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1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8" y="6428232"/>
            <a:ext cx="388620" cy="2194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6292" y="6094"/>
            <a:ext cx="9855708" cy="685190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2324100" y="0"/>
            <a:ext cx="9867900" cy="6858000"/>
          </a:xfrm>
          <a:custGeom>
            <a:avLst/>
            <a:gdLst/>
            <a:ahLst/>
            <a:cxnLst/>
            <a:rect l="l" t="t" r="r" b="b"/>
            <a:pathLst>
              <a:path w="9867900" h="6858000">
                <a:moveTo>
                  <a:pt x="9867899" y="0"/>
                </a:moveTo>
                <a:lnTo>
                  <a:pt x="0" y="0"/>
                </a:lnTo>
                <a:lnTo>
                  <a:pt x="0" y="6857995"/>
                </a:lnTo>
                <a:lnTo>
                  <a:pt x="9867899" y="6857995"/>
                </a:lnTo>
                <a:lnTo>
                  <a:pt x="9867899" y="6843074"/>
                </a:lnTo>
                <a:lnTo>
                  <a:pt x="5365115" y="6843074"/>
                </a:lnTo>
                <a:lnTo>
                  <a:pt x="5341111" y="6819094"/>
                </a:lnTo>
                <a:lnTo>
                  <a:pt x="5315077" y="6743820"/>
                </a:lnTo>
                <a:lnTo>
                  <a:pt x="5506211" y="6092774"/>
                </a:lnTo>
                <a:lnTo>
                  <a:pt x="5516880" y="5993955"/>
                </a:lnTo>
                <a:lnTo>
                  <a:pt x="5443455" y="5977305"/>
                </a:lnTo>
                <a:lnTo>
                  <a:pt x="5250053" y="5977305"/>
                </a:lnTo>
                <a:lnTo>
                  <a:pt x="5217541" y="5947333"/>
                </a:lnTo>
                <a:lnTo>
                  <a:pt x="5232781" y="5872060"/>
                </a:lnTo>
                <a:lnTo>
                  <a:pt x="4956302" y="4962271"/>
                </a:lnTo>
                <a:lnTo>
                  <a:pt x="4911471" y="4942967"/>
                </a:lnTo>
                <a:lnTo>
                  <a:pt x="4924552" y="4891532"/>
                </a:lnTo>
                <a:lnTo>
                  <a:pt x="4637652" y="4436967"/>
                </a:lnTo>
                <a:lnTo>
                  <a:pt x="3755497" y="4436967"/>
                </a:lnTo>
                <a:lnTo>
                  <a:pt x="3719004" y="4425664"/>
                </a:lnTo>
                <a:lnTo>
                  <a:pt x="3703657" y="4401454"/>
                </a:lnTo>
                <a:lnTo>
                  <a:pt x="3700526" y="4388104"/>
                </a:lnTo>
                <a:lnTo>
                  <a:pt x="3249276" y="4072128"/>
                </a:lnTo>
                <a:lnTo>
                  <a:pt x="3240659" y="4072128"/>
                </a:lnTo>
                <a:lnTo>
                  <a:pt x="3184096" y="4067950"/>
                </a:lnTo>
                <a:lnTo>
                  <a:pt x="3167633" y="4042044"/>
                </a:lnTo>
                <a:lnTo>
                  <a:pt x="3171936" y="4012924"/>
                </a:lnTo>
                <a:lnTo>
                  <a:pt x="3177666" y="3999103"/>
                </a:lnTo>
                <a:lnTo>
                  <a:pt x="3049524" y="3621531"/>
                </a:lnTo>
                <a:lnTo>
                  <a:pt x="3006651" y="3585777"/>
                </a:lnTo>
                <a:lnTo>
                  <a:pt x="3008296" y="3550951"/>
                </a:lnTo>
                <a:lnTo>
                  <a:pt x="3028396" y="3524555"/>
                </a:lnTo>
                <a:lnTo>
                  <a:pt x="3040888" y="3514090"/>
                </a:lnTo>
                <a:lnTo>
                  <a:pt x="3051810" y="3451733"/>
                </a:lnTo>
                <a:lnTo>
                  <a:pt x="2923420" y="3441787"/>
                </a:lnTo>
                <a:lnTo>
                  <a:pt x="2620129" y="3441787"/>
                </a:lnTo>
                <a:lnTo>
                  <a:pt x="2586069" y="3434175"/>
                </a:lnTo>
                <a:lnTo>
                  <a:pt x="2567868" y="3416895"/>
                </a:lnTo>
                <a:lnTo>
                  <a:pt x="2562479" y="3407283"/>
                </a:lnTo>
                <a:lnTo>
                  <a:pt x="2349754" y="3332099"/>
                </a:lnTo>
                <a:lnTo>
                  <a:pt x="2285114" y="3324836"/>
                </a:lnTo>
                <a:lnTo>
                  <a:pt x="2271934" y="3297713"/>
                </a:lnTo>
                <a:lnTo>
                  <a:pt x="2283567" y="3268448"/>
                </a:lnTo>
                <a:lnTo>
                  <a:pt x="2293366" y="3254755"/>
                </a:lnTo>
                <a:lnTo>
                  <a:pt x="2252217" y="3069971"/>
                </a:lnTo>
                <a:lnTo>
                  <a:pt x="2234815" y="3050682"/>
                </a:lnTo>
                <a:lnTo>
                  <a:pt x="2226691" y="3027330"/>
                </a:lnTo>
                <a:lnTo>
                  <a:pt x="2227996" y="3002692"/>
                </a:lnTo>
                <a:lnTo>
                  <a:pt x="2239137" y="2979674"/>
                </a:lnTo>
                <a:lnTo>
                  <a:pt x="2150999" y="2648839"/>
                </a:lnTo>
                <a:lnTo>
                  <a:pt x="2125656" y="2609941"/>
                </a:lnTo>
                <a:lnTo>
                  <a:pt x="2128472" y="2574639"/>
                </a:lnTo>
                <a:lnTo>
                  <a:pt x="2142551" y="2549005"/>
                </a:lnTo>
                <a:lnTo>
                  <a:pt x="2150999" y="2539111"/>
                </a:lnTo>
                <a:lnTo>
                  <a:pt x="2171827" y="2255520"/>
                </a:lnTo>
                <a:lnTo>
                  <a:pt x="2150959" y="2199036"/>
                </a:lnTo>
                <a:lnTo>
                  <a:pt x="2164238" y="2164175"/>
                </a:lnTo>
                <a:lnTo>
                  <a:pt x="2188900" y="2146506"/>
                </a:lnTo>
                <a:lnTo>
                  <a:pt x="2202179" y="2141601"/>
                </a:lnTo>
                <a:lnTo>
                  <a:pt x="2273935" y="2046986"/>
                </a:lnTo>
                <a:lnTo>
                  <a:pt x="2263673" y="1996388"/>
                </a:lnTo>
                <a:lnTo>
                  <a:pt x="2283571" y="1971008"/>
                </a:lnTo>
                <a:lnTo>
                  <a:pt x="2311636" y="1962153"/>
                </a:lnTo>
                <a:lnTo>
                  <a:pt x="2325878" y="1961134"/>
                </a:lnTo>
                <a:lnTo>
                  <a:pt x="2408428" y="1866519"/>
                </a:lnTo>
                <a:lnTo>
                  <a:pt x="2407666" y="1858517"/>
                </a:lnTo>
                <a:lnTo>
                  <a:pt x="2408301" y="1850389"/>
                </a:lnTo>
                <a:lnTo>
                  <a:pt x="2410460" y="1842515"/>
                </a:lnTo>
                <a:lnTo>
                  <a:pt x="2422447" y="1818905"/>
                </a:lnTo>
                <a:lnTo>
                  <a:pt x="2441971" y="1802225"/>
                </a:lnTo>
                <a:lnTo>
                  <a:pt x="2466377" y="1793974"/>
                </a:lnTo>
                <a:lnTo>
                  <a:pt x="2496250" y="1793974"/>
                </a:lnTo>
                <a:lnTo>
                  <a:pt x="3002915" y="1531492"/>
                </a:lnTo>
                <a:lnTo>
                  <a:pt x="3493389" y="1097279"/>
                </a:lnTo>
                <a:lnTo>
                  <a:pt x="3522910" y="1038786"/>
                </a:lnTo>
                <a:lnTo>
                  <a:pt x="3566683" y="1020429"/>
                </a:lnTo>
                <a:lnTo>
                  <a:pt x="3654955" y="1020429"/>
                </a:lnTo>
                <a:lnTo>
                  <a:pt x="4335399" y="845947"/>
                </a:lnTo>
                <a:lnTo>
                  <a:pt x="4374245" y="811274"/>
                </a:lnTo>
                <a:lnTo>
                  <a:pt x="4415377" y="804211"/>
                </a:lnTo>
                <a:lnTo>
                  <a:pt x="4568100" y="804211"/>
                </a:lnTo>
                <a:lnTo>
                  <a:pt x="5018913" y="755650"/>
                </a:lnTo>
                <a:lnTo>
                  <a:pt x="5062102" y="717724"/>
                </a:lnTo>
                <a:lnTo>
                  <a:pt x="5102018" y="711803"/>
                </a:lnTo>
                <a:lnTo>
                  <a:pt x="5218107" y="711803"/>
                </a:lnTo>
                <a:lnTo>
                  <a:pt x="5706872" y="609473"/>
                </a:lnTo>
                <a:lnTo>
                  <a:pt x="5730924" y="585158"/>
                </a:lnTo>
                <a:lnTo>
                  <a:pt x="5752607" y="570404"/>
                </a:lnTo>
                <a:lnTo>
                  <a:pt x="5771933" y="563627"/>
                </a:lnTo>
                <a:lnTo>
                  <a:pt x="5788914" y="563245"/>
                </a:lnTo>
                <a:lnTo>
                  <a:pt x="9867899" y="563245"/>
                </a:lnTo>
                <a:lnTo>
                  <a:pt x="9867899" y="0"/>
                </a:lnTo>
                <a:close/>
              </a:path>
              <a:path w="9867900" h="6858000">
                <a:moveTo>
                  <a:pt x="5906516" y="5458841"/>
                </a:moveTo>
                <a:lnTo>
                  <a:pt x="5773928" y="5916460"/>
                </a:lnTo>
                <a:lnTo>
                  <a:pt x="5786882" y="6005283"/>
                </a:lnTo>
                <a:lnTo>
                  <a:pt x="5697220" y="6054801"/>
                </a:lnTo>
                <a:lnTo>
                  <a:pt x="5560441" y="6563956"/>
                </a:lnTo>
                <a:lnTo>
                  <a:pt x="5592953" y="6674980"/>
                </a:lnTo>
                <a:lnTo>
                  <a:pt x="5516880" y="6843074"/>
                </a:lnTo>
                <a:lnTo>
                  <a:pt x="9867899" y="6843074"/>
                </a:lnTo>
                <a:lnTo>
                  <a:pt x="9867899" y="5607812"/>
                </a:lnTo>
                <a:lnTo>
                  <a:pt x="6720967" y="5607812"/>
                </a:lnTo>
                <a:lnTo>
                  <a:pt x="6651625" y="5605602"/>
                </a:lnTo>
                <a:lnTo>
                  <a:pt x="6621805" y="5583428"/>
                </a:lnTo>
                <a:lnTo>
                  <a:pt x="6112509" y="5583428"/>
                </a:lnTo>
                <a:lnTo>
                  <a:pt x="6058281" y="5569458"/>
                </a:lnTo>
                <a:lnTo>
                  <a:pt x="6017006" y="5523230"/>
                </a:lnTo>
                <a:lnTo>
                  <a:pt x="5906516" y="5458841"/>
                </a:lnTo>
                <a:close/>
              </a:path>
              <a:path w="9867900" h="6858000">
                <a:moveTo>
                  <a:pt x="5345557" y="5955106"/>
                </a:moveTo>
                <a:lnTo>
                  <a:pt x="5304408" y="5977305"/>
                </a:lnTo>
                <a:lnTo>
                  <a:pt x="5443455" y="5977305"/>
                </a:lnTo>
                <a:lnTo>
                  <a:pt x="5345557" y="5955106"/>
                </a:lnTo>
                <a:close/>
              </a:path>
              <a:path w="9867900" h="6858000">
                <a:moveTo>
                  <a:pt x="7079488" y="5494528"/>
                </a:moveTo>
                <a:lnTo>
                  <a:pt x="6755638" y="5545455"/>
                </a:lnTo>
                <a:lnTo>
                  <a:pt x="6720967" y="5607812"/>
                </a:lnTo>
                <a:lnTo>
                  <a:pt x="9867899" y="5607812"/>
                </a:lnTo>
                <a:lnTo>
                  <a:pt x="9867899" y="5524500"/>
                </a:lnTo>
                <a:lnTo>
                  <a:pt x="7133717" y="5524500"/>
                </a:lnTo>
                <a:lnTo>
                  <a:pt x="7079488" y="5494528"/>
                </a:lnTo>
                <a:close/>
              </a:path>
              <a:path w="9867900" h="6858000">
                <a:moveTo>
                  <a:pt x="6162294" y="5538978"/>
                </a:moveTo>
                <a:lnTo>
                  <a:pt x="6112509" y="5583428"/>
                </a:lnTo>
                <a:lnTo>
                  <a:pt x="6621805" y="5583428"/>
                </a:lnTo>
                <a:lnTo>
                  <a:pt x="6603873" y="5570093"/>
                </a:lnTo>
                <a:lnTo>
                  <a:pt x="6162294" y="5538978"/>
                </a:lnTo>
                <a:close/>
              </a:path>
              <a:path w="9867900" h="6858000">
                <a:moveTo>
                  <a:pt x="7679055" y="4508881"/>
                </a:moveTo>
                <a:lnTo>
                  <a:pt x="7830947" y="4760214"/>
                </a:lnTo>
                <a:lnTo>
                  <a:pt x="7804911" y="4809744"/>
                </a:lnTo>
                <a:lnTo>
                  <a:pt x="7846186" y="4852670"/>
                </a:lnTo>
                <a:lnTo>
                  <a:pt x="7823708" y="4896993"/>
                </a:lnTo>
                <a:lnTo>
                  <a:pt x="7769479" y="4935855"/>
                </a:lnTo>
                <a:lnTo>
                  <a:pt x="7626477" y="5084064"/>
                </a:lnTo>
                <a:lnTo>
                  <a:pt x="7626477" y="5133467"/>
                </a:lnTo>
                <a:lnTo>
                  <a:pt x="7595870" y="5155692"/>
                </a:lnTo>
                <a:lnTo>
                  <a:pt x="7526655" y="5172837"/>
                </a:lnTo>
                <a:lnTo>
                  <a:pt x="7227061" y="5435092"/>
                </a:lnTo>
                <a:lnTo>
                  <a:pt x="7227061" y="5479415"/>
                </a:lnTo>
                <a:lnTo>
                  <a:pt x="7183755" y="5509641"/>
                </a:lnTo>
                <a:lnTo>
                  <a:pt x="7133717" y="5524500"/>
                </a:lnTo>
                <a:lnTo>
                  <a:pt x="9867899" y="5524500"/>
                </a:lnTo>
                <a:lnTo>
                  <a:pt x="9867899" y="4535662"/>
                </a:lnTo>
                <a:lnTo>
                  <a:pt x="7795482" y="4535662"/>
                </a:lnTo>
                <a:lnTo>
                  <a:pt x="7764696" y="4522146"/>
                </a:lnTo>
                <a:lnTo>
                  <a:pt x="7752842" y="4513072"/>
                </a:lnTo>
                <a:lnTo>
                  <a:pt x="7679055" y="4508881"/>
                </a:lnTo>
                <a:close/>
              </a:path>
              <a:path w="9867900" h="6858000">
                <a:moveTo>
                  <a:pt x="8179689" y="4295521"/>
                </a:moveTo>
                <a:lnTo>
                  <a:pt x="7885176" y="4493768"/>
                </a:lnTo>
                <a:lnTo>
                  <a:pt x="7838031" y="4533056"/>
                </a:lnTo>
                <a:lnTo>
                  <a:pt x="7795482" y="4535662"/>
                </a:lnTo>
                <a:lnTo>
                  <a:pt x="9867899" y="4535662"/>
                </a:lnTo>
                <a:lnTo>
                  <a:pt x="9867899" y="4300220"/>
                </a:lnTo>
                <a:lnTo>
                  <a:pt x="8222329" y="4300220"/>
                </a:lnTo>
                <a:lnTo>
                  <a:pt x="8192353" y="4299204"/>
                </a:lnTo>
                <a:lnTo>
                  <a:pt x="8179689" y="4295521"/>
                </a:lnTo>
                <a:close/>
              </a:path>
              <a:path w="9867900" h="6858000">
                <a:moveTo>
                  <a:pt x="4548378" y="4295521"/>
                </a:moveTo>
                <a:lnTo>
                  <a:pt x="3822065" y="4411599"/>
                </a:lnTo>
                <a:lnTo>
                  <a:pt x="3755497" y="4436967"/>
                </a:lnTo>
                <a:lnTo>
                  <a:pt x="4637652" y="4436967"/>
                </a:lnTo>
                <a:lnTo>
                  <a:pt x="4548378" y="4295521"/>
                </a:lnTo>
                <a:close/>
              </a:path>
              <a:path w="9867900" h="6858000">
                <a:moveTo>
                  <a:pt x="8691753" y="3935349"/>
                </a:moveTo>
                <a:lnTo>
                  <a:pt x="8286115" y="4234053"/>
                </a:lnTo>
                <a:lnTo>
                  <a:pt x="8257591" y="4283519"/>
                </a:lnTo>
                <a:lnTo>
                  <a:pt x="8222329" y="4300220"/>
                </a:lnTo>
                <a:lnTo>
                  <a:pt x="9867899" y="4300220"/>
                </a:lnTo>
                <a:lnTo>
                  <a:pt x="9867899" y="3939746"/>
                </a:lnTo>
                <a:lnTo>
                  <a:pt x="8719137" y="3939746"/>
                </a:lnTo>
                <a:lnTo>
                  <a:pt x="8700081" y="3938684"/>
                </a:lnTo>
                <a:lnTo>
                  <a:pt x="8691753" y="3935349"/>
                </a:lnTo>
                <a:close/>
              </a:path>
              <a:path w="9867900" h="6858000">
                <a:moveTo>
                  <a:pt x="3247644" y="4070985"/>
                </a:moveTo>
                <a:lnTo>
                  <a:pt x="3240659" y="4072128"/>
                </a:lnTo>
                <a:lnTo>
                  <a:pt x="3249276" y="4072128"/>
                </a:lnTo>
                <a:lnTo>
                  <a:pt x="3247644" y="4070985"/>
                </a:lnTo>
                <a:close/>
              </a:path>
              <a:path w="9867900" h="6858000">
                <a:moveTo>
                  <a:pt x="3265364" y="4060334"/>
                </a:moveTo>
                <a:lnTo>
                  <a:pt x="3250723" y="4060713"/>
                </a:lnTo>
                <a:lnTo>
                  <a:pt x="3234182" y="4061460"/>
                </a:lnTo>
                <a:lnTo>
                  <a:pt x="3247644" y="4070985"/>
                </a:lnTo>
                <a:lnTo>
                  <a:pt x="3272154" y="4066794"/>
                </a:lnTo>
                <a:lnTo>
                  <a:pt x="3284225" y="4063980"/>
                </a:lnTo>
                <a:lnTo>
                  <a:pt x="3288236" y="4062095"/>
                </a:lnTo>
                <a:lnTo>
                  <a:pt x="3285888" y="4060971"/>
                </a:lnTo>
                <a:lnTo>
                  <a:pt x="3278886" y="4060444"/>
                </a:lnTo>
                <a:lnTo>
                  <a:pt x="3265364" y="4060334"/>
                </a:lnTo>
                <a:close/>
              </a:path>
              <a:path w="9867900" h="6858000">
                <a:moveTo>
                  <a:pt x="9867899" y="2209927"/>
                </a:moveTo>
                <a:lnTo>
                  <a:pt x="8766810" y="2209927"/>
                </a:lnTo>
                <a:lnTo>
                  <a:pt x="8773922" y="2211578"/>
                </a:lnTo>
                <a:lnTo>
                  <a:pt x="8787747" y="2217806"/>
                </a:lnTo>
                <a:lnTo>
                  <a:pt x="8797750" y="2228453"/>
                </a:lnTo>
                <a:lnTo>
                  <a:pt x="8803014" y="2242028"/>
                </a:lnTo>
                <a:lnTo>
                  <a:pt x="8802624" y="2257044"/>
                </a:lnTo>
                <a:lnTo>
                  <a:pt x="8861171" y="2330196"/>
                </a:lnTo>
                <a:lnTo>
                  <a:pt x="8903688" y="2343656"/>
                </a:lnTo>
                <a:lnTo>
                  <a:pt x="8908319" y="2362247"/>
                </a:lnTo>
                <a:lnTo>
                  <a:pt x="8895853" y="2378719"/>
                </a:lnTo>
                <a:lnTo>
                  <a:pt x="8887079" y="2385822"/>
                </a:lnTo>
                <a:lnTo>
                  <a:pt x="9009380" y="2584450"/>
                </a:lnTo>
                <a:lnTo>
                  <a:pt x="9044118" y="2596677"/>
                </a:lnTo>
                <a:lnTo>
                  <a:pt x="9046495" y="2615406"/>
                </a:lnTo>
                <a:lnTo>
                  <a:pt x="9034633" y="2632563"/>
                </a:lnTo>
                <a:lnTo>
                  <a:pt x="9026652" y="2640076"/>
                </a:lnTo>
                <a:lnTo>
                  <a:pt x="9078849" y="3217417"/>
                </a:lnTo>
                <a:lnTo>
                  <a:pt x="9098145" y="3251511"/>
                </a:lnTo>
                <a:lnTo>
                  <a:pt x="9092057" y="3274139"/>
                </a:lnTo>
                <a:lnTo>
                  <a:pt x="9076634" y="3286694"/>
                </a:lnTo>
                <a:lnTo>
                  <a:pt x="9067927" y="3290570"/>
                </a:lnTo>
                <a:lnTo>
                  <a:pt x="9019782" y="3367643"/>
                </a:lnTo>
                <a:lnTo>
                  <a:pt x="8913367" y="3544443"/>
                </a:lnTo>
                <a:lnTo>
                  <a:pt x="8805715" y="3739340"/>
                </a:lnTo>
                <a:lnTo>
                  <a:pt x="8753856" y="3870705"/>
                </a:lnTo>
                <a:lnTo>
                  <a:pt x="8753856" y="3881374"/>
                </a:lnTo>
                <a:lnTo>
                  <a:pt x="8740026" y="3925115"/>
                </a:lnTo>
                <a:lnTo>
                  <a:pt x="8719137" y="3939746"/>
                </a:lnTo>
                <a:lnTo>
                  <a:pt x="9867899" y="3939746"/>
                </a:lnTo>
                <a:lnTo>
                  <a:pt x="9867899" y="2209927"/>
                </a:lnTo>
                <a:close/>
              </a:path>
              <a:path w="9867900" h="6858000">
                <a:moveTo>
                  <a:pt x="2673096" y="3422396"/>
                </a:moveTo>
                <a:lnTo>
                  <a:pt x="2620129" y="3441787"/>
                </a:lnTo>
                <a:lnTo>
                  <a:pt x="2923420" y="3441787"/>
                </a:lnTo>
                <a:lnTo>
                  <a:pt x="2673096" y="3422396"/>
                </a:lnTo>
                <a:close/>
              </a:path>
              <a:path w="9867900" h="6858000">
                <a:moveTo>
                  <a:pt x="9867899" y="1884552"/>
                </a:moveTo>
                <a:lnTo>
                  <a:pt x="8579485" y="1884552"/>
                </a:lnTo>
                <a:lnTo>
                  <a:pt x="8612989" y="1908762"/>
                </a:lnTo>
                <a:lnTo>
                  <a:pt x="8608441" y="1934781"/>
                </a:lnTo>
                <a:lnTo>
                  <a:pt x="8588843" y="1955561"/>
                </a:lnTo>
                <a:lnTo>
                  <a:pt x="8577199" y="1964054"/>
                </a:lnTo>
                <a:lnTo>
                  <a:pt x="8561705" y="2057273"/>
                </a:lnTo>
                <a:lnTo>
                  <a:pt x="8752586" y="2212721"/>
                </a:lnTo>
                <a:lnTo>
                  <a:pt x="8759444" y="2210308"/>
                </a:lnTo>
                <a:lnTo>
                  <a:pt x="8766810" y="2209927"/>
                </a:lnTo>
                <a:lnTo>
                  <a:pt x="9867899" y="2209927"/>
                </a:lnTo>
                <a:lnTo>
                  <a:pt x="9867899" y="1884552"/>
                </a:lnTo>
                <a:close/>
              </a:path>
              <a:path w="9867900" h="6858000">
                <a:moveTo>
                  <a:pt x="9867899" y="765361"/>
                </a:moveTo>
                <a:lnTo>
                  <a:pt x="7675520" y="765361"/>
                </a:lnTo>
                <a:lnTo>
                  <a:pt x="7705042" y="788066"/>
                </a:lnTo>
                <a:lnTo>
                  <a:pt x="7706488" y="818820"/>
                </a:lnTo>
                <a:lnTo>
                  <a:pt x="7702042" y="834263"/>
                </a:lnTo>
                <a:lnTo>
                  <a:pt x="7791577" y="1001522"/>
                </a:lnTo>
                <a:lnTo>
                  <a:pt x="7802626" y="1001902"/>
                </a:lnTo>
                <a:lnTo>
                  <a:pt x="7849096" y="1013211"/>
                </a:lnTo>
                <a:lnTo>
                  <a:pt x="7866633" y="1035986"/>
                </a:lnTo>
                <a:lnTo>
                  <a:pt x="7867884" y="1058356"/>
                </a:lnTo>
                <a:lnTo>
                  <a:pt x="7865491" y="1068451"/>
                </a:lnTo>
                <a:lnTo>
                  <a:pt x="8178038" y="1524127"/>
                </a:lnTo>
                <a:lnTo>
                  <a:pt x="8227476" y="1530544"/>
                </a:lnTo>
                <a:lnTo>
                  <a:pt x="8243125" y="1553082"/>
                </a:lnTo>
                <a:lnTo>
                  <a:pt x="8240867" y="1577240"/>
                </a:lnTo>
                <a:lnTo>
                  <a:pt x="8236584" y="1588515"/>
                </a:lnTo>
                <a:lnTo>
                  <a:pt x="8261492" y="1595461"/>
                </a:lnTo>
                <a:lnTo>
                  <a:pt x="8269732" y="1610740"/>
                </a:lnTo>
                <a:lnTo>
                  <a:pt x="8269017" y="1626020"/>
                </a:lnTo>
                <a:lnTo>
                  <a:pt x="8267065" y="1632965"/>
                </a:lnTo>
                <a:lnTo>
                  <a:pt x="8553450" y="1895094"/>
                </a:lnTo>
                <a:lnTo>
                  <a:pt x="8579485" y="1884552"/>
                </a:lnTo>
                <a:lnTo>
                  <a:pt x="9867899" y="1884552"/>
                </a:lnTo>
                <a:lnTo>
                  <a:pt x="9867899" y="765361"/>
                </a:lnTo>
                <a:close/>
              </a:path>
              <a:path w="9867900" h="6858000">
                <a:moveTo>
                  <a:pt x="2496250" y="1793974"/>
                </a:moveTo>
                <a:lnTo>
                  <a:pt x="2466377" y="1793974"/>
                </a:lnTo>
                <a:lnTo>
                  <a:pt x="2493010" y="1795652"/>
                </a:lnTo>
                <a:lnTo>
                  <a:pt x="2496250" y="1793974"/>
                </a:lnTo>
                <a:close/>
              </a:path>
              <a:path w="9867900" h="6858000">
                <a:moveTo>
                  <a:pt x="3654955" y="1020429"/>
                </a:moveTo>
                <a:lnTo>
                  <a:pt x="3566683" y="1020429"/>
                </a:lnTo>
                <a:lnTo>
                  <a:pt x="3606385" y="1023288"/>
                </a:lnTo>
                <a:lnTo>
                  <a:pt x="3623691" y="1028446"/>
                </a:lnTo>
                <a:lnTo>
                  <a:pt x="3654955" y="1020429"/>
                </a:lnTo>
                <a:close/>
              </a:path>
              <a:path w="9867900" h="6858000">
                <a:moveTo>
                  <a:pt x="7764399" y="1000887"/>
                </a:moveTo>
                <a:lnTo>
                  <a:pt x="7762182" y="1000938"/>
                </a:lnTo>
                <a:lnTo>
                  <a:pt x="7791704" y="1001902"/>
                </a:lnTo>
                <a:lnTo>
                  <a:pt x="7791577" y="1001522"/>
                </a:lnTo>
                <a:lnTo>
                  <a:pt x="7777226" y="1001267"/>
                </a:lnTo>
                <a:lnTo>
                  <a:pt x="7771003" y="1001013"/>
                </a:lnTo>
                <a:lnTo>
                  <a:pt x="7766939" y="1001013"/>
                </a:lnTo>
                <a:lnTo>
                  <a:pt x="7764399" y="1000887"/>
                </a:lnTo>
                <a:close/>
              </a:path>
              <a:path w="9867900" h="6858000">
                <a:moveTo>
                  <a:pt x="4568100" y="804211"/>
                </a:moveTo>
                <a:lnTo>
                  <a:pt x="4415377" y="804211"/>
                </a:lnTo>
                <a:lnTo>
                  <a:pt x="4447984" y="810460"/>
                </a:lnTo>
                <a:lnTo>
                  <a:pt x="4461256" y="815721"/>
                </a:lnTo>
                <a:lnTo>
                  <a:pt x="4568100" y="804211"/>
                </a:lnTo>
                <a:close/>
              </a:path>
              <a:path w="9867900" h="6858000">
                <a:moveTo>
                  <a:pt x="9867899" y="734897"/>
                </a:moveTo>
                <a:lnTo>
                  <a:pt x="6685151" y="734897"/>
                </a:lnTo>
                <a:lnTo>
                  <a:pt x="6710949" y="735107"/>
                </a:lnTo>
                <a:lnTo>
                  <a:pt x="6734772" y="744890"/>
                </a:lnTo>
                <a:lnTo>
                  <a:pt x="6753606" y="763651"/>
                </a:lnTo>
                <a:lnTo>
                  <a:pt x="7595743" y="774064"/>
                </a:lnTo>
                <a:lnTo>
                  <a:pt x="7675520" y="765361"/>
                </a:lnTo>
                <a:lnTo>
                  <a:pt x="9867899" y="765361"/>
                </a:lnTo>
                <a:lnTo>
                  <a:pt x="9867899" y="734897"/>
                </a:lnTo>
                <a:close/>
              </a:path>
              <a:path w="9867900" h="6858000">
                <a:moveTo>
                  <a:pt x="9867899" y="563245"/>
                </a:moveTo>
                <a:lnTo>
                  <a:pt x="5788914" y="563245"/>
                </a:lnTo>
                <a:lnTo>
                  <a:pt x="5811897" y="572611"/>
                </a:lnTo>
                <a:lnTo>
                  <a:pt x="5828284" y="588263"/>
                </a:lnTo>
                <a:lnTo>
                  <a:pt x="5838098" y="602964"/>
                </a:lnTo>
                <a:lnTo>
                  <a:pt x="5841365" y="609473"/>
                </a:lnTo>
                <a:lnTo>
                  <a:pt x="6658356" y="746251"/>
                </a:lnTo>
                <a:lnTo>
                  <a:pt x="6658991" y="745744"/>
                </a:lnTo>
                <a:lnTo>
                  <a:pt x="6659753" y="745363"/>
                </a:lnTo>
                <a:lnTo>
                  <a:pt x="6660388" y="744854"/>
                </a:lnTo>
                <a:lnTo>
                  <a:pt x="6685151" y="734897"/>
                </a:lnTo>
                <a:lnTo>
                  <a:pt x="9867899" y="734897"/>
                </a:lnTo>
                <a:lnTo>
                  <a:pt x="9867899" y="563245"/>
                </a:lnTo>
                <a:close/>
              </a:path>
              <a:path w="9867900" h="6858000">
                <a:moveTo>
                  <a:pt x="5218107" y="711803"/>
                </a:moveTo>
                <a:lnTo>
                  <a:pt x="5102018" y="711803"/>
                </a:lnTo>
                <a:lnTo>
                  <a:pt x="5131337" y="720788"/>
                </a:lnTo>
                <a:lnTo>
                  <a:pt x="5142738" y="727583"/>
                </a:lnTo>
                <a:lnTo>
                  <a:pt x="5218107" y="711803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43434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2100" y="1730120"/>
            <a:ext cx="11607800" cy="2280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 panose="020B0703020202090204"/>
                <a:cs typeface="Trebuchet MS" panose="020B0703020202090204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  <a:endParaRPr spc="-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 panose="020B0703020202090204"/>
                <a:cs typeface="Trebuchet MS" panose="020B070302020209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 panose="020B0703020202090204"/>
                <a:cs typeface="Trebuchet MS" panose="020B0703020202090204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  <a:endParaRPr spc="-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8" y="6428232"/>
            <a:ext cx="388620" cy="2194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48071" y="1353311"/>
            <a:ext cx="4148328" cy="101955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5280" y="1353311"/>
            <a:ext cx="4146804" cy="10195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 panose="020B0703020202090204"/>
                <a:cs typeface="Trebuchet MS" panose="020B070302020209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 panose="020B0703020202090204"/>
                <a:cs typeface="Trebuchet MS" panose="020B0703020202090204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  <a:endParaRPr spc="-1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 panose="020B0703020202090204"/>
                <a:cs typeface="Trebuchet MS" panose="020B070302020209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 panose="020B0703020202090204"/>
                <a:cs typeface="Trebuchet MS" panose="020B0703020202090204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  <a:endParaRPr spc="-1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 panose="020B0703020202090204"/>
                <a:cs typeface="Trebuchet MS" panose="020B0703020202090204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  <a:endParaRPr spc="-1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2608" y="6428232"/>
            <a:ext cx="388620" cy="2194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67759" y="3196285"/>
            <a:ext cx="4856480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Trebuchet MS" panose="020B0703020202090204"/>
                <a:cs typeface="Trebuchet MS" panose="020B070302020209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598422"/>
            <a:ext cx="11424919" cy="3622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88847" y="6461809"/>
            <a:ext cx="2842260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 panose="020B0703020202090204"/>
                <a:cs typeface="Trebuchet MS" panose="020B0703020202090204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  <a:endParaRPr spc="-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jpeg"/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608" y="6428232"/>
              <a:ext cx="388620" cy="2194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0388" y="2427858"/>
            <a:ext cx="8724900" cy="69850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lang="en-US" sz="4400">
                <a:latin typeface="Trebuchet MS" panose="020B0703020202090204"/>
                <a:cs typeface="Trebuchet MS" panose="020B0703020202090204"/>
              </a:rPr>
              <a:t>Cloud For Data Science</a:t>
            </a:r>
            <a:endParaRPr lang="en-US" sz="44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088847" y="6461809"/>
            <a:ext cx="2842260" cy="1168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  <a:endParaRPr spc="-15" dirty="0"/>
          </a:p>
        </p:txBody>
      </p:sp>
      <p:sp>
        <p:nvSpPr>
          <p:cNvPr id="7" name="object 7"/>
          <p:cNvSpPr txBox="1"/>
          <p:nvPr/>
        </p:nvSpPr>
        <p:spPr>
          <a:xfrm>
            <a:off x="310388" y="4626614"/>
            <a:ext cx="3665854" cy="30988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lang="en-US" sz="1600">
                <a:ln>
                  <a:solidFill>
                    <a:schemeClr val="bg1"/>
                  </a:solidFill>
                </a:ln>
                <a:latin typeface="Trebuchet MS" panose="020B0703020202090204"/>
                <a:cs typeface="Trebuchet MS" panose="020B0703020202090204"/>
              </a:rPr>
              <a:t>Owolabi Adebayo Stephen</a:t>
            </a:r>
            <a:endParaRPr lang="en-US" sz="1600">
              <a:ln>
                <a:solidFill>
                  <a:schemeClr val="bg1"/>
                </a:solidFill>
              </a:ln>
              <a:latin typeface="Trebuchet MS" panose="020B0703020202090204"/>
              <a:cs typeface="Trebuchet MS" panose="020B070302020209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7348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185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215" dirty="0">
                <a:latin typeface="Trebuchet MS" panose="020B0703020202090204"/>
                <a:cs typeface="Trebuchet MS" panose="020B0703020202090204"/>
              </a:rPr>
              <a:t>m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-215" dirty="0">
                <a:latin typeface="Trebuchet MS" panose="020B0703020202090204"/>
                <a:cs typeface="Trebuchet MS" panose="020B0703020202090204"/>
              </a:rPr>
              <a:t>z</a:t>
            </a:r>
            <a:r>
              <a:rPr sz="4000" b="1" spc="70" dirty="0">
                <a:latin typeface="Trebuchet MS" panose="020B0703020202090204"/>
                <a:cs typeface="Trebuchet MS" panose="020B0703020202090204"/>
              </a:rPr>
              <a:t>o</a:t>
            </a:r>
            <a:r>
              <a:rPr sz="4000" b="1" spc="155" dirty="0">
                <a:latin typeface="Trebuchet MS" panose="020B0703020202090204"/>
                <a:cs typeface="Trebuchet MS" panose="020B0703020202090204"/>
              </a:rPr>
              <a:t>n</a:t>
            </a:r>
            <a:r>
              <a:rPr sz="4000" b="1" spc="-409" dirty="0"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265" dirty="0">
                <a:latin typeface="Trebuchet MS" panose="020B0703020202090204"/>
                <a:cs typeface="Trebuchet MS" panose="020B0703020202090204"/>
              </a:rPr>
              <a:t>S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340" dirty="0">
                <a:latin typeface="Trebuchet MS" panose="020B0703020202090204"/>
                <a:cs typeface="Trebuchet MS" panose="020B0703020202090204"/>
              </a:rPr>
              <a:t>g</a:t>
            </a:r>
            <a:r>
              <a:rPr sz="4000" b="1" spc="-1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470" dirty="0">
                <a:latin typeface="Trebuchet MS" panose="020B0703020202090204"/>
                <a:cs typeface="Trebuchet MS" panose="020B0703020202090204"/>
              </a:rPr>
              <a:t>M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229" dirty="0">
                <a:latin typeface="Trebuchet MS" panose="020B0703020202090204"/>
                <a:cs typeface="Trebuchet MS" panose="020B0703020202090204"/>
              </a:rPr>
              <a:t>k</a:t>
            </a:r>
            <a:r>
              <a:rPr sz="4000" b="1" spc="-1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20" dirty="0">
                <a:latin typeface="Trebuchet MS" panose="020B0703020202090204"/>
                <a:cs typeface="Trebuchet MS" panose="020B0703020202090204"/>
              </a:rPr>
              <a:t>r</a:t>
            </a:r>
            <a:r>
              <a:rPr sz="4000" b="1" spc="-420" dirty="0"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95" dirty="0">
                <a:latin typeface="Trebuchet MS" panose="020B0703020202090204"/>
                <a:cs typeface="Trebuchet MS" panose="020B0703020202090204"/>
              </a:rPr>
              <a:t>P</a:t>
            </a:r>
            <a:r>
              <a:rPr sz="4000" b="1" spc="-80" dirty="0">
                <a:latin typeface="Trebuchet MS" panose="020B0703020202090204"/>
                <a:cs typeface="Trebuchet MS" panose="020B0703020202090204"/>
              </a:rPr>
              <a:t>r</a:t>
            </a:r>
            <a:r>
              <a:rPr sz="4000" b="1" spc="70" dirty="0">
                <a:latin typeface="Trebuchet MS" panose="020B0703020202090204"/>
                <a:cs typeface="Trebuchet MS" panose="020B0703020202090204"/>
              </a:rPr>
              <a:t>o</a:t>
            </a:r>
            <a:r>
              <a:rPr sz="4000" b="1" spc="-190" dirty="0">
                <a:latin typeface="Trebuchet MS" panose="020B0703020202090204"/>
                <a:cs typeface="Trebuchet MS" panose="020B0703020202090204"/>
              </a:rPr>
              <a:t>c</a:t>
            </a:r>
            <a:r>
              <a:rPr sz="4000" b="1" spc="-1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20" dirty="0">
                <a:latin typeface="Trebuchet MS" panose="020B0703020202090204"/>
                <a:cs typeface="Trebuchet MS" panose="020B0703020202090204"/>
              </a:rPr>
              <a:t>ss</a:t>
            </a:r>
            <a:r>
              <a:rPr sz="4000" b="1" spc="-35" dirty="0">
                <a:latin typeface="Trebuchet MS" panose="020B0703020202090204"/>
                <a:cs typeface="Trebuchet MS" panose="020B0703020202090204"/>
              </a:rPr>
              <a:t>i</a:t>
            </a:r>
            <a:r>
              <a:rPr sz="4000" b="1" spc="60" dirty="0">
                <a:latin typeface="Trebuchet MS" panose="020B0703020202090204"/>
                <a:cs typeface="Trebuchet MS" panose="020B0703020202090204"/>
              </a:rPr>
              <a:t>n</a:t>
            </a:r>
            <a:r>
              <a:rPr sz="4000" b="1" spc="434" dirty="0">
                <a:latin typeface="Trebuchet MS" panose="020B0703020202090204"/>
                <a:cs typeface="Trebuchet MS" panose="020B0703020202090204"/>
              </a:rPr>
              <a:t>g</a:t>
            </a:r>
            <a:endParaRPr sz="4000">
              <a:latin typeface="Trebuchet MS" panose="020B0703020202090204"/>
              <a:cs typeface="Trebuchet MS" panose="020B070302020209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70576" y="3718559"/>
            <a:ext cx="533400" cy="5577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82565" y="4305680"/>
            <a:ext cx="7092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050" spc="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050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05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zon</a:t>
            </a:r>
            <a:r>
              <a:rPr sz="1050" spc="-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50" spc="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S3</a:t>
            </a:r>
            <a:endParaRPr sz="105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1143" y="1420367"/>
            <a:ext cx="1912620" cy="326390"/>
          </a:xfrm>
          <a:prstGeom prst="rect">
            <a:avLst/>
          </a:prstGeom>
          <a:solidFill>
            <a:srgbClr val="006CC0"/>
          </a:solidFill>
        </p:spPr>
        <p:txBody>
          <a:bodyPr vert="horz" wrap="square" lIns="0" tIns="7366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580"/>
              </a:spcBef>
            </a:pPr>
            <a:r>
              <a:rPr sz="105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FR</a:t>
            </a:r>
            <a:r>
              <a:rPr sz="105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050" spc="9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050" spc="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1050" spc="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WORK</a:t>
            </a:r>
            <a:r>
              <a:rPr sz="1050" spc="-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</a:t>
            </a:r>
            <a:r>
              <a:rPr sz="1050" spc="10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</a:t>
            </a:r>
            <a:r>
              <a:rPr sz="1050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NT</a:t>
            </a:r>
            <a:r>
              <a:rPr sz="1050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05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1050" spc="6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NERS</a:t>
            </a:r>
            <a:endParaRPr sz="105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91143" y="1825751"/>
            <a:ext cx="1912620" cy="327660"/>
          </a:xfrm>
          <a:prstGeom prst="rect">
            <a:avLst/>
          </a:prstGeom>
          <a:solidFill>
            <a:srgbClr val="006CC0"/>
          </a:solidFill>
        </p:spPr>
        <p:txBody>
          <a:bodyPr vert="horz" wrap="square" lIns="0" tIns="74295" rIns="0" bIns="0" rtlCol="0">
            <a:spAutoFit/>
          </a:bodyPr>
          <a:lstStyle/>
          <a:p>
            <a:pPr marL="439420">
              <a:lnSpc>
                <a:spcPct val="100000"/>
              </a:lnSpc>
              <a:spcBef>
                <a:spcPts val="585"/>
              </a:spcBef>
            </a:pPr>
            <a:r>
              <a:rPr sz="1050" spc="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BYO</a:t>
            </a:r>
            <a:r>
              <a:rPr sz="1050" spc="-6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</a:t>
            </a:r>
            <a:r>
              <a:rPr sz="1050" spc="10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</a:t>
            </a:r>
            <a:r>
              <a:rPr sz="1050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NT</a:t>
            </a:r>
            <a:r>
              <a:rPr sz="1050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05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1050" spc="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NER</a:t>
            </a:r>
            <a:endParaRPr sz="105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0371" y="1065275"/>
            <a:ext cx="2072639" cy="1164590"/>
          </a:xfrm>
          <a:prstGeom prst="rect">
            <a:avLst/>
          </a:prstGeom>
          <a:ln w="12192">
            <a:solidFill>
              <a:srgbClr val="D76612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375"/>
              </a:spcBef>
            </a:pPr>
            <a:r>
              <a:rPr sz="1050" spc="2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1050" spc="-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l</a:t>
            </a:r>
            <a:r>
              <a:rPr sz="1050" spc="-1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050" spc="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st</a:t>
            </a:r>
            <a:r>
              <a:rPr sz="1050" spc="-4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1050" spc="-3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c</a:t>
            </a:r>
            <a:r>
              <a:rPr sz="1050" spc="-6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5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C</a:t>
            </a:r>
            <a:r>
              <a:rPr sz="1050" spc="3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on</a:t>
            </a:r>
            <a:r>
              <a:rPr sz="1050" spc="2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t</a:t>
            </a:r>
            <a:r>
              <a:rPr sz="1050" spc="-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050" spc="-4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1050" spc="1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n</a:t>
            </a:r>
            <a:r>
              <a:rPr sz="1050" spc="1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1050" spc="-1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r</a:t>
            </a:r>
            <a:r>
              <a:rPr sz="1050" spc="-9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50" spc="1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R</a:t>
            </a:r>
            <a:r>
              <a:rPr sz="1050" spc="1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1050" spc="3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g</a:t>
            </a:r>
            <a:r>
              <a:rPr sz="1050" spc="1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1050" spc="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st</a:t>
            </a:r>
            <a:r>
              <a:rPr sz="1050" spc="-2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r</a:t>
            </a:r>
            <a:r>
              <a:rPr sz="1050" spc="1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y</a:t>
            </a:r>
            <a:endParaRPr sz="1050">
              <a:latin typeface="Trebuchet MS" panose="020B0703020202090204"/>
              <a:cs typeface="Trebuchet MS" panose="020B070302020209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3419" y="1069847"/>
            <a:ext cx="230124" cy="240791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867017" y="2945764"/>
            <a:ext cx="3531870" cy="3280410"/>
            <a:chOff x="6867017" y="2945764"/>
            <a:chExt cx="3531870" cy="3280410"/>
          </a:xfrm>
        </p:grpSpPr>
        <p:sp>
          <p:nvSpPr>
            <p:cNvPr id="10" name="object 10"/>
            <p:cNvSpPr/>
            <p:nvPr/>
          </p:nvSpPr>
          <p:spPr>
            <a:xfrm>
              <a:off x="6881622" y="2960369"/>
              <a:ext cx="3502660" cy="3251200"/>
            </a:xfrm>
            <a:custGeom>
              <a:avLst/>
              <a:gdLst/>
              <a:ahLst/>
              <a:cxnLst/>
              <a:rect l="l" t="t" r="r" b="b"/>
              <a:pathLst>
                <a:path w="3502659" h="3251200">
                  <a:moveTo>
                    <a:pt x="3502152" y="0"/>
                  </a:moveTo>
                  <a:lnTo>
                    <a:pt x="0" y="0"/>
                  </a:lnTo>
                  <a:lnTo>
                    <a:pt x="0" y="224688"/>
                  </a:lnTo>
                  <a:lnTo>
                    <a:pt x="0" y="3250692"/>
                  </a:lnTo>
                  <a:lnTo>
                    <a:pt x="3502152" y="3250692"/>
                  </a:lnTo>
                  <a:lnTo>
                    <a:pt x="3502152" y="224688"/>
                  </a:lnTo>
                  <a:lnTo>
                    <a:pt x="3502152" y="0"/>
                  </a:lnTo>
                  <a:close/>
                </a:path>
              </a:pathLst>
            </a:custGeom>
            <a:solidFill>
              <a:srgbClr val="B194F8">
                <a:alpha val="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881622" y="2960369"/>
              <a:ext cx="3502660" cy="3251200"/>
            </a:xfrm>
            <a:custGeom>
              <a:avLst/>
              <a:gdLst/>
              <a:ahLst/>
              <a:cxnLst/>
              <a:rect l="l" t="t" r="r" b="b"/>
              <a:pathLst>
                <a:path w="3502659" h="3251200">
                  <a:moveTo>
                    <a:pt x="0" y="3250691"/>
                  </a:moveTo>
                  <a:lnTo>
                    <a:pt x="3502152" y="3250691"/>
                  </a:lnTo>
                  <a:lnTo>
                    <a:pt x="3502152" y="0"/>
                  </a:lnTo>
                  <a:lnTo>
                    <a:pt x="0" y="0"/>
                  </a:lnTo>
                  <a:lnTo>
                    <a:pt x="0" y="3250691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682865" y="2993263"/>
            <a:ext cx="18992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050" spc="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050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05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zon</a:t>
            </a:r>
            <a:r>
              <a:rPr sz="1050" spc="-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50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</a:t>
            </a:r>
            <a:r>
              <a:rPr sz="1050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050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ge</a:t>
            </a:r>
            <a:r>
              <a:rPr sz="1050" spc="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050" spc="5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05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k</a:t>
            </a:r>
            <a:r>
              <a:rPr sz="1050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er</a:t>
            </a:r>
            <a:r>
              <a:rPr sz="1050" spc="-9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5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Pr</a:t>
            </a:r>
            <a:r>
              <a:rPr sz="105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oc</a:t>
            </a:r>
            <a:r>
              <a:rPr sz="1050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105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</a:t>
            </a:r>
            <a:r>
              <a:rPr sz="105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</a:t>
            </a:r>
            <a:r>
              <a:rPr sz="1050" spc="-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1050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n</a:t>
            </a:r>
            <a:r>
              <a:rPr sz="1050" spc="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g</a:t>
            </a:r>
            <a:endParaRPr sz="1050">
              <a:latin typeface="Trebuchet MS" panose="020B0703020202090204"/>
              <a:cs typeface="Trebuchet MS" panose="020B070302020209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71106" y="3398265"/>
            <a:ext cx="1337310" cy="1504950"/>
            <a:chOff x="7071106" y="3398265"/>
            <a:chExt cx="1337310" cy="1504950"/>
          </a:xfrm>
        </p:grpSpPr>
        <p:sp>
          <p:nvSpPr>
            <p:cNvPr id="14" name="object 14"/>
            <p:cNvSpPr/>
            <p:nvPr/>
          </p:nvSpPr>
          <p:spPr>
            <a:xfrm>
              <a:off x="7082289" y="3409719"/>
              <a:ext cx="239395" cy="252095"/>
            </a:xfrm>
            <a:custGeom>
              <a:avLst/>
              <a:gdLst/>
              <a:ahLst/>
              <a:cxnLst/>
              <a:rect l="l" t="t" r="r" b="b"/>
              <a:pathLst>
                <a:path w="239395" h="252095">
                  <a:moveTo>
                    <a:pt x="238825" y="0"/>
                  </a:moveTo>
                  <a:lnTo>
                    <a:pt x="0" y="0"/>
                  </a:lnTo>
                  <a:lnTo>
                    <a:pt x="0" y="251809"/>
                  </a:lnTo>
                  <a:lnTo>
                    <a:pt x="238825" y="251810"/>
                  </a:lnTo>
                  <a:lnTo>
                    <a:pt x="238825" y="0"/>
                  </a:lnTo>
                  <a:close/>
                </a:path>
              </a:pathLst>
            </a:custGeom>
            <a:solidFill>
              <a:srgbClr val="D766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19818" y="3449291"/>
              <a:ext cx="163830" cy="172720"/>
            </a:xfrm>
            <a:custGeom>
              <a:avLst/>
              <a:gdLst/>
              <a:ahLst/>
              <a:cxnLst/>
              <a:rect l="l" t="t" r="r" b="b"/>
              <a:pathLst>
                <a:path w="163829" h="172720">
                  <a:moveTo>
                    <a:pt x="41624" y="155760"/>
                  </a:moveTo>
                  <a:lnTo>
                    <a:pt x="34800" y="155760"/>
                  </a:lnTo>
                  <a:lnTo>
                    <a:pt x="34800" y="172667"/>
                  </a:lnTo>
                  <a:lnTo>
                    <a:pt x="41624" y="172667"/>
                  </a:lnTo>
                  <a:lnTo>
                    <a:pt x="41624" y="155760"/>
                  </a:lnTo>
                  <a:close/>
                </a:path>
                <a:path w="163829" h="172720">
                  <a:moveTo>
                    <a:pt x="63050" y="155760"/>
                  </a:moveTo>
                  <a:lnTo>
                    <a:pt x="56226" y="155760"/>
                  </a:lnTo>
                  <a:lnTo>
                    <a:pt x="56226" y="172667"/>
                  </a:lnTo>
                  <a:lnTo>
                    <a:pt x="63050" y="172667"/>
                  </a:lnTo>
                  <a:lnTo>
                    <a:pt x="63050" y="155760"/>
                  </a:lnTo>
                  <a:close/>
                </a:path>
                <a:path w="163829" h="172720">
                  <a:moveTo>
                    <a:pt x="84476" y="155760"/>
                  </a:moveTo>
                  <a:lnTo>
                    <a:pt x="77652" y="155760"/>
                  </a:lnTo>
                  <a:lnTo>
                    <a:pt x="77652" y="172667"/>
                  </a:lnTo>
                  <a:lnTo>
                    <a:pt x="84476" y="172667"/>
                  </a:lnTo>
                  <a:lnTo>
                    <a:pt x="84476" y="155760"/>
                  </a:lnTo>
                  <a:close/>
                </a:path>
                <a:path w="163829" h="172720">
                  <a:moveTo>
                    <a:pt x="105765" y="155760"/>
                  </a:moveTo>
                  <a:lnTo>
                    <a:pt x="98942" y="155760"/>
                  </a:lnTo>
                  <a:lnTo>
                    <a:pt x="98942" y="172667"/>
                  </a:lnTo>
                  <a:lnTo>
                    <a:pt x="105765" y="172667"/>
                  </a:lnTo>
                  <a:lnTo>
                    <a:pt x="105765" y="155760"/>
                  </a:lnTo>
                  <a:close/>
                </a:path>
                <a:path w="163829" h="172720">
                  <a:moveTo>
                    <a:pt x="127191" y="155760"/>
                  </a:moveTo>
                  <a:lnTo>
                    <a:pt x="120368" y="155760"/>
                  </a:lnTo>
                  <a:lnTo>
                    <a:pt x="120368" y="172667"/>
                  </a:lnTo>
                  <a:lnTo>
                    <a:pt x="127191" y="172667"/>
                  </a:lnTo>
                  <a:lnTo>
                    <a:pt x="127191" y="155760"/>
                  </a:lnTo>
                  <a:close/>
                </a:path>
                <a:path w="163829" h="172720">
                  <a:moveTo>
                    <a:pt x="147730" y="16907"/>
                  </a:moveTo>
                  <a:lnTo>
                    <a:pt x="16035" y="16907"/>
                  </a:lnTo>
                  <a:lnTo>
                    <a:pt x="16035" y="37555"/>
                  </a:lnTo>
                  <a:lnTo>
                    <a:pt x="0" y="37555"/>
                  </a:lnTo>
                  <a:lnTo>
                    <a:pt x="0" y="44750"/>
                  </a:lnTo>
                  <a:lnTo>
                    <a:pt x="16035" y="44750"/>
                  </a:lnTo>
                  <a:lnTo>
                    <a:pt x="16035" y="60146"/>
                  </a:lnTo>
                  <a:lnTo>
                    <a:pt x="0" y="60146"/>
                  </a:lnTo>
                  <a:lnTo>
                    <a:pt x="0" y="67341"/>
                  </a:lnTo>
                  <a:lnTo>
                    <a:pt x="16035" y="67341"/>
                  </a:lnTo>
                  <a:lnTo>
                    <a:pt x="16035" y="82737"/>
                  </a:lnTo>
                  <a:lnTo>
                    <a:pt x="0" y="82737"/>
                  </a:lnTo>
                  <a:lnTo>
                    <a:pt x="0" y="89932"/>
                  </a:lnTo>
                  <a:lnTo>
                    <a:pt x="16035" y="89932"/>
                  </a:lnTo>
                  <a:lnTo>
                    <a:pt x="16035" y="105328"/>
                  </a:lnTo>
                  <a:lnTo>
                    <a:pt x="0" y="105328"/>
                  </a:lnTo>
                  <a:lnTo>
                    <a:pt x="0" y="112522"/>
                  </a:lnTo>
                  <a:lnTo>
                    <a:pt x="16035" y="112523"/>
                  </a:lnTo>
                  <a:lnTo>
                    <a:pt x="16035" y="127919"/>
                  </a:lnTo>
                  <a:lnTo>
                    <a:pt x="0" y="127919"/>
                  </a:lnTo>
                  <a:lnTo>
                    <a:pt x="0" y="135113"/>
                  </a:lnTo>
                  <a:lnTo>
                    <a:pt x="16035" y="135113"/>
                  </a:lnTo>
                  <a:lnTo>
                    <a:pt x="16035" y="155760"/>
                  </a:lnTo>
                  <a:lnTo>
                    <a:pt x="147662" y="155760"/>
                  </a:lnTo>
                  <a:lnTo>
                    <a:pt x="147662" y="148567"/>
                  </a:lnTo>
                  <a:lnTo>
                    <a:pt x="22859" y="148567"/>
                  </a:lnTo>
                  <a:lnTo>
                    <a:pt x="22858" y="24101"/>
                  </a:lnTo>
                  <a:lnTo>
                    <a:pt x="147730" y="24101"/>
                  </a:lnTo>
                  <a:lnTo>
                    <a:pt x="147730" y="16907"/>
                  </a:lnTo>
                  <a:close/>
                </a:path>
                <a:path w="163829" h="172720">
                  <a:moveTo>
                    <a:pt x="147730" y="24101"/>
                  </a:moveTo>
                  <a:lnTo>
                    <a:pt x="140906" y="24101"/>
                  </a:lnTo>
                  <a:lnTo>
                    <a:pt x="140907" y="148567"/>
                  </a:lnTo>
                  <a:lnTo>
                    <a:pt x="147662" y="148567"/>
                  </a:lnTo>
                  <a:lnTo>
                    <a:pt x="147662" y="135114"/>
                  </a:lnTo>
                  <a:lnTo>
                    <a:pt x="163766" y="135114"/>
                  </a:lnTo>
                  <a:lnTo>
                    <a:pt x="163765" y="127919"/>
                  </a:lnTo>
                  <a:lnTo>
                    <a:pt x="147730" y="127919"/>
                  </a:lnTo>
                  <a:lnTo>
                    <a:pt x="147730" y="112523"/>
                  </a:lnTo>
                  <a:lnTo>
                    <a:pt x="163765" y="112523"/>
                  </a:lnTo>
                  <a:lnTo>
                    <a:pt x="163765" y="105328"/>
                  </a:lnTo>
                  <a:lnTo>
                    <a:pt x="147730" y="105328"/>
                  </a:lnTo>
                  <a:lnTo>
                    <a:pt x="147730" y="89932"/>
                  </a:lnTo>
                  <a:lnTo>
                    <a:pt x="163765" y="89932"/>
                  </a:lnTo>
                  <a:lnTo>
                    <a:pt x="163765" y="82737"/>
                  </a:lnTo>
                  <a:lnTo>
                    <a:pt x="147730" y="82737"/>
                  </a:lnTo>
                  <a:lnTo>
                    <a:pt x="147730" y="67341"/>
                  </a:lnTo>
                  <a:lnTo>
                    <a:pt x="163765" y="67341"/>
                  </a:lnTo>
                  <a:lnTo>
                    <a:pt x="163765" y="60146"/>
                  </a:lnTo>
                  <a:lnTo>
                    <a:pt x="147730" y="60146"/>
                  </a:lnTo>
                  <a:lnTo>
                    <a:pt x="147730" y="44750"/>
                  </a:lnTo>
                  <a:lnTo>
                    <a:pt x="163765" y="44750"/>
                  </a:lnTo>
                  <a:lnTo>
                    <a:pt x="163765" y="37555"/>
                  </a:lnTo>
                  <a:lnTo>
                    <a:pt x="147730" y="37555"/>
                  </a:lnTo>
                  <a:lnTo>
                    <a:pt x="147730" y="24101"/>
                  </a:lnTo>
                  <a:close/>
                </a:path>
                <a:path w="163829" h="172720">
                  <a:moveTo>
                    <a:pt x="41623" y="0"/>
                  </a:moveTo>
                  <a:lnTo>
                    <a:pt x="34800" y="0"/>
                  </a:lnTo>
                  <a:lnTo>
                    <a:pt x="34800" y="16907"/>
                  </a:lnTo>
                  <a:lnTo>
                    <a:pt x="41623" y="16907"/>
                  </a:lnTo>
                  <a:lnTo>
                    <a:pt x="41623" y="0"/>
                  </a:lnTo>
                  <a:close/>
                </a:path>
                <a:path w="163829" h="172720">
                  <a:moveTo>
                    <a:pt x="63049" y="0"/>
                  </a:moveTo>
                  <a:lnTo>
                    <a:pt x="56226" y="0"/>
                  </a:lnTo>
                  <a:lnTo>
                    <a:pt x="56226" y="16907"/>
                  </a:lnTo>
                  <a:lnTo>
                    <a:pt x="63049" y="16907"/>
                  </a:lnTo>
                  <a:lnTo>
                    <a:pt x="63049" y="0"/>
                  </a:lnTo>
                  <a:close/>
                </a:path>
                <a:path w="163829" h="172720">
                  <a:moveTo>
                    <a:pt x="84475" y="0"/>
                  </a:moveTo>
                  <a:lnTo>
                    <a:pt x="77652" y="0"/>
                  </a:lnTo>
                  <a:lnTo>
                    <a:pt x="77652" y="16907"/>
                  </a:lnTo>
                  <a:lnTo>
                    <a:pt x="84475" y="16907"/>
                  </a:lnTo>
                  <a:lnTo>
                    <a:pt x="84475" y="0"/>
                  </a:lnTo>
                  <a:close/>
                </a:path>
                <a:path w="163829" h="172720">
                  <a:moveTo>
                    <a:pt x="105765" y="0"/>
                  </a:moveTo>
                  <a:lnTo>
                    <a:pt x="98941" y="0"/>
                  </a:lnTo>
                  <a:lnTo>
                    <a:pt x="98941" y="16907"/>
                  </a:lnTo>
                  <a:lnTo>
                    <a:pt x="105765" y="16907"/>
                  </a:lnTo>
                  <a:lnTo>
                    <a:pt x="105765" y="0"/>
                  </a:lnTo>
                  <a:close/>
                </a:path>
                <a:path w="163829" h="172720">
                  <a:moveTo>
                    <a:pt x="127259" y="0"/>
                  </a:moveTo>
                  <a:lnTo>
                    <a:pt x="120435" y="0"/>
                  </a:lnTo>
                  <a:lnTo>
                    <a:pt x="120436" y="16907"/>
                  </a:lnTo>
                  <a:lnTo>
                    <a:pt x="127259" y="16907"/>
                  </a:lnTo>
                  <a:lnTo>
                    <a:pt x="127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077456" y="3404615"/>
              <a:ext cx="1324610" cy="1492250"/>
            </a:xfrm>
            <a:custGeom>
              <a:avLst/>
              <a:gdLst/>
              <a:ahLst/>
              <a:cxnLst/>
              <a:rect l="l" t="t" r="r" b="b"/>
              <a:pathLst>
                <a:path w="1324609" h="1492250">
                  <a:moveTo>
                    <a:pt x="0" y="1491996"/>
                  </a:moveTo>
                  <a:lnTo>
                    <a:pt x="1324355" y="1491996"/>
                  </a:lnTo>
                  <a:lnTo>
                    <a:pt x="1324355" y="0"/>
                  </a:lnTo>
                  <a:lnTo>
                    <a:pt x="0" y="0"/>
                  </a:lnTo>
                  <a:lnTo>
                    <a:pt x="0" y="1491996"/>
                  </a:lnTo>
                  <a:close/>
                </a:path>
              </a:pathLst>
            </a:custGeom>
            <a:ln w="12192">
              <a:solidFill>
                <a:srgbClr val="D766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351268" y="3439414"/>
            <a:ext cx="80137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8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ML</a:t>
            </a:r>
            <a:r>
              <a:rPr sz="1050" spc="-4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5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C</a:t>
            </a:r>
            <a:r>
              <a:rPr sz="1050" spc="6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om</a:t>
            </a:r>
            <a:r>
              <a:rPr sz="1050" spc="3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pu</a:t>
            </a:r>
            <a:r>
              <a:rPr sz="1050" spc="-1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te</a:t>
            </a:r>
            <a:endParaRPr sz="105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63968" y="3599433"/>
            <a:ext cx="5194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1050" spc="2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nst</a:t>
            </a:r>
            <a:r>
              <a:rPr sz="1050" spc="-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050" spc="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n</a:t>
            </a:r>
            <a:r>
              <a:rPr sz="105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c</a:t>
            </a:r>
            <a:r>
              <a:rPr sz="1050" spc="-1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e</a:t>
            </a:r>
            <a:endParaRPr sz="1050">
              <a:latin typeface="Trebuchet MS" panose="020B0703020202090204"/>
              <a:cs typeface="Trebuchet MS" panose="020B070302020209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230664" y="3767328"/>
            <a:ext cx="1018540" cy="1065530"/>
            <a:chOff x="7230664" y="3767328"/>
            <a:chExt cx="1018540" cy="1065530"/>
          </a:xfrm>
        </p:grpSpPr>
        <p:sp>
          <p:nvSpPr>
            <p:cNvPr id="20" name="object 20"/>
            <p:cNvSpPr/>
            <p:nvPr/>
          </p:nvSpPr>
          <p:spPr>
            <a:xfrm>
              <a:off x="7261415" y="3969549"/>
              <a:ext cx="794385" cy="645795"/>
            </a:xfrm>
            <a:custGeom>
              <a:avLst/>
              <a:gdLst/>
              <a:ahLst/>
              <a:cxnLst/>
              <a:rect l="l" t="t" r="r" b="b"/>
              <a:pathLst>
                <a:path w="794384" h="645795">
                  <a:moveTo>
                    <a:pt x="156476" y="101752"/>
                  </a:moveTo>
                  <a:lnTo>
                    <a:pt x="115455" y="101752"/>
                  </a:lnTo>
                  <a:lnTo>
                    <a:pt x="115455" y="543674"/>
                  </a:lnTo>
                  <a:lnTo>
                    <a:pt x="156476" y="543674"/>
                  </a:lnTo>
                  <a:lnTo>
                    <a:pt x="156476" y="101752"/>
                  </a:lnTo>
                  <a:close/>
                </a:path>
                <a:path w="794384" h="645795">
                  <a:moveTo>
                    <a:pt x="271716" y="101752"/>
                  </a:moveTo>
                  <a:lnTo>
                    <a:pt x="230708" y="101752"/>
                  </a:lnTo>
                  <a:lnTo>
                    <a:pt x="230708" y="543674"/>
                  </a:lnTo>
                  <a:lnTo>
                    <a:pt x="271716" y="543674"/>
                  </a:lnTo>
                  <a:lnTo>
                    <a:pt x="271716" y="101752"/>
                  </a:lnTo>
                  <a:close/>
                </a:path>
                <a:path w="794384" h="645795">
                  <a:moveTo>
                    <a:pt x="387172" y="101752"/>
                  </a:moveTo>
                  <a:lnTo>
                    <a:pt x="346163" y="101752"/>
                  </a:lnTo>
                  <a:lnTo>
                    <a:pt x="346163" y="468630"/>
                  </a:lnTo>
                  <a:lnTo>
                    <a:pt x="387172" y="425716"/>
                  </a:lnTo>
                  <a:lnTo>
                    <a:pt x="387172" y="101752"/>
                  </a:lnTo>
                  <a:close/>
                </a:path>
                <a:path w="794384" h="645795">
                  <a:moveTo>
                    <a:pt x="502424" y="101752"/>
                  </a:moveTo>
                  <a:lnTo>
                    <a:pt x="461416" y="101752"/>
                  </a:lnTo>
                  <a:lnTo>
                    <a:pt x="461416" y="348018"/>
                  </a:lnTo>
                  <a:lnTo>
                    <a:pt x="502424" y="305092"/>
                  </a:lnTo>
                  <a:lnTo>
                    <a:pt x="502424" y="101752"/>
                  </a:lnTo>
                  <a:close/>
                </a:path>
                <a:path w="794384" h="645795">
                  <a:moveTo>
                    <a:pt x="617880" y="101752"/>
                  </a:moveTo>
                  <a:lnTo>
                    <a:pt x="576872" y="101752"/>
                  </a:lnTo>
                  <a:lnTo>
                    <a:pt x="576872" y="227190"/>
                  </a:lnTo>
                  <a:lnTo>
                    <a:pt x="617880" y="184264"/>
                  </a:lnTo>
                  <a:lnTo>
                    <a:pt x="617880" y="101752"/>
                  </a:lnTo>
                  <a:close/>
                </a:path>
                <a:path w="794384" h="645795">
                  <a:moveTo>
                    <a:pt x="696722" y="101752"/>
                  </a:moveTo>
                  <a:lnTo>
                    <a:pt x="692111" y="101752"/>
                  </a:lnTo>
                  <a:lnTo>
                    <a:pt x="692111" y="106578"/>
                  </a:lnTo>
                  <a:lnTo>
                    <a:pt x="696722" y="101752"/>
                  </a:lnTo>
                  <a:close/>
                </a:path>
                <a:path w="794384" h="645795">
                  <a:moveTo>
                    <a:pt x="793953" y="0"/>
                  </a:moveTo>
                  <a:lnTo>
                    <a:pt x="20510" y="0"/>
                  </a:lnTo>
                  <a:lnTo>
                    <a:pt x="12534" y="1689"/>
                  </a:lnTo>
                  <a:lnTo>
                    <a:pt x="6007" y="6273"/>
                  </a:lnTo>
                  <a:lnTo>
                    <a:pt x="1612" y="13081"/>
                  </a:lnTo>
                  <a:lnTo>
                    <a:pt x="0" y="21424"/>
                  </a:lnTo>
                  <a:lnTo>
                    <a:pt x="0" y="623798"/>
                  </a:lnTo>
                  <a:lnTo>
                    <a:pt x="1612" y="632129"/>
                  </a:lnTo>
                  <a:lnTo>
                    <a:pt x="6007" y="638949"/>
                  </a:lnTo>
                  <a:lnTo>
                    <a:pt x="12534" y="643534"/>
                  </a:lnTo>
                  <a:lnTo>
                    <a:pt x="20510" y="645223"/>
                  </a:lnTo>
                  <a:lnTo>
                    <a:pt x="177431" y="645223"/>
                  </a:lnTo>
                  <a:lnTo>
                    <a:pt x="218376" y="602373"/>
                  </a:lnTo>
                  <a:lnTo>
                    <a:pt x="41021" y="602373"/>
                  </a:lnTo>
                  <a:lnTo>
                    <a:pt x="41021" y="42849"/>
                  </a:lnTo>
                  <a:lnTo>
                    <a:pt x="753008" y="42849"/>
                  </a:lnTo>
                  <a:lnTo>
                    <a:pt x="793953" y="0"/>
                  </a:lnTo>
                  <a:close/>
                </a:path>
              </a:pathLst>
            </a:custGeom>
            <a:solidFill>
              <a:srgbClr val="D766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230664" y="3767328"/>
              <a:ext cx="1018540" cy="1065530"/>
            </a:xfrm>
            <a:custGeom>
              <a:avLst/>
              <a:gdLst/>
              <a:ahLst/>
              <a:cxnLst/>
              <a:rect l="l" t="t" r="r" b="b"/>
              <a:pathLst>
                <a:path w="1018540" h="1065529">
                  <a:moveTo>
                    <a:pt x="1017930" y="0"/>
                  </a:moveTo>
                  <a:lnTo>
                    <a:pt x="0" y="0"/>
                  </a:lnTo>
                  <a:lnTo>
                    <a:pt x="0" y="1065313"/>
                  </a:lnTo>
                  <a:lnTo>
                    <a:pt x="101793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250303" y="4622419"/>
            <a:ext cx="9975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Pr</a:t>
            </a:r>
            <a:r>
              <a:rPr sz="105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oc</a:t>
            </a:r>
            <a:r>
              <a:rPr sz="1050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105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</a:t>
            </a:r>
            <a:r>
              <a:rPr sz="10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</a:t>
            </a:r>
            <a:r>
              <a:rPr sz="105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1050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n</a:t>
            </a:r>
            <a:r>
              <a:rPr sz="1050" spc="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g</a:t>
            </a:r>
            <a:r>
              <a:rPr sz="1050" spc="-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</a:t>
            </a:r>
            <a:r>
              <a:rPr sz="105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ode</a:t>
            </a:r>
            <a:endParaRPr sz="1050">
              <a:latin typeface="Trebuchet MS" panose="020B0703020202090204"/>
              <a:cs typeface="Trebuchet MS" panose="020B070302020209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883142" y="3398265"/>
            <a:ext cx="1337310" cy="1504950"/>
            <a:chOff x="8883142" y="3398265"/>
            <a:chExt cx="1337310" cy="1504950"/>
          </a:xfrm>
        </p:grpSpPr>
        <p:sp>
          <p:nvSpPr>
            <p:cNvPr id="24" name="object 24"/>
            <p:cNvSpPr/>
            <p:nvPr/>
          </p:nvSpPr>
          <p:spPr>
            <a:xfrm>
              <a:off x="8894354" y="3409719"/>
              <a:ext cx="240665" cy="252095"/>
            </a:xfrm>
            <a:custGeom>
              <a:avLst/>
              <a:gdLst/>
              <a:ahLst/>
              <a:cxnLst/>
              <a:rect l="l" t="t" r="r" b="b"/>
              <a:pathLst>
                <a:path w="240665" h="252095">
                  <a:moveTo>
                    <a:pt x="240302" y="0"/>
                  </a:moveTo>
                  <a:lnTo>
                    <a:pt x="0" y="0"/>
                  </a:lnTo>
                  <a:lnTo>
                    <a:pt x="0" y="251809"/>
                  </a:lnTo>
                  <a:lnTo>
                    <a:pt x="240302" y="251810"/>
                  </a:lnTo>
                  <a:lnTo>
                    <a:pt x="240302" y="0"/>
                  </a:lnTo>
                  <a:close/>
                </a:path>
              </a:pathLst>
            </a:custGeom>
            <a:solidFill>
              <a:srgbClr val="D766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932116" y="3449291"/>
              <a:ext cx="165100" cy="172720"/>
            </a:xfrm>
            <a:custGeom>
              <a:avLst/>
              <a:gdLst/>
              <a:ahLst/>
              <a:cxnLst/>
              <a:rect l="l" t="t" r="r" b="b"/>
              <a:pathLst>
                <a:path w="165100" h="172720">
                  <a:moveTo>
                    <a:pt x="41881" y="155760"/>
                  </a:moveTo>
                  <a:lnTo>
                    <a:pt x="35015" y="155760"/>
                  </a:lnTo>
                  <a:lnTo>
                    <a:pt x="35015" y="172667"/>
                  </a:lnTo>
                  <a:lnTo>
                    <a:pt x="41881" y="172667"/>
                  </a:lnTo>
                  <a:lnTo>
                    <a:pt x="41881" y="155760"/>
                  </a:lnTo>
                  <a:close/>
                </a:path>
                <a:path w="165100" h="172720">
                  <a:moveTo>
                    <a:pt x="63440" y="155760"/>
                  </a:moveTo>
                  <a:lnTo>
                    <a:pt x="56574" y="155760"/>
                  </a:lnTo>
                  <a:lnTo>
                    <a:pt x="56574" y="172667"/>
                  </a:lnTo>
                  <a:lnTo>
                    <a:pt x="63440" y="172667"/>
                  </a:lnTo>
                  <a:lnTo>
                    <a:pt x="63440" y="155760"/>
                  </a:lnTo>
                  <a:close/>
                </a:path>
                <a:path w="165100" h="172720">
                  <a:moveTo>
                    <a:pt x="84998" y="155760"/>
                  </a:moveTo>
                  <a:lnTo>
                    <a:pt x="78132" y="155760"/>
                  </a:lnTo>
                  <a:lnTo>
                    <a:pt x="78132" y="172667"/>
                  </a:lnTo>
                  <a:lnTo>
                    <a:pt x="84998" y="172667"/>
                  </a:lnTo>
                  <a:lnTo>
                    <a:pt x="84998" y="155760"/>
                  </a:lnTo>
                  <a:close/>
                </a:path>
                <a:path w="165100" h="172720">
                  <a:moveTo>
                    <a:pt x="106419" y="155760"/>
                  </a:moveTo>
                  <a:lnTo>
                    <a:pt x="99554" y="155760"/>
                  </a:lnTo>
                  <a:lnTo>
                    <a:pt x="99554" y="172667"/>
                  </a:lnTo>
                  <a:lnTo>
                    <a:pt x="106419" y="172667"/>
                  </a:lnTo>
                  <a:lnTo>
                    <a:pt x="106419" y="155760"/>
                  </a:lnTo>
                  <a:close/>
                </a:path>
                <a:path w="165100" h="172720">
                  <a:moveTo>
                    <a:pt x="127978" y="155760"/>
                  </a:moveTo>
                  <a:lnTo>
                    <a:pt x="121112" y="155760"/>
                  </a:lnTo>
                  <a:lnTo>
                    <a:pt x="121112" y="172667"/>
                  </a:lnTo>
                  <a:lnTo>
                    <a:pt x="127978" y="172667"/>
                  </a:lnTo>
                  <a:lnTo>
                    <a:pt x="127978" y="155760"/>
                  </a:lnTo>
                  <a:close/>
                </a:path>
                <a:path w="165100" h="172720">
                  <a:moveTo>
                    <a:pt x="148644" y="16907"/>
                  </a:moveTo>
                  <a:lnTo>
                    <a:pt x="16134" y="16907"/>
                  </a:lnTo>
                  <a:lnTo>
                    <a:pt x="16134" y="37555"/>
                  </a:lnTo>
                  <a:lnTo>
                    <a:pt x="0" y="37555"/>
                  </a:lnTo>
                  <a:lnTo>
                    <a:pt x="0" y="44750"/>
                  </a:lnTo>
                  <a:lnTo>
                    <a:pt x="16134" y="44750"/>
                  </a:lnTo>
                  <a:lnTo>
                    <a:pt x="16134" y="60146"/>
                  </a:lnTo>
                  <a:lnTo>
                    <a:pt x="0" y="60146"/>
                  </a:lnTo>
                  <a:lnTo>
                    <a:pt x="0" y="67341"/>
                  </a:lnTo>
                  <a:lnTo>
                    <a:pt x="16134" y="67341"/>
                  </a:lnTo>
                  <a:lnTo>
                    <a:pt x="16134" y="82737"/>
                  </a:lnTo>
                  <a:lnTo>
                    <a:pt x="0" y="82737"/>
                  </a:lnTo>
                  <a:lnTo>
                    <a:pt x="0" y="89932"/>
                  </a:lnTo>
                  <a:lnTo>
                    <a:pt x="16134" y="89932"/>
                  </a:lnTo>
                  <a:lnTo>
                    <a:pt x="16134" y="105328"/>
                  </a:lnTo>
                  <a:lnTo>
                    <a:pt x="0" y="105328"/>
                  </a:lnTo>
                  <a:lnTo>
                    <a:pt x="0" y="112522"/>
                  </a:lnTo>
                  <a:lnTo>
                    <a:pt x="16134" y="112523"/>
                  </a:lnTo>
                  <a:lnTo>
                    <a:pt x="16134" y="127919"/>
                  </a:lnTo>
                  <a:lnTo>
                    <a:pt x="0" y="127919"/>
                  </a:lnTo>
                  <a:lnTo>
                    <a:pt x="0" y="135113"/>
                  </a:lnTo>
                  <a:lnTo>
                    <a:pt x="16134" y="135113"/>
                  </a:lnTo>
                  <a:lnTo>
                    <a:pt x="16134" y="155760"/>
                  </a:lnTo>
                  <a:lnTo>
                    <a:pt x="148575" y="155760"/>
                  </a:lnTo>
                  <a:lnTo>
                    <a:pt x="148575" y="148567"/>
                  </a:lnTo>
                  <a:lnTo>
                    <a:pt x="23000" y="148567"/>
                  </a:lnTo>
                  <a:lnTo>
                    <a:pt x="23000" y="24101"/>
                  </a:lnTo>
                  <a:lnTo>
                    <a:pt x="148644" y="24101"/>
                  </a:lnTo>
                  <a:lnTo>
                    <a:pt x="148644" y="16907"/>
                  </a:lnTo>
                  <a:close/>
                </a:path>
                <a:path w="165100" h="172720">
                  <a:moveTo>
                    <a:pt x="148644" y="24101"/>
                  </a:moveTo>
                  <a:lnTo>
                    <a:pt x="141778" y="24101"/>
                  </a:lnTo>
                  <a:lnTo>
                    <a:pt x="141778" y="148567"/>
                  </a:lnTo>
                  <a:lnTo>
                    <a:pt x="148575" y="148567"/>
                  </a:lnTo>
                  <a:lnTo>
                    <a:pt x="148575" y="135114"/>
                  </a:lnTo>
                  <a:lnTo>
                    <a:pt x="164778" y="135114"/>
                  </a:lnTo>
                  <a:lnTo>
                    <a:pt x="164778" y="127919"/>
                  </a:lnTo>
                  <a:lnTo>
                    <a:pt x="148644" y="127919"/>
                  </a:lnTo>
                  <a:lnTo>
                    <a:pt x="148644" y="112523"/>
                  </a:lnTo>
                  <a:lnTo>
                    <a:pt x="164778" y="112523"/>
                  </a:lnTo>
                  <a:lnTo>
                    <a:pt x="164778" y="105328"/>
                  </a:lnTo>
                  <a:lnTo>
                    <a:pt x="148644" y="105328"/>
                  </a:lnTo>
                  <a:lnTo>
                    <a:pt x="148644" y="89932"/>
                  </a:lnTo>
                  <a:lnTo>
                    <a:pt x="164778" y="89932"/>
                  </a:lnTo>
                  <a:lnTo>
                    <a:pt x="164778" y="82737"/>
                  </a:lnTo>
                  <a:lnTo>
                    <a:pt x="148644" y="82737"/>
                  </a:lnTo>
                  <a:lnTo>
                    <a:pt x="148644" y="67341"/>
                  </a:lnTo>
                  <a:lnTo>
                    <a:pt x="164778" y="67341"/>
                  </a:lnTo>
                  <a:lnTo>
                    <a:pt x="164778" y="60146"/>
                  </a:lnTo>
                  <a:lnTo>
                    <a:pt x="148644" y="60146"/>
                  </a:lnTo>
                  <a:lnTo>
                    <a:pt x="148644" y="44750"/>
                  </a:lnTo>
                  <a:lnTo>
                    <a:pt x="164778" y="44750"/>
                  </a:lnTo>
                  <a:lnTo>
                    <a:pt x="164778" y="37555"/>
                  </a:lnTo>
                  <a:lnTo>
                    <a:pt x="148644" y="37555"/>
                  </a:lnTo>
                  <a:lnTo>
                    <a:pt x="148644" y="24101"/>
                  </a:lnTo>
                  <a:close/>
                </a:path>
                <a:path w="165100" h="172720">
                  <a:moveTo>
                    <a:pt x="41881" y="0"/>
                  </a:moveTo>
                  <a:lnTo>
                    <a:pt x="35015" y="0"/>
                  </a:lnTo>
                  <a:lnTo>
                    <a:pt x="35015" y="16907"/>
                  </a:lnTo>
                  <a:lnTo>
                    <a:pt x="41881" y="16907"/>
                  </a:lnTo>
                  <a:lnTo>
                    <a:pt x="41881" y="0"/>
                  </a:lnTo>
                  <a:close/>
                </a:path>
                <a:path w="165100" h="172720">
                  <a:moveTo>
                    <a:pt x="63439" y="0"/>
                  </a:moveTo>
                  <a:lnTo>
                    <a:pt x="56573" y="0"/>
                  </a:lnTo>
                  <a:lnTo>
                    <a:pt x="56573" y="16907"/>
                  </a:lnTo>
                  <a:lnTo>
                    <a:pt x="63439" y="16907"/>
                  </a:lnTo>
                  <a:lnTo>
                    <a:pt x="63439" y="0"/>
                  </a:lnTo>
                  <a:close/>
                </a:path>
                <a:path w="165100" h="172720">
                  <a:moveTo>
                    <a:pt x="84998" y="0"/>
                  </a:moveTo>
                  <a:lnTo>
                    <a:pt x="78132" y="0"/>
                  </a:lnTo>
                  <a:lnTo>
                    <a:pt x="78132" y="16907"/>
                  </a:lnTo>
                  <a:lnTo>
                    <a:pt x="84998" y="16907"/>
                  </a:lnTo>
                  <a:lnTo>
                    <a:pt x="84998" y="0"/>
                  </a:lnTo>
                  <a:close/>
                </a:path>
                <a:path w="165100" h="172720">
                  <a:moveTo>
                    <a:pt x="106419" y="0"/>
                  </a:moveTo>
                  <a:lnTo>
                    <a:pt x="99553" y="0"/>
                  </a:lnTo>
                  <a:lnTo>
                    <a:pt x="99553" y="16907"/>
                  </a:lnTo>
                  <a:lnTo>
                    <a:pt x="106419" y="16907"/>
                  </a:lnTo>
                  <a:lnTo>
                    <a:pt x="106419" y="0"/>
                  </a:lnTo>
                  <a:close/>
                </a:path>
                <a:path w="165100" h="172720">
                  <a:moveTo>
                    <a:pt x="128046" y="0"/>
                  </a:moveTo>
                  <a:lnTo>
                    <a:pt x="121180" y="0"/>
                  </a:lnTo>
                  <a:lnTo>
                    <a:pt x="121180" y="16907"/>
                  </a:lnTo>
                  <a:lnTo>
                    <a:pt x="128046" y="16907"/>
                  </a:lnTo>
                  <a:lnTo>
                    <a:pt x="1280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889492" y="3404615"/>
              <a:ext cx="1324610" cy="1492250"/>
            </a:xfrm>
            <a:custGeom>
              <a:avLst/>
              <a:gdLst/>
              <a:ahLst/>
              <a:cxnLst/>
              <a:rect l="l" t="t" r="r" b="b"/>
              <a:pathLst>
                <a:path w="1324609" h="1492250">
                  <a:moveTo>
                    <a:pt x="0" y="1491996"/>
                  </a:moveTo>
                  <a:lnTo>
                    <a:pt x="1324355" y="1491996"/>
                  </a:lnTo>
                  <a:lnTo>
                    <a:pt x="1324355" y="0"/>
                  </a:lnTo>
                  <a:lnTo>
                    <a:pt x="0" y="0"/>
                  </a:lnTo>
                  <a:lnTo>
                    <a:pt x="0" y="1491996"/>
                  </a:lnTo>
                  <a:close/>
                </a:path>
              </a:pathLst>
            </a:custGeom>
            <a:ln w="12192">
              <a:solidFill>
                <a:srgbClr val="D766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9163939" y="3439414"/>
            <a:ext cx="80137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8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ML</a:t>
            </a:r>
            <a:r>
              <a:rPr sz="1050" spc="-4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5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C</a:t>
            </a:r>
            <a:r>
              <a:rPr sz="1050" spc="6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om</a:t>
            </a:r>
            <a:r>
              <a:rPr sz="1050" spc="3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pu</a:t>
            </a:r>
            <a:r>
              <a:rPr sz="1050" spc="-1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te</a:t>
            </a:r>
            <a:endParaRPr sz="105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76639" y="3599433"/>
            <a:ext cx="5194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1050" spc="2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nst</a:t>
            </a:r>
            <a:r>
              <a:rPr sz="1050" spc="-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050" spc="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n</a:t>
            </a:r>
            <a:r>
              <a:rPr sz="105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c</a:t>
            </a:r>
            <a:r>
              <a:rPr sz="1050" spc="-1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e</a:t>
            </a:r>
            <a:endParaRPr sz="1050">
              <a:latin typeface="Trebuchet MS" panose="020B0703020202090204"/>
              <a:cs typeface="Trebuchet MS" panose="020B070302020209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770582" y="2229611"/>
            <a:ext cx="3290570" cy="2603500"/>
            <a:chOff x="6770582" y="2229611"/>
            <a:chExt cx="3290570" cy="2603500"/>
          </a:xfrm>
        </p:grpSpPr>
        <p:sp>
          <p:nvSpPr>
            <p:cNvPr id="30" name="object 30"/>
            <p:cNvSpPr/>
            <p:nvPr/>
          </p:nvSpPr>
          <p:spPr>
            <a:xfrm>
              <a:off x="9073451" y="3969549"/>
              <a:ext cx="794385" cy="645795"/>
            </a:xfrm>
            <a:custGeom>
              <a:avLst/>
              <a:gdLst/>
              <a:ahLst/>
              <a:cxnLst/>
              <a:rect l="l" t="t" r="r" b="b"/>
              <a:pathLst>
                <a:path w="794384" h="645795">
                  <a:moveTo>
                    <a:pt x="156476" y="101752"/>
                  </a:moveTo>
                  <a:lnTo>
                    <a:pt x="115455" y="101752"/>
                  </a:lnTo>
                  <a:lnTo>
                    <a:pt x="115455" y="543674"/>
                  </a:lnTo>
                  <a:lnTo>
                    <a:pt x="156476" y="543674"/>
                  </a:lnTo>
                  <a:lnTo>
                    <a:pt x="156476" y="101752"/>
                  </a:lnTo>
                  <a:close/>
                </a:path>
                <a:path w="794384" h="645795">
                  <a:moveTo>
                    <a:pt x="271716" y="101752"/>
                  </a:moveTo>
                  <a:lnTo>
                    <a:pt x="230708" y="101752"/>
                  </a:lnTo>
                  <a:lnTo>
                    <a:pt x="230708" y="543674"/>
                  </a:lnTo>
                  <a:lnTo>
                    <a:pt x="271716" y="543674"/>
                  </a:lnTo>
                  <a:lnTo>
                    <a:pt x="271716" y="101752"/>
                  </a:lnTo>
                  <a:close/>
                </a:path>
                <a:path w="794384" h="645795">
                  <a:moveTo>
                    <a:pt x="387172" y="101752"/>
                  </a:moveTo>
                  <a:lnTo>
                    <a:pt x="346163" y="101752"/>
                  </a:lnTo>
                  <a:lnTo>
                    <a:pt x="346163" y="468630"/>
                  </a:lnTo>
                  <a:lnTo>
                    <a:pt x="387172" y="425716"/>
                  </a:lnTo>
                  <a:lnTo>
                    <a:pt x="387172" y="101752"/>
                  </a:lnTo>
                  <a:close/>
                </a:path>
                <a:path w="794384" h="645795">
                  <a:moveTo>
                    <a:pt x="502424" y="101752"/>
                  </a:moveTo>
                  <a:lnTo>
                    <a:pt x="461416" y="101752"/>
                  </a:lnTo>
                  <a:lnTo>
                    <a:pt x="461416" y="348018"/>
                  </a:lnTo>
                  <a:lnTo>
                    <a:pt x="502424" y="305092"/>
                  </a:lnTo>
                  <a:lnTo>
                    <a:pt x="502424" y="101752"/>
                  </a:lnTo>
                  <a:close/>
                </a:path>
                <a:path w="794384" h="645795">
                  <a:moveTo>
                    <a:pt x="617880" y="101752"/>
                  </a:moveTo>
                  <a:lnTo>
                    <a:pt x="576872" y="101752"/>
                  </a:lnTo>
                  <a:lnTo>
                    <a:pt x="576872" y="227190"/>
                  </a:lnTo>
                  <a:lnTo>
                    <a:pt x="617880" y="184264"/>
                  </a:lnTo>
                  <a:lnTo>
                    <a:pt x="617880" y="101752"/>
                  </a:lnTo>
                  <a:close/>
                </a:path>
                <a:path w="794384" h="645795">
                  <a:moveTo>
                    <a:pt x="696722" y="101752"/>
                  </a:moveTo>
                  <a:lnTo>
                    <a:pt x="692111" y="101752"/>
                  </a:lnTo>
                  <a:lnTo>
                    <a:pt x="692111" y="106578"/>
                  </a:lnTo>
                  <a:lnTo>
                    <a:pt x="696722" y="101752"/>
                  </a:lnTo>
                  <a:close/>
                </a:path>
                <a:path w="794384" h="645795">
                  <a:moveTo>
                    <a:pt x="793953" y="0"/>
                  </a:moveTo>
                  <a:lnTo>
                    <a:pt x="20510" y="0"/>
                  </a:lnTo>
                  <a:lnTo>
                    <a:pt x="12534" y="1689"/>
                  </a:lnTo>
                  <a:lnTo>
                    <a:pt x="6007" y="6273"/>
                  </a:lnTo>
                  <a:lnTo>
                    <a:pt x="1612" y="13081"/>
                  </a:lnTo>
                  <a:lnTo>
                    <a:pt x="0" y="21424"/>
                  </a:lnTo>
                  <a:lnTo>
                    <a:pt x="0" y="623798"/>
                  </a:lnTo>
                  <a:lnTo>
                    <a:pt x="1612" y="632129"/>
                  </a:lnTo>
                  <a:lnTo>
                    <a:pt x="6007" y="638949"/>
                  </a:lnTo>
                  <a:lnTo>
                    <a:pt x="12534" y="643534"/>
                  </a:lnTo>
                  <a:lnTo>
                    <a:pt x="20510" y="645223"/>
                  </a:lnTo>
                  <a:lnTo>
                    <a:pt x="177431" y="645223"/>
                  </a:lnTo>
                  <a:lnTo>
                    <a:pt x="218376" y="602373"/>
                  </a:lnTo>
                  <a:lnTo>
                    <a:pt x="41021" y="602373"/>
                  </a:lnTo>
                  <a:lnTo>
                    <a:pt x="41021" y="42849"/>
                  </a:lnTo>
                  <a:lnTo>
                    <a:pt x="753008" y="42849"/>
                  </a:lnTo>
                  <a:lnTo>
                    <a:pt x="793953" y="0"/>
                  </a:lnTo>
                  <a:close/>
                </a:path>
              </a:pathLst>
            </a:custGeom>
            <a:solidFill>
              <a:srgbClr val="D766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042701" y="3767328"/>
              <a:ext cx="1018540" cy="1065530"/>
            </a:xfrm>
            <a:custGeom>
              <a:avLst/>
              <a:gdLst/>
              <a:ahLst/>
              <a:cxnLst/>
              <a:rect l="l" t="t" r="r" b="b"/>
              <a:pathLst>
                <a:path w="1018540" h="1065529">
                  <a:moveTo>
                    <a:pt x="1017929" y="0"/>
                  </a:moveTo>
                  <a:lnTo>
                    <a:pt x="0" y="0"/>
                  </a:lnTo>
                  <a:lnTo>
                    <a:pt x="0" y="1065313"/>
                  </a:lnTo>
                  <a:lnTo>
                    <a:pt x="1017929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593835" y="2229611"/>
              <a:ext cx="759460" cy="730250"/>
            </a:xfrm>
            <a:custGeom>
              <a:avLst/>
              <a:gdLst/>
              <a:ahLst/>
              <a:cxnLst/>
              <a:rect l="l" t="t" r="r" b="b"/>
              <a:pathLst>
                <a:path w="759459" h="730250">
                  <a:moveTo>
                    <a:pt x="31750" y="653541"/>
                  </a:moveTo>
                  <a:lnTo>
                    <a:pt x="0" y="653541"/>
                  </a:lnTo>
                  <a:lnTo>
                    <a:pt x="38100" y="729741"/>
                  </a:lnTo>
                  <a:lnTo>
                    <a:pt x="69850" y="666241"/>
                  </a:lnTo>
                  <a:lnTo>
                    <a:pt x="31750" y="666241"/>
                  </a:lnTo>
                  <a:lnTo>
                    <a:pt x="31750" y="653541"/>
                  </a:lnTo>
                  <a:close/>
                </a:path>
                <a:path w="759459" h="730250">
                  <a:moveTo>
                    <a:pt x="746506" y="358521"/>
                  </a:moveTo>
                  <a:lnTo>
                    <a:pt x="31750" y="358521"/>
                  </a:lnTo>
                  <a:lnTo>
                    <a:pt x="31750" y="666241"/>
                  </a:lnTo>
                  <a:lnTo>
                    <a:pt x="44450" y="666241"/>
                  </a:lnTo>
                  <a:lnTo>
                    <a:pt x="44450" y="371221"/>
                  </a:lnTo>
                  <a:lnTo>
                    <a:pt x="38100" y="371221"/>
                  </a:lnTo>
                  <a:lnTo>
                    <a:pt x="44450" y="364871"/>
                  </a:lnTo>
                  <a:lnTo>
                    <a:pt x="746506" y="364871"/>
                  </a:lnTo>
                  <a:lnTo>
                    <a:pt x="746506" y="358521"/>
                  </a:lnTo>
                  <a:close/>
                </a:path>
                <a:path w="759459" h="730250">
                  <a:moveTo>
                    <a:pt x="76200" y="653541"/>
                  </a:moveTo>
                  <a:lnTo>
                    <a:pt x="44450" y="653541"/>
                  </a:lnTo>
                  <a:lnTo>
                    <a:pt x="44450" y="666241"/>
                  </a:lnTo>
                  <a:lnTo>
                    <a:pt x="69850" y="666241"/>
                  </a:lnTo>
                  <a:lnTo>
                    <a:pt x="76200" y="653541"/>
                  </a:lnTo>
                  <a:close/>
                </a:path>
                <a:path w="759459" h="730250">
                  <a:moveTo>
                    <a:pt x="44450" y="364871"/>
                  </a:moveTo>
                  <a:lnTo>
                    <a:pt x="38100" y="371221"/>
                  </a:lnTo>
                  <a:lnTo>
                    <a:pt x="44450" y="371221"/>
                  </a:lnTo>
                  <a:lnTo>
                    <a:pt x="44450" y="364871"/>
                  </a:lnTo>
                  <a:close/>
                </a:path>
                <a:path w="759459" h="730250">
                  <a:moveTo>
                    <a:pt x="759206" y="358521"/>
                  </a:moveTo>
                  <a:lnTo>
                    <a:pt x="752856" y="358521"/>
                  </a:lnTo>
                  <a:lnTo>
                    <a:pt x="746506" y="364871"/>
                  </a:lnTo>
                  <a:lnTo>
                    <a:pt x="44450" y="364871"/>
                  </a:lnTo>
                  <a:lnTo>
                    <a:pt x="44450" y="371221"/>
                  </a:lnTo>
                  <a:lnTo>
                    <a:pt x="759206" y="371221"/>
                  </a:lnTo>
                  <a:lnTo>
                    <a:pt x="759206" y="358521"/>
                  </a:lnTo>
                  <a:close/>
                </a:path>
                <a:path w="759459" h="730250">
                  <a:moveTo>
                    <a:pt x="759206" y="0"/>
                  </a:moveTo>
                  <a:lnTo>
                    <a:pt x="746506" y="0"/>
                  </a:lnTo>
                  <a:lnTo>
                    <a:pt x="746506" y="364871"/>
                  </a:lnTo>
                  <a:lnTo>
                    <a:pt x="752856" y="358521"/>
                  </a:lnTo>
                  <a:lnTo>
                    <a:pt x="759206" y="358521"/>
                  </a:lnTo>
                  <a:lnTo>
                    <a:pt x="759206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770582" y="2817700"/>
              <a:ext cx="349885" cy="367665"/>
            </a:xfrm>
            <a:custGeom>
              <a:avLst/>
              <a:gdLst/>
              <a:ahLst/>
              <a:cxnLst/>
              <a:rect l="l" t="t" r="r" b="b"/>
              <a:pathLst>
                <a:path w="349884" h="367664">
                  <a:moveTo>
                    <a:pt x="349392" y="0"/>
                  </a:moveTo>
                  <a:lnTo>
                    <a:pt x="0" y="0"/>
                  </a:lnTo>
                  <a:lnTo>
                    <a:pt x="0" y="367347"/>
                  </a:lnTo>
                  <a:lnTo>
                    <a:pt x="349392" y="367347"/>
                  </a:lnTo>
                  <a:lnTo>
                    <a:pt x="349392" y="0"/>
                  </a:lnTo>
                  <a:close/>
                </a:path>
              </a:pathLst>
            </a:custGeom>
            <a:solidFill>
              <a:srgbClr val="23871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6146" y="2975155"/>
              <a:ext cx="67582" cy="7869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815504" y="2911752"/>
              <a:ext cx="259715" cy="179705"/>
            </a:xfrm>
            <a:custGeom>
              <a:avLst/>
              <a:gdLst/>
              <a:ahLst/>
              <a:cxnLst/>
              <a:rect l="l" t="t" r="r" b="b"/>
              <a:pathLst>
                <a:path w="259715" h="179705">
                  <a:moveTo>
                    <a:pt x="94970" y="0"/>
                  </a:moveTo>
                  <a:lnTo>
                    <a:pt x="58355" y="17123"/>
                  </a:lnTo>
                  <a:lnTo>
                    <a:pt x="37475" y="51130"/>
                  </a:lnTo>
                  <a:lnTo>
                    <a:pt x="34340" y="71676"/>
                  </a:lnTo>
                  <a:lnTo>
                    <a:pt x="34340" y="76189"/>
                  </a:lnTo>
                  <a:lnTo>
                    <a:pt x="19898" y="83427"/>
                  </a:lnTo>
                  <a:lnTo>
                    <a:pt x="8838" y="94967"/>
                  </a:lnTo>
                  <a:lnTo>
                    <a:pt x="1943" y="109660"/>
                  </a:lnTo>
                  <a:lnTo>
                    <a:pt x="0" y="126358"/>
                  </a:lnTo>
                  <a:lnTo>
                    <a:pt x="0" y="130557"/>
                  </a:lnTo>
                  <a:lnTo>
                    <a:pt x="16342" y="165573"/>
                  </a:lnTo>
                  <a:lnTo>
                    <a:pt x="213229" y="179466"/>
                  </a:lnTo>
                  <a:lnTo>
                    <a:pt x="220466" y="178046"/>
                  </a:lnTo>
                  <a:lnTo>
                    <a:pt x="236388" y="171254"/>
                  </a:lnTo>
                  <a:lnTo>
                    <a:pt x="238142" y="169496"/>
                  </a:lnTo>
                  <a:lnTo>
                    <a:pt x="213628" y="169496"/>
                  </a:lnTo>
                  <a:lnTo>
                    <a:pt x="212929" y="169286"/>
                  </a:lnTo>
                  <a:lnTo>
                    <a:pt x="51111" y="169286"/>
                  </a:lnTo>
                  <a:lnTo>
                    <a:pt x="14221" y="145742"/>
                  </a:lnTo>
                  <a:lnTo>
                    <a:pt x="10120" y="126358"/>
                  </a:lnTo>
                  <a:lnTo>
                    <a:pt x="11799" y="112368"/>
                  </a:lnTo>
                  <a:lnTo>
                    <a:pt x="17997" y="99985"/>
                  </a:lnTo>
                  <a:lnTo>
                    <a:pt x="27874" y="90607"/>
                  </a:lnTo>
                  <a:lnTo>
                    <a:pt x="40629" y="85320"/>
                  </a:lnTo>
                  <a:lnTo>
                    <a:pt x="43041" y="84612"/>
                  </a:lnTo>
                  <a:lnTo>
                    <a:pt x="44613" y="82163"/>
                  </a:lnTo>
                  <a:lnTo>
                    <a:pt x="44322" y="79548"/>
                  </a:lnTo>
                  <a:lnTo>
                    <a:pt x="44267" y="78603"/>
                  </a:lnTo>
                  <a:lnTo>
                    <a:pt x="44173" y="74431"/>
                  </a:lnTo>
                  <a:lnTo>
                    <a:pt x="44322" y="71886"/>
                  </a:lnTo>
                  <a:lnTo>
                    <a:pt x="64800" y="25419"/>
                  </a:lnTo>
                  <a:lnTo>
                    <a:pt x="102721" y="10067"/>
                  </a:lnTo>
                  <a:lnTo>
                    <a:pt x="136850" y="10067"/>
                  </a:lnTo>
                  <a:lnTo>
                    <a:pt x="134469" y="8164"/>
                  </a:lnTo>
                  <a:lnTo>
                    <a:pt x="115308" y="932"/>
                  </a:lnTo>
                  <a:lnTo>
                    <a:pt x="94970" y="0"/>
                  </a:lnTo>
                  <a:close/>
                </a:path>
                <a:path w="259715" h="179705">
                  <a:moveTo>
                    <a:pt x="208062" y="49503"/>
                  </a:moveTo>
                  <a:lnTo>
                    <a:pt x="185663" y="49503"/>
                  </a:lnTo>
                  <a:lnTo>
                    <a:pt x="192065" y="50265"/>
                  </a:lnTo>
                  <a:lnTo>
                    <a:pt x="199480" y="54902"/>
                  </a:lnTo>
                  <a:lnTo>
                    <a:pt x="205099" y="61522"/>
                  </a:lnTo>
                  <a:lnTo>
                    <a:pt x="208593" y="69598"/>
                  </a:lnTo>
                  <a:lnTo>
                    <a:pt x="209635" y="78603"/>
                  </a:lnTo>
                  <a:lnTo>
                    <a:pt x="209210" y="81376"/>
                  </a:lnTo>
                  <a:lnTo>
                    <a:pt x="210991" y="84000"/>
                  </a:lnTo>
                  <a:lnTo>
                    <a:pt x="248420" y="114336"/>
                  </a:lnTo>
                  <a:lnTo>
                    <a:pt x="250031" y="131213"/>
                  </a:lnTo>
                  <a:lnTo>
                    <a:pt x="246244" y="145452"/>
                  </a:lnTo>
                  <a:lnTo>
                    <a:pt x="238334" y="157190"/>
                  </a:lnTo>
                  <a:lnTo>
                    <a:pt x="227171" y="165509"/>
                  </a:lnTo>
                  <a:lnTo>
                    <a:pt x="213628" y="169496"/>
                  </a:lnTo>
                  <a:lnTo>
                    <a:pt x="238142" y="169496"/>
                  </a:lnTo>
                  <a:lnTo>
                    <a:pt x="252311" y="155290"/>
                  </a:lnTo>
                  <a:lnTo>
                    <a:pt x="259548" y="126359"/>
                  </a:lnTo>
                  <a:lnTo>
                    <a:pt x="256698" y="108188"/>
                  </a:lnTo>
                  <a:lnTo>
                    <a:pt x="248261" y="92658"/>
                  </a:lnTo>
                  <a:lnTo>
                    <a:pt x="235285" y="81095"/>
                  </a:lnTo>
                  <a:lnTo>
                    <a:pt x="218819" y="74825"/>
                  </a:lnTo>
                  <a:lnTo>
                    <a:pt x="216796" y="63505"/>
                  </a:lnTo>
                  <a:lnTo>
                    <a:pt x="211812" y="53516"/>
                  </a:lnTo>
                  <a:lnTo>
                    <a:pt x="208062" y="49503"/>
                  </a:lnTo>
                  <a:close/>
                </a:path>
                <a:path w="259715" h="179705">
                  <a:moveTo>
                    <a:pt x="136850" y="10067"/>
                  </a:moveTo>
                  <a:lnTo>
                    <a:pt x="102721" y="10067"/>
                  </a:lnTo>
                  <a:lnTo>
                    <a:pt x="114353" y="11549"/>
                  </a:lnTo>
                  <a:lnTo>
                    <a:pt x="125387" y="15338"/>
                  </a:lnTo>
                  <a:lnTo>
                    <a:pt x="154153" y="42416"/>
                  </a:lnTo>
                  <a:lnTo>
                    <a:pt x="161760" y="60227"/>
                  </a:lnTo>
                  <a:lnTo>
                    <a:pt x="164621" y="61635"/>
                  </a:lnTo>
                  <a:lnTo>
                    <a:pt x="168124" y="60306"/>
                  </a:lnTo>
                  <a:lnTo>
                    <a:pt x="168922" y="59685"/>
                  </a:lnTo>
                  <a:lnTo>
                    <a:pt x="169505" y="58872"/>
                  </a:lnTo>
                  <a:lnTo>
                    <a:pt x="173955" y="53971"/>
                  </a:lnTo>
                  <a:lnTo>
                    <a:pt x="179484" y="50793"/>
                  </a:lnTo>
                  <a:lnTo>
                    <a:pt x="185663" y="49503"/>
                  </a:lnTo>
                  <a:lnTo>
                    <a:pt x="208062" y="49503"/>
                  </a:lnTo>
                  <a:lnTo>
                    <a:pt x="204850" y="46067"/>
                  </a:lnTo>
                  <a:lnTo>
                    <a:pt x="167109" y="46067"/>
                  </a:lnTo>
                  <a:lnTo>
                    <a:pt x="163906" y="39340"/>
                  </a:lnTo>
                  <a:lnTo>
                    <a:pt x="160143" y="32960"/>
                  </a:lnTo>
                  <a:lnTo>
                    <a:pt x="155844" y="26968"/>
                  </a:lnTo>
                  <a:lnTo>
                    <a:pt x="151037" y="21402"/>
                  </a:lnTo>
                  <a:lnTo>
                    <a:pt x="136850" y="10067"/>
                  </a:lnTo>
                  <a:close/>
                </a:path>
                <a:path w="259715" h="179705">
                  <a:moveTo>
                    <a:pt x="187391" y="38752"/>
                  </a:moveTo>
                  <a:lnTo>
                    <a:pt x="180161" y="39405"/>
                  </a:lnTo>
                  <a:lnTo>
                    <a:pt x="173292" y="41867"/>
                  </a:lnTo>
                  <a:lnTo>
                    <a:pt x="167109" y="46067"/>
                  </a:lnTo>
                  <a:lnTo>
                    <a:pt x="204850" y="46067"/>
                  </a:lnTo>
                  <a:lnTo>
                    <a:pt x="204292" y="45470"/>
                  </a:lnTo>
                  <a:lnTo>
                    <a:pt x="194661" y="39979"/>
                  </a:lnTo>
                  <a:lnTo>
                    <a:pt x="187391" y="387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8550656" y="4080764"/>
            <a:ext cx="16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2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…</a:t>
            </a:r>
            <a:endParaRPr sz="105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21169" y="2605532"/>
            <a:ext cx="27305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V</a:t>
            </a:r>
            <a:r>
              <a:rPr sz="105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PC</a:t>
            </a:r>
            <a:endParaRPr sz="1050">
              <a:latin typeface="Trebuchet MS" panose="020B0703020202090204"/>
              <a:cs typeface="Trebuchet MS" panose="020B070302020209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500253" y="4890515"/>
            <a:ext cx="2250440" cy="823594"/>
            <a:chOff x="7500253" y="4890515"/>
            <a:chExt cx="2250440" cy="823594"/>
          </a:xfrm>
        </p:grpSpPr>
        <p:sp>
          <p:nvSpPr>
            <p:cNvPr id="39" name="object 39"/>
            <p:cNvSpPr/>
            <p:nvPr/>
          </p:nvSpPr>
          <p:spPr>
            <a:xfrm>
              <a:off x="7500253" y="5208474"/>
              <a:ext cx="476250" cy="497840"/>
            </a:xfrm>
            <a:custGeom>
              <a:avLst/>
              <a:gdLst/>
              <a:ahLst/>
              <a:cxnLst/>
              <a:rect l="l" t="t" r="r" b="b"/>
              <a:pathLst>
                <a:path w="476250" h="497839">
                  <a:moveTo>
                    <a:pt x="476111" y="0"/>
                  </a:moveTo>
                  <a:lnTo>
                    <a:pt x="0" y="0"/>
                  </a:lnTo>
                  <a:lnTo>
                    <a:pt x="0" y="497566"/>
                  </a:lnTo>
                  <a:lnTo>
                    <a:pt x="476112" y="497566"/>
                  </a:lnTo>
                  <a:lnTo>
                    <a:pt x="476111" y="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735823" y="4896611"/>
              <a:ext cx="3175" cy="305435"/>
            </a:xfrm>
            <a:custGeom>
              <a:avLst/>
              <a:gdLst/>
              <a:ahLst/>
              <a:cxnLst/>
              <a:rect l="l" t="t" r="r" b="b"/>
              <a:pathLst>
                <a:path w="3175" h="305435">
                  <a:moveTo>
                    <a:pt x="2794" y="0"/>
                  </a:moveTo>
                  <a:lnTo>
                    <a:pt x="0" y="305307"/>
                  </a:lnTo>
                </a:path>
              </a:pathLst>
            </a:custGeom>
            <a:ln w="1219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272685" y="5216094"/>
              <a:ext cx="478155" cy="497840"/>
            </a:xfrm>
            <a:custGeom>
              <a:avLst/>
              <a:gdLst/>
              <a:ahLst/>
              <a:cxnLst/>
              <a:rect l="l" t="t" r="r" b="b"/>
              <a:pathLst>
                <a:path w="478154" h="497839">
                  <a:moveTo>
                    <a:pt x="477598" y="0"/>
                  </a:moveTo>
                  <a:lnTo>
                    <a:pt x="0" y="0"/>
                  </a:lnTo>
                  <a:lnTo>
                    <a:pt x="0" y="497566"/>
                  </a:lnTo>
                  <a:lnTo>
                    <a:pt x="477598" y="497566"/>
                  </a:lnTo>
                  <a:lnTo>
                    <a:pt x="477598" y="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9509760" y="4896611"/>
              <a:ext cx="0" cy="313055"/>
            </a:xfrm>
            <a:custGeom>
              <a:avLst/>
              <a:gdLst/>
              <a:ahLst/>
              <a:cxnLst/>
              <a:rect l="l" t="t" r="r" b="b"/>
              <a:pathLst>
                <a:path h="313054">
                  <a:moveTo>
                    <a:pt x="0" y="0"/>
                  </a:moveTo>
                  <a:lnTo>
                    <a:pt x="0" y="312800"/>
                  </a:lnTo>
                </a:path>
              </a:pathLst>
            </a:custGeom>
            <a:ln w="1219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7382636" y="5826963"/>
            <a:ext cx="7188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ML</a:t>
            </a:r>
            <a:r>
              <a:rPr sz="1050" spc="-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50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Storage</a:t>
            </a:r>
            <a:endParaRPr sz="105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169400" y="5826963"/>
            <a:ext cx="7188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ML</a:t>
            </a:r>
            <a:r>
              <a:rPr sz="1050" spc="-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50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Storage</a:t>
            </a:r>
            <a:endParaRPr sz="105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061704" y="4634229"/>
            <a:ext cx="9975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Pr</a:t>
            </a:r>
            <a:r>
              <a:rPr sz="105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oc</a:t>
            </a:r>
            <a:r>
              <a:rPr sz="1050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105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</a:t>
            </a:r>
            <a:r>
              <a:rPr sz="10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</a:t>
            </a:r>
            <a:r>
              <a:rPr sz="105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1050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n</a:t>
            </a:r>
            <a:r>
              <a:rPr sz="1050" spc="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g</a:t>
            </a:r>
            <a:r>
              <a:rPr sz="1050" spc="-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</a:t>
            </a:r>
            <a:r>
              <a:rPr sz="105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ode</a:t>
            </a:r>
            <a:endParaRPr sz="1050">
              <a:latin typeface="Trebuchet MS" panose="020B0703020202090204"/>
              <a:cs typeface="Trebuchet MS" panose="020B0703020202090204"/>
            </a:endParaRPr>
          </a:p>
        </p:txBody>
      </p:sp>
      <p:pic>
        <p:nvPicPr>
          <p:cNvPr id="46" name="object 4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24259" y="3718559"/>
            <a:ext cx="533400" cy="557783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11162792" y="4305680"/>
            <a:ext cx="7092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050" spc="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050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05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zon</a:t>
            </a:r>
            <a:r>
              <a:rPr sz="1050" spc="-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50" spc="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S3</a:t>
            </a:r>
            <a:endParaRPr sz="1050">
              <a:latin typeface="Trebuchet MS" panose="020B0703020202090204"/>
              <a:cs typeface="Trebuchet MS" panose="020B0703020202090204"/>
            </a:endParaRPr>
          </a:p>
        </p:txBody>
      </p:sp>
      <p:pic>
        <p:nvPicPr>
          <p:cNvPr id="48" name="object 4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34928" y="4732020"/>
            <a:ext cx="533400" cy="557784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11079860" y="5335015"/>
            <a:ext cx="84328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2540" algn="ctr">
              <a:lnSpc>
                <a:spcPct val="100000"/>
              </a:lnSpc>
              <a:spcBef>
                <a:spcPts val="105"/>
              </a:spcBef>
            </a:pPr>
            <a:r>
              <a:rPr sz="1050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Amazon </a:t>
            </a:r>
            <a:r>
              <a:rPr sz="1050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5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SageMaker </a:t>
            </a:r>
            <a:r>
              <a:rPr sz="1050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Fe</a:t>
            </a:r>
            <a:r>
              <a:rPr sz="1050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050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</a:t>
            </a:r>
            <a:r>
              <a:rPr sz="105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u</a:t>
            </a:r>
            <a:r>
              <a:rPr sz="1050" spc="-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</a:t>
            </a:r>
            <a:r>
              <a:rPr sz="1050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1050" spc="-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5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Stor</a:t>
            </a:r>
            <a:r>
              <a:rPr sz="1050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endParaRPr sz="105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090286" y="5335015"/>
            <a:ext cx="112204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" marR="5080" indent="-7620">
              <a:lnSpc>
                <a:spcPct val="100000"/>
              </a:lnSpc>
              <a:spcBef>
                <a:spcPts val="105"/>
              </a:spcBef>
            </a:pPr>
            <a:r>
              <a:rPr sz="1050" spc="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</a:t>
            </a:r>
            <a:r>
              <a:rPr sz="1050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050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</a:t>
            </a:r>
            <a:r>
              <a:rPr sz="1050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05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se</a:t>
            </a:r>
            <a:r>
              <a:rPr sz="1050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</a:t>
            </a:r>
            <a:r>
              <a:rPr sz="1050" spc="-9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50" spc="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</a:t>
            </a:r>
            <a:r>
              <a:rPr sz="1050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ef</a:t>
            </a:r>
            <a:r>
              <a:rPr sz="1050" spc="-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1050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n</a:t>
            </a:r>
            <a:r>
              <a:rPr sz="1050" spc="-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1050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</a:t>
            </a:r>
            <a:r>
              <a:rPr sz="1050" spc="-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1050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on  </a:t>
            </a:r>
            <a:r>
              <a:rPr sz="1050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(Athena/Redshift)</a:t>
            </a:r>
            <a:endParaRPr sz="105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315455" y="4387596"/>
            <a:ext cx="367665" cy="394970"/>
          </a:xfrm>
          <a:custGeom>
            <a:avLst/>
            <a:gdLst/>
            <a:ahLst/>
            <a:cxnLst/>
            <a:rect l="l" t="t" r="r" b="b"/>
            <a:pathLst>
              <a:path w="367665" h="394970">
                <a:moveTo>
                  <a:pt x="183642" y="0"/>
                </a:moveTo>
                <a:lnTo>
                  <a:pt x="183642" y="98678"/>
                </a:lnTo>
                <a:lnTo>
                  <a:pt x="0" y="98678"/>
                </a:lnTo>
                <a:lnTo>
                  <a:pt x="0" y="296036"/>
                </a:lnTo>
                <a:lnTo>
                  <a:pt x="183642" y="296036"/>
                </a:lnTo>
                <a:lnTo>
                  <a:pt x="183642" y="394715"/>
                </a:lnTo>
                <a:lnTo>
                  <a:pt x="367284" y="197357"/>
                </a:lnTo>
                <a:lnTo>
                  <a:pt x="183642" y="0"/>
                </a:lnTo>
                <a:close/>
              </a:path>
            </a:pathLst>
          </a:custGeom>
          <a:solidFill>
            <a:srgbClr val="FFA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0637519" y="4387596"/>
            <a:ext cx="367665" cy="394970"/>
          </a:xfrm>
          <a:custGeom>
            <a:avLst/>
            <a:gdLst/>
            <a:ahLst/>
            <a:cxnLst/>
            <a:rect l="l" t="t" r="r" b="b"/>
            <a:pathLst>
              <a:path w="367665" h="394970">
                <a:moveTo>
                  <a:pt x="183641" y="0"/>
                </a:moveTo>
                <a:lnTo>
                  <a:pt x="183641" y="98678"/>
                </a:lnTo>
                <a:lnTo>
                  <a:pt x="0" y="98678"/>
                </a:lnTo>
                <a:lnTo>
                  <a:pt x="0" y="296036"/>
                </a:lnTo>
                <a:lnTo>
                  <a:pt x="183641" y="296036"/>
                </a:lnTo>
                <a:lnTo>
                  <a:pt x="183641" y="394715"/>
                </a:lnTo>
                <a:lnTo>
                  <a:pt x="367283" y="197357"/>
                </a:lnTo>
                <a:lnTo>
                  <a:pt x="183641" y="0"/>
                </a:lnTo>
                <a:close/>
              </a:path>
            </a:pathLst>
          </a:custGeom>
          <a:solidFill>
            <a:srgbClr val="FFAD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3" name="object 5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79947" y="4725923"/>
            <a:ext cx="528827" cy="553212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70347" y="4725923"/>
            <a:ext cx="528827" cy="553212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391769" y="1936750"/>
            <a:ext cx="4027804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Fully</a:t>
            </a:r>
            <a:r>
              <a:rPr sz="1500" spc="-11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4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managed</a:t>
            </a:r>
            <a:endParaRPr sz="15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Fully</a:t>
            </a:r>
            <a:r>
              <a:rPr sz="1500" spc="-9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managed</a:t>
            </a:r>
            <a:r>
              <a:rPr sz="1500" spc="-9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single-node</a:t>
            </a:r>
            <a:r>
              <a:rPr sz="1500" spc="-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or</a:t>
            </a:r>
            <a:r>
              <a:rPr sz="1500" spc="-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distributed</a:t>
            </a:r>
            <a:r>
              <a:rPr sz="1500" spc="-7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data</a:t>
            </a:r>
            <a:endParaRPr sz="15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ct val="100000"/>
              </a:lnSpc>
            </a:pPr>
            <a:r>
              <a:rPr sz="1500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processing</a:t>
            </a:r>
            <a:r>
              <a:rPr sz="1500" spc="-9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using</a:t>
            </a:r>
            <a:r>
              <a:rPr sz="1500" spc="-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ephemeral</a:t>
            </a:r>
            <a:r>
              <a:rPr sz="1500" spc="-114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clusters</a:t>
            </a:r>
            <a:endParaRPr sz="15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91769" y="2851530"/>
            <a:ext cx="32073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Built-in</a:t>
            </a:r>
            <a:r>
              <a:rPr sz="1500" spc="-7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containers</a:t>
            </a:r>
            <a:r>
              <a:rPr sz="1500" spc="-8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2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or</a:t>
            </a:r>
            <a:r>
              <a:rPr sz="1500" spc="-7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3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bring</a:t>
            </a:r>
            <a:r>
              <a:rPr sz="1500" spc="-7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2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your</a:t>
            </a:r>
            <a:r>
              <a:rPr sz="1500" spc="-7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5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own</a:t>
            </a:r>
            <a:endParaRPr sz="15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91769" y="3308730"/>
            <a:ext cx="40735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Security</a:t>
            </a:r>
            <a:r>
              <a:rPr sz="1500" spc="-8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3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and</a:t>
            </a:r>
            <a:r>
              <a:rPr sz="1500" spc="-8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compliance</a:t>
            </a:r>
            <a:endParaRPr sz="15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Leverage</a:t>
            </a:r>
            <a:r>
              <a:rPr sz="1500" spc="-9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Sagemaker’s</a:t>
            </a:r>
            <a:r>
              <a:rPr sz="1500" spc="-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security</a:t>
            </a:r>
            <a:r>
              <a:rPr sz="1500" spc="-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and</a:t>
            </a:r>
            <a:r>
              <a:rPr sz="1500" spc="-7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compliance</a:t>
            </a:r>
            <a:endParaRPr sz="15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ct val="100000"/>
              </a:lnSpc>
            </a:pPr>
            <a:r>
              <a:rPr sz="1500" spc="-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(VPC,</a:t>
            </a:r>
            <a:r>
              <a:rPr sz="1500" spc="-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encryption,</a:t>
            </a:r>
            <a:r>
              <a:rPr sz="1500" spc="-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etc.)</a:t>
            </a:r>
            <a:endParaRPr sz="1500">
              <a:latin typeface="Trebuchet MS" panose="020B0703020202090204"/>
              <a:cs typeface="Trebuchet MS" panose="020B0703020202090204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321051" y="5141976"/>
            <a:ext cx="1823085" cy="706120"/>
            <a:chOff x="2321051" y="5141976"/>
            <a:chExt cx="1823085" cy="706120"/>
          </a:xfrm>
        </p:grpSpPr>
        <p:sp>
          <p:nvSpPr>
            <p:cNvPr id="59" name="object 59"/>
            <p:cNvSpPr/>
            <p:nvPr/>
          </p:nvSpPr>
          <p:spPr>
            <a:xfrm>
              <a:off x="2334005" y="5154930"/>
              <a:ext cx="1797050" cy="680085"/>
            </a:xfrm>
            <a:custGeom>
              <a:avLst/>
              <a:gdLst/>
              <a:ahLst/>
              <a:cxnLst/>
              <a:rect l="l" t="t" r="r" b="b"/>
              <a:pathLst>
                <a:path w="1797050" h="680085">
                  <a:moveTo>
                    <a:pt x="1796795" y="0"/>
                  </a:moveTo>
                  <a:lnTo>
                    <a:pt x="0" y="0"/>
                  </a:lnTo>
                  <a:lnTo>
                    <a:pt x="0" y="679704"/>
                  </a:lnTo>
                  <a:lnTo>
                    <a:pt x="1796795" y="679704"/>
                  </a:lnTo>
                  <a:lnTo>
                    <a:pt x="17967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2334005" y="5154930"/>
              <a:ext cx="1797050" cy="680085"/>
            </a:xfrm>
            <a:custGeom>
              <a:avLst/>
              <a:gdLst/>
              <a:ahLst/>
              <a:cxnLst/>
              <a:rect l="l" t="t" r="r" b="b"/>
              <a:pathLst>
                <a:path w="1797050" h="680085">
                  <a:moveTo>
                    <a:pt x="0" y="679704"/>
                  </a:moveTo>
                  <a:lnTo>
                    <a:pt x="1796795" y="679704"/>
                  </a:lnTo>
                  <a:lnTo>
                    <a:pt x="1796795" y="0"/>
                  </a:lnTo>
                  <a:lnTo>
                    <a:pt x="0" y="0"/>
                  </a:lnTo>
                  <a:lnTo>
                    <a:pt x="0" y="67970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5475" y="5189220"/>
              <a:ext cx="1132331" cy="60960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2660903" y="5184648"/>
              <a:ext cx="1141730" cy="619125"/>
            </a:xfrm>
            <a:custGeom>
              <a:avLst/>
              <a:gdLst/>
              <a:ahLst/>
              <a:cxnLst/>
              <a:rect l="l" t="t" r="r" b="b"/>
              <a:pathLst>
                <a:path w="1141729" h="619125">
                  <a:moveTo>
                    <a:pt x="0" y="618743"/>
                  </a:moveTo>
                  <a:lnTo>
                    <a:pt x="1141475" y="618743"/>
                  </a:lnTo>
                  <a:lnTo>
                    <a:pt x="1141475" y="0"/>
                  </a:lnTo>
                  <a:lnTo>
                    <a:pt x="0" y="0"/>
                  </a:lnTo>
                  <a:lnTo>
                    <a:pt x="0" y="61874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3" name="object 63"/>
          <p:cNvGrpSpPr/>
          <p:nvPr/>
        </p:nvGrpSpPr>
        <p:grpSpPr>
          <a:xfrm>
            <a:off x="385572" y="5135879"/>
            <a:ext cx="1835150" cy="718185"/>
            <a:chOff x="385572" y="5135879"/>
            <a:chExt cx="1835150" cy="718185"/>
          </a:xfrm>
        </p:grpSpPr>
        <p:sp>
          <p:nvSpPr>
            <p:cNvPr id="64" name="object 64"/>
            <p:cNvSpPr/>
            <p:nvPr/>
          </p:nvSpPr>
          <p:spPr>
            <a:xfrm>
              <a:off x="404622" y="5154929"/>
              <a:ext cx="1797050" cy="680085"/>
            </a:xfrm>
            <a:custGeom>
              <a:avLst/>
              <a:gdLst/>
              <a:ahLst/>
              <a:cxnLst/>
              <a:rect l="l" t="t" r="r" b="b"/>
              <a:pathLst>
                <a:path w="1797050" h="680085">
                  <a:moveTo>
                    <a:pt x="1796795" y="0"/>
                  </a:moveTo>
                  <a:lnTo>
                    <a:pt x="0" y="0"/>
                  </a:lnTo>
                  <a:lnTo>
                    <a:pt x="0" y="679704"/>
                  </a:lnTo>
                  <a:lnTo>
                    <a:pt x="1796795" y="679704"/>
                  </a:lnTo>
                  <a:lnTo>
                    <a:pt x="17967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404622" y="5154929"/>
              <a:ext cx="1797050" cy="680085"/>
            </a:xfrm>
            <a:custGeom>
              <a:avLst/>
              <a:gdLst/>
              <a:ahLst/>
              <a:cxnLst/>
              <a:rect l="l" t="t" r="r" b="b"/>
              <a:pathLst>
                <a:path w="1797050" h="680085">
                  <a:moveTo>
                    <a:pt x="0" y="679704"/>
                  </a:moveTo>
                  <a:lnTo>
                    <a:pt x="1796795" y="679704"/>
                  </a:lnTo>
                  <a:lnTo>
                    <a:pt x="1796795" y="0"/>
                  </a:lnTo>
                  <a:lnTo>
                    <a:pt x="0" y="0"/>
                  </a:lnTo>
                  <a:lnTo>
                    <a:pt x="0" y="679704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8847" y="5209031"/>
              <a:ext cx="1170432" cy="621792"/>
            </a:xfrm>
            <a:prstGeom prst="rect">
              <a:avLst/>
            </a:prstGeom>
          </p:spPr>
        </p:pic>
      </p:grp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  <a:endParaRPr spc="-1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8272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185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215" dirty="0">
                <a:latin typeface="Trebuchet MS" panose="020B0703020202090204"/>
                <a:cs typeface="Trebuchet MS" panose="020B0703020202090204"/>
              </a:rPr>
              <a:t>m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-215" dirty="0">
                <a:latin typeface="Trebuchet MS" panose="020B0703020202090204"/>
                <a:cs typeface="Trebuchet MS" panose="020B0703020202090204"/>
              </a:rPr>
              <a:t>z</a:t>
            </a:r>
            <a:r>
              <a:rPr sz="4000" b="1" spc="70" dirty="0">
                <a:latin typeface="Trebuchet MS" panose="020B0703020202090204"/>
                <a:cs typeface="Trebuchet MS" panose="020B0703020202090204"/>
              </a:rPr>
              <a:t>o</a:t>
            </a:r>
            <a:r>
              <a:rPr sz="4000" b="1" spc="155" dirty="0">
                <a:latin typeface="Trebuchet MS" panose="020B0703020202090204"/>
                <a:cs typeface="Trebuchet MS" panose="020B0703020202090204"/>
              </a:rPr>
              <a:t>n</a:t>
            </a:r>
            <a:r>
              <a:rPr sz="4000" b="1" spc="-409" dirty="0"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265" dirty="0">
                <a:latin typeface="Trebuchet MS" panose="020B0703020202090204"/>
                <a:cs typeface="Trebuchet MS" panose="020B0703020202090204"/>
              </a:rPr>
              <a:t>S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340" dirty="0">
                <a:latin typeface="Trebuchet MS" panose="020B0703020202090204"/>
                <a:cs typeface="Trebuchet MS" panose="020B0703020202090204"/>
              </a:rPr>
              <a:t>g</a:t>
            </a:r>
            <a:r>
              <a:rPr sz="4000" b="1" spc="-1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470" dirty="0">
                <a:latin typeface="Trebuchet MS" panose="020B0703020202090204"/>
                <a:cs typeface="Trebuchet MS" panose="020B0703020202090204"/>
              </a:rPr>
              <a:t>M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229" dirty="0">
                <a:latin typeface="Trebuchet MS" panose="020B0703020202090204"/>
                <a:cs typeface="Trebuchet MS" panose="020B0703020202090204"/>
              </a:rPr>
              <a:t>k</a:t>
            </a:r>
            <a:r>
              <a:rPr sz="4000" b="1" spc="-1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20" dirty="0">
                <a:latin typeface="Trebuchet MS" panose="020B0703020202090204"/>
                <a:cs typeface="Trebuchet MS" panose="020B0703020202090204"/>
              </a:rPr>
              <a:t>r</a:t>
            </a:r>
            <a:r>
              <a:rPr sz="4000" b="1" spc="-420" dirty="0"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270" dirty="0">
                <a:latin typeface="Trebuchet MS" panose="020B0703020202090204"/>
                <a:cs typeface="Trebuchet MS" panose="020B0703020202090204"/>
              </a:rPr>
              <a:t>D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-35" dirty="0">
                <a:latin typeface="Trebuchet MS" panose="020B0703020202090204"/>
                <a:cs typeface="Trebuchet MS" panose="020B0703020202090204"/>
              </a:rPr>
              <a:t>t</a:t>
            </a:r>
            <a:r>
              <a:rPr sz="4000" b="1" spc="1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-430" dirty="0"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335" dirty="0">
                <a:latin typeface="Trebuchet MS" panose="020B0703020202090204"/>
                <a:cs typeface="Trebuchet MS" panose="020B0703020202090204"/>
              </a:rPr>
              <a:t>W</a:t>
            </a:r>
            <a:r>
              <a:rPr sz="4000" b="1" spc="-80" dirty="0">
                <a:latin typeface="Trebuchet MS" panose="020B0703020202090204"/>
                <a:cs typeface="Trebuchet MS" panose="020B0703020202090204"/>
              </a:rPr>
              <a:t>r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60" dirty="0">
                <a:latin typeface="Trebuchet MS" panose="020B0703020202090204"/>
                <a:cs typeface="Trebuchet MS" panose="020B0703020202090204"/>
              </a:rPr>
              <a:t>n</a:t>
            </a:r>
            <a:r>
              <a:rPr sz="4000" b="1" spc="340" dirty="0">
                <a:latin typeface="Trebuchet MS" panose="020B0703020202090204"/>
                <a:cs typeface="Trebuchet MS" panose="020B0703020202090204"/>
              </a:rPr>
              <a:t>g</a:t>
            </a:r>
            <a:r>
              <a:rPr sz="4000" b="1" spc="120" dirty="0">
                <a:latin typeface="Trebuchet MS" panose="020B0703020202090204"/>
                <a:cs typeface="Trebuchet MS" panose="020B0703020202090204"/>
              </a:rPr>
              <a:t>l</a:t>
            </a:r>
            <a:r>
              <a:rPr sz="4000" b="1" spc="-1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20" dirty="0">
                <a:latin typeface="Trebuchet MS" panose="020B0703020202090204"/>
                <a:cs typeface="Trebuchet MS" panose="020B0703020202090204"/>
              </a:rPr>
              <a:t>r</a:t>
            </a:r>
            <a:endParaRPr sz="4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101" y="1384452"/>
            <a:ext cx="5166360" cy="3531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50000"/>
              </a:lnSpc>
              <a:spcBef>
                <a:spcPts val="100"/>
              </a:spcBef>
              <a:buSzPct val="89000"/>
              <a:buChar char="•"/>
              <a:tabLst>
                <a:tab pos="241300" algn="l"/>
              </a:tabLst>
            </a:pPr>
            <a:r>
              <a:rPr sz="2800" spc="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Single </a:t>
            </a:r>
            <a:r>
              <a:rPr sz="28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visual </a:t>
            </a:r>
            <a:r>
              <a:rPr sz="2800" spc="-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interface </a:t>
            </a:r>
            <a:r>
              <a:rPr sz="2800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for </a:t>
            </a:r>
            <a:r>
              <a:rPr sz="280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common</a:t>
            </a:r>
            <a:r>
              <a:rPr sz="2800" spc="-1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data</a:t>
            </a:r>
            <a:r>
              <a:rPr sz="2800" spc="-1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prep</a:t>
            </a:r>
            <a:r>
              <a:rPr sz="2800" spc="-1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techniques</a:t>
            </a:r>
            <a:endParaRPr sz="2800">
              <a:latin typeface="Trebuchet MS" panose="020B0703020202090204"/>
              <a:cs typeface="Trebuchet MS" panose="020B0703020202090204"/>
            </a:endParaRPr>
          </a:p>
          <a:p>
            <a:pPr marL="241300" marR="798830" indent="-228600">
              <a:lnSpc>
                <a:spcPct val="150000"/>
              </a:lnSpc>
              <a:spcBef>
                <a:spcPts val="1200"/>
              </a:spcBef>
              <a:buSzPct val="89000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Select</a:t>
            </a:r>
            <a:r>
              <a:rPr sz="2800" spc="-114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data</a:t>
            </a:r>
            <a:r>
              <a:rPr sz="2800" spc="-1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from</a:t>
            </a:r>
            <a:r>
              <a:rPr sz="2800" spc="-1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multiple </a:t>
            </a:r>
            <a:r>
              <a:rPr sz="2800" spc="-8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sources</a:t>
            </a:r>
            <a:endParaRPr sz="2800">
              <a:latin typeface="Trebuchet MS" panose="020B0703020202090204"/>
              <a:cs typeface="Trebuchet MS" panose="020B0703020202090204"/>
            </a:endParaRPr>
          </a:p>
          <a:p>
            <a:pPr marL="241300" indent="-228600">
              <a:lnSpc>
                <a:spcPct val="100000"/>
              </a:lnSpc>
              <a:spcBef>
                <a:spcPts val="2885"/>
              </a:spcBef>
              <a:buSzPct val="89000"/>
              <a:buChar char="•"/>
              <a:tabLst>
                <a:tab pos="241300" algn="l"/>
              </a:tabLst>
            </a:pPr>
            <a:r>
              <a:rPr sz="2800" spc="1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300+</a:t>
            </a:r>
            <a:r>
              <a:rPr sz="2800" spc="-1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built-in</a:t>
            </a:r>
            <a:r>
              <a:rPr sz="2800" spc="-9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transformations</a:t>
            </a:r>
            <a:endParaRPr sz="2800">
              <a:latin typeface="Trebuchet MS" panose="020B0703020202090204"/>
              <a:cs typeface="Trebuchet MS" panose="020B070302020209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06796" y="1440180"/>
            <a:ext cx="6515100" cy="49773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  <a:endParaRPr spc="-1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7997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185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215" dirty="0">
                <a:latin typeface="Trebuchet MS" panose="020B0703020202090204"/>
                <a:cs typeface="Trebuchet MS" panose="020B0703020202090204"/>
              </a:rPr>
              <a:t>m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-215" dirty="0">
                <a:latin typeface="Trebuchet MS" panose="020B0703020202090204"/>
                <a:cs typeface="Trebuchet MS" panose="020B0703020202090204"/>
              </a:rPr>
              <a:t>z</a:t>
            </a:r>
            <a:r>
              <a:rPr sz="4000" b="1" spc="70" dirty="0">
                <a:latin typeface="Trebuchet MS" panose="020B0703020202090204"/>
                <a:cs typeface="Trebuchet MS" panose="020B0703020202090204"/>
              </a:rPr>
              <a:t>o</a:t>
            </a:r>
            <a:r>
              <a:rPr sz="4000" b="1" spc="155" dirty="0">
                <a:latin typeface="Trebuchet MS" panose="020B0703020202090204"/>
                <a:cs typeface="Trebuchet MS" panose="020B0703020202090204"/>
              </a:rPr>
              <a:t>n</a:t>
            </a:r>
            <a:r>
              <a:rPr sz="4000" b="1" spc="-409" dirty="0"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265" dirty="0">
                <a:latin typeface="Trebuchet MS" panose="020B0703020202090204"/>
                <a:cs typeface="Trebuchet MS" panose="020B0703020202090204"/>
              </a:rPr>
              <a:t>S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340" dirty="0">
                <a:latin typeface="Trebuchet MS" panose="020B0703020202090204"/>
                <a:cs typeface="Trebuchet MS" panose="020B0703020202090204"/>
              </a:rPr>
              <a:t>g</a:t>
            </a:r>
            <a:r>
              <a:rPr sz="4000" b="1" spc="-1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470" dirty="0">
                <a:latin typeface="Trebuchet MS" panose="020B0703020202090204"/>
                <a:cs typeface="Trebuchet MS" panose="020B0703020202090204"/>
              </a:rPr>
              <a:t>M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229" dirty="0">
                <a:latin typeface="Trebuchet MS" panose="020B0703020202090204"/>
                <a:cs typeface="Trebuchet MS" panose="020B0703020202090204"/>
              </a:rPr>
              <a:t>k</a:t>
            </a:r>
            <a:r>
              <a:rPr sz="4000" b="1" spc="-1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20" dirty="0">
                <a:latin typeface="Trebuchet MS" panose="020B0703020202090204"/>
                <a:cs typeface="Trebuchet MS" panose="020B0703020202090204"/>
              </a:rPr>
              <a:t>r</a:t>
            </a:r>
            <a:r>
              <a:rPr sz="4000" b="1" spc="-420" dirty="0"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-210" dirty="0">
                <a:latin typeface="Trebuchet MS" panose="020B0703020202090204"/>
                <a:cs typeface="Trebuchet MS" panose="020B0703020202090204"/>
              </a:rPr>
              <a:t>F</a:t>
            </a:r>
            <a:r>
              <a:rPr sz="4000" b="1" spc="-1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-35" dirty="0">
                <a:latin typeface="Trebuchet MS" panose="020B0703020202090204"/>
                <a:cs typeface="Trebuchet MS" panose="020B0703020202090204"/>
              </a:rPr>
              <a:t>t</a:t>
            </a:r>
            <a:r>
              <a:rPr sz="4000" b="1" spc="20" dirty="0">
                <a:latin typeface="Trebuchet MS" panose="020B0703020202090204"/>
                <a:cs typeface="Trebuchet MS" panose="020B0703020202090204"/>
              </a:rPr>
              <a:t>u</a:t>
            </a:r>
            <a:r>
              <a:rPr sz="4000" b="1" spc="-80" dirty="0">
                <a:latin typeface="Trebuchet MS" panose="020B0703020202090204"/>
                <a:cs typeface="Trebuchet MS" panose="020B0703020202090204"/>
              </a:rPr>
              <a:t>r</a:t>
            </a:r>
            <a:r>
              <a:rPr sz="4000" b="1" spc="-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-420" dirty="0"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265" dirty="0">
                <a:latin typeface="Trebuchet MS" panose="020B0703020202090204"/>
                <a:cs typeface="Trebuchet MS" panose="020B0703020202090204"/>
              </a:rPr>
              <a:t>S</a:t>
            </a:r>
            <a:r>
              <a:rPr sz="4000" b="1" spc="-35" dirty="0">
                <a:latin typeface="Trebuchet MS" panose="020B0703020202090204"/>
                <a:cs typeface="Trebuchet MS" panose="020B0703020202090204"/>
              </a:rPr>
              <a:t>t</a:t>
            </a:r>
            <a:r>
              <a:rPr sz="4000" b="1" spc="70" dirty="0">
                <a:latin typeface="Trebuchet MS" panose="020B0703020202090204"/>
                <a:cs typeface="Trebuchet MS" panose="020B0703020202090204"/>
              </a:rPr>
              <a:t>o</a:t>
            </a:r>
            <a:r>
              <a:rPr sz="4000" b="1" spc="-80" dirty="0">
                <a:latin typeface="Trebuchet MS" panose="020B0703020202090204"/>
                <a:cs typeface="Trebuchet MS" panose="020B0703020202090204"/>
              </a:rPr>
              <a:t>r</a:t>
            </a:r>
            <a:r>
              <a:rPr sz="4000" b="1" spc="-85" dirty="0">
                <a:latin typeface="Trebuchet MS" panose="020B0703020202090204"/>
                <a:cs typeface="Trebuchet MS" panose="020B0703020202090204"/>
              </a:rPr>
              <a:t>e</a:t>
            </a:r>
            <a:endParaRPr sz="4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598422"/>
            <a:ext cx="5164455" cy="3622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SzPct val="89000"/>
              <a:buChar char="•"/>
              <a:tabLst>
                <a:tab pos="241300" algn="l"/>
              </a:tabLst>
            </a:pPr>
            <a:r>
              <a:rPr sz="2800" spc="5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Online</a:t>
            </a:r>
            <a:r>
              <a:rPr sz="2800" spc="-1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and</a:t>
            </a:r>
            <a:r>
              <a:rPr sz="2800" spc="-1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offline</a:t>
            </a:r>
            <a:endParaRPr sz="2800">
              <a:latin typeface="Trebuchet MS" panose="020B0703020202090204"/>
              <a:cs typeface="Trebuchet MS" panose="020B0703020202090204"/>
            </a:endParaRPr>
          </a:p>
          <a:p>
            <a:pPr marL="241300" indent="-228600">
              <a:lnSpc>
                <a:spcPct val="100000"/>
              </a:lnSpc>
              <a:spcBef>
                <a:spcPts val="2880"/>
              </a:spcBef>
              <a:buSzPct val="89000"/>
              <a:buChar char="•"/>
              <a:tabLst>
                <a:tab pos="241300" algn="l"/>
              </a:tabLst>
            </a:pPr>
            <a:r>
              <a:rPr sz="280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Millisecond</a:t>
            </a:r>
            <a:r>
              <a:rPr sz="2800" spc="-1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latency</a:t>
            </a:r>
            <a:endParaRPr sz="2800">
              <a:latin typeface="Trebuchet MS" panose="020B0703020202090204"/>
              <a:cs typeface="Trebuchet MS" panose="020B0703020202090204"/>
            </a:endParaRPr>
          </a:p>
          <a:p>
            <a:pPr marL="241300" indent="-228600">
              <a:lnSpc>
                <a:spcPct val="100000"/>
              </a:lnSpc>
              <a:spcBef>
                <a:spcPts val="2880"/>
              </a:spcBef>
              <a:buSzPct val="89000"/>
              <a:buChar char="•"/>
              <a:tabLst>
                <a:tab pos="241300" algn="l"/>
              </a:tabLst>
            </a:pPr>
            <a:r>
              <a:rPr sz="2800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Consistent</a:t>
            </a:r>
            <a:r>
              <a:rPr sz="2800" spc="-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features</a:t>
            </a:r>
            <a:endParaRPr sz="2800">
              <a:latin typeface="Trebuchet MS" panose="020B0703020202090204"/>
              <a:cs typeface="Trebuchet MS" panose="020B0703020202090204"/>
            </a:endParaRPr>
          </a:p>
          <a:p>
            <a:pPr marL="241300" indent="-228600">
              <a:lnSpc>
                <a:spcPct val="100000"/>
              </a:lnSpc>
              <a:spcBef>
                <a:spcPts val="2880"/>
              </a:spcBef>
              <a:buSzPct val="89000"/>
              <a:buChar char="•"/>
              <a:tabLst>
                <a:tab pos="241300" algn="l"/>
              </a:tabLst>
            </a:pPr>
            <a:r>
              <a:rPr sz="280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Batch</a:t>
            </a:r>
            <a:r>
              <a:rPr sz="2800" spc="-1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and</a:t>
            </a:r>
            <a:r>
              <a:rPr sz="2800" spc="-1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streaming</a:t>
            </a:r>
            <a:r>
              <a:rPr sz="2800" spc="-1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ingestion</a:t>
            </a:r>
            <a:endParaRPr sz="2800">
              <a:latin typeface="Trebuchet MS" panose="020B0703020202090204"/>
              <a:cs typeface="Trebuchet MS" panose="020B0703020202090204"/>
            </a:endParaRPr>
          </a:p>
          <a:p>
            <a:pPr marL="241300" indent="-228600">
              <a:lnSpc>
                <a:spcPct val="100000"/>
              </a:lnSpc>
              <a:spcBef>
                <a:spcPts val="2885"/>
              </a:spcBef>
              <a:buSzPct val="89000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Feature</a:t>
            </a:r>
            <a:r>
              <a:rPr sz="2800" spc="-1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discovery</a:t>
            </a:r>
            <a:r>
              <a:rPr sz="2800" spc="-9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and</a:t>
            </a:r>
            <a:r>
              <a:rPr sz="2800" spc="-1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reuse</a:t>
            </a:r>
            <a:endParaRPr sz="2800">
              <a:latin typeface="Trebuchet MS" panose="020B0703020202090204"/>
              <a:cs typeface="Trebuchet MS" panose="020B070302020209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96000" y="1440180"/>
            <a:ext cx="5920740" cy="45003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  <a:endParaRPr spc="-1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5304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0" dirty="0">
                <a:latin typeface="Trebuchet MS" panose="020B0703020202090204"/>
                <a:cs typeface="Trebuchet MS" panose="020B0703020202090204"/>
              </a:rPr>
              <a:t>T</a:t>
            </a:r>
            <a:r>
              <a:rPr sz="4000" b="1" spc="-80" dirty="0">
                <a:latin typeface="Trebuchet MS" panose="020B0703020202090204"/>
                <a:cs typeface="Trebuchet MS" panose="020B0703020202090204"/>
              </a:rPr>
              <a:t>r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-35" dirty="0">
                <a:latin typeface="Trebuchet MS" panose="020B0703020202090204"/>
                <a:cs typeface="Trebuchet MS" panose="020B0703020202090204"/>
              </a:rPr>
              <a:t>i</a:t>
            </a:r>
            <a:r>
              <a:rPr sz="4000" b="1" spc="155" dirty="0">
                <a:latin typeface="Trebuchet MS" panose="020B0703020202090204"/>
                <a:cs typeface="Trebuchet MS" panose="020B0703020202090204"/>
              </a:rPr>
              <a:t>n</a:t>
            </a:r>
            <a:r>
              <a:rPr sz="4000" b="1" spc="-409" dirty="0"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60" dirty="0">
                <a:latin typeface="Trebuchet MS" panose="020B0703020202090204"/>
                <a:cs typeface="Trebuchet MS" panose="020B0703020202090204"/>
              </a:rPr>
              <a:t>n</a:t>
            </a:r>
            <a:r>
              <a:rPr sz="4000" b="1" spc="180" dirty="0">
                <a:latin typeface="Trebuchet MS" panose="020B0703020202090204"/>
                <a:cs typeface="Trebuchet MS" panose="020B0703020202090204"/>
              </a:rPr>
              <a:t>d</a:t>
            </a:r>
            <a:r>
              <a:rPr sz="4000" b="1" spc="-400" dirty="0"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-35" dirty="0">
                <a:latin typeface="Trebuchet MS" panose="020B0703020202090204"/>
                <a:cs typeface="Trebuchet MS" panose="020B0703020202090204"/>
              </a:rPr>
              <a:t>t</a:t>
            </a:r>
            <a:r>
              <a:rPr sz="4000" b="1" spc="20" dirty="0">
                <a:latin typeface="Trebuchet MS" panose="020B0703020202090204"/>
                <a:cs typeface="Trebuchet MS" panose="020B0703020202090204"/>
              </a:rPr>
              <a:t>u</a:t>
            </a:r>
            <a:r>
              <a:rPr sz="4000" b="1" spc="60" dirty="0">
                <a:latin typeface="Trebuchet MS" panose="020B0703020202090204"/>
                <a:cs typeface="Trebuchet MS" panose="020B0703020202090204"/>
              </a:rPr>
              <a:t>n</a:t>
            </a:r>
            <a:r>
              <a:rPr sz="4000" b="1" spc="-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-430" dirty="0"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215" dirty="0">
                <a:latin typeface="Trebuchet MS" panose="020B0703020202090204"/>
                <a:cs typeface="Trebuchet MS" panose="020B0703020202090204"/>
              </a:rPr>
              <a:t>m</a:t>
            </a:r>
            <a:r>
              <a:rPr sz="4000" b="1" spc="70" dirty="0">
                <a:latin typeface="Trebuchet MS" panose="020B0703020202090204"/>
                <a:cs typeface="Trebuchet MS" panose="020B0703020202090204"/>
              </a:rPr>
              <a:t>o</a:t>
            </a:r>
            <a:r>
              <a:rPr sz="4000" b="1" spc="85" dirty="0">
                <a:latin typeface="Trebuchet MS" panose="020B0703020202090204"/>
                <a:cs typeface="Trebuchet MS" panose="020B0703020202090204"/>
              </a:rPr>
              <a:t>d</a:t>
            </a:r>
            <a:r>
              <a:rPr sz="4000" b="1" spc="-1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120" dirty="0">
                <a:latin typeface="Trebuchet MS" panose="020B0703020202090204"/>
                <a:cs typeface="Trebuchet MS" panose="020B0703020202090204"/>
              </a:rPr>
              <a:t>l</a:t>
            </a:r>
            <a:r>
              <a:rPr sz="4000" b="1" spc="114" dirty="0">
                <a:latin typeface="Trebuchet MS" panose="020B0703020202090204"/>
                <a:cs typeface="Trebuchet MS" panose="020B0703020202090204"/>
              </a:rPr>
              <a:t>s</a:t>
            </a:r>
            <a:endParaRPr sz="4000">
              <a:latin typeface="Trebuchet MS" panose="020B0703020202090204"/>
              <a:cs typeface="Trebuchet MS" panose="020B070302020209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35167" y="1165860"/>
            <a:ext cx="1245235" cy="814069"/>
            <a:chOff x="5535167" y="1165860"/>
            <a:chExt cx="1245235" cy="814069"/>
          </a:xfrm>
        </p:grpSpPr>
        <p:sp>
          <p:nvSpPr>
            <p:cNvPr id="4" name="object 4"/>
            <p:cNvSpPr/>
            <p:nvPr/>
          </p:nvSpPr>
          <p:spPr>
            <a:xfrm>
              <a:off x="5541263" y="1171956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5">
                  <a:moveTo>
                    <a:pt x="1099312" y="0"/>
                  </a:moveTo>
                  <a:lnTo>
                    <a:pt x="133603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4"/>
                  </a:lnTo>
                  <a:lnTo>
                    <a:pt x="0" y="668020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3" y="801624"/>
                  </a:lnTo>
                  <a:lnTo>
                    <a:pt x="1099312" y="801624"/>
                  </a:lnTo>
                  <a:lnTo>
                    <a:pt x="1141541" y="794812"/>
                  </a:lnTo>
                  <a:lnTo>
                    <a:pt x="1178216" y="775846"/>
                  </a:lnTo>
                  <a:lnTo>
                    <a:pt x="1207138" y="746924"/>
                  </a:lnTo>
                  <a:lnTo>
                    <a:pt x="1226104" y="710249"/>
                  </a:lnTo>
                  <a:lnTo>
                    <a:pt x="1232915" y="668020"/>
                  </a:lnTo>
                  <a:lnTo>
                    <a:pt x="1232915" y="133604"/>
                  </a:lnTo>
                  <a:lnTo>
                    <a:pt x="1226104" y="91374"/>
                  </a:lnTo>
                  <a:lnTo>
                    <a:pt x="1207138" y="54699"/>
                  </a:lnTo>
                  <a:lnTo>
                    <a:pt x="1178216" y="25777"/>
                  </a:lnTo>
                  <a:lnTo>
                    <a:pt x="1141541" y="6811"/>
                  </a:lnTo>
                  <a:lnTo>
                    <a:pt x="109931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541263" y="1171956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5">
                  <a:moveTo>
                    <a:pt x="0" y="133604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3" y="0"/>
                  </a:lnTo>
                  <a:lnTo>
                    <a:pt x="1099312" y="0"/>
                  </a:lnTo>
                  <a:lnTo>
                    <a:pt x="1141541" y="6811"/>
                  </a:lnTo>
                  <a:lnTo>
                    <a:pt x="1178216" y="25777"/>
                  </a:lnTo>
                  <a:lnTo>
                    <a:pt x="1207138" y="54699"/>
                  </a:lnTo>
                  <a:lnTo>
                    <a:pt x="1226104" y="91374"/>
                  </a:lnTo>
                  <a:lnTo>
                    <a:pt x="1232915" y="133604"/>
                  </a:lnTo>
                  <a:lnTo>
                    <a:pt x="1232915" y="668020"/>
                  </a:lnTo>
                  <a:lnTo>
                    <a:pt x="1226104" y="710249"/>
                  </a:lnTo>
                  <a:lnTo>
                    <a:pt x="1207138" y="746924"/>
                  </a:lnTo>
                  <a:lnTo>
                    <a:pt x="1178216" y="775846"/>
                  </a:lnTo>
                  <a:lnTo>
                    <a:pt x="1141541" y="794812"/>
                  </a:lnTo>
                  <a:lnTo>
                    <a:pt x="1099312" y="801624"/>
                  </a:lnTo>
                  <a:lnTo>
                    <a:pt x="133603" y="801624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20"/>
                  </a:lnTo>
                  <a:lnTo>
                    <a:pt x="0" y="1336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828538" y="1376629"/>
            <a:ext cx="6591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Fetch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24420" y="1674475"/>
            <a:ext cx="471170" cy="262255"/>
          </a:xfrm>
          <a:custGeom>
            <a:avLst/>
            <a:gdLst/>
            <a:ahLst/>
            <a:cxnLst/>
            <a:rect l="l" t="t" r="r" b="b"/>
            <a:pathLst>
              <a:path w="471170" h="262255">
                <a:moveTo>
                  <a:pt x="195833" y="190138"/>
                </a:moveTo>
                <a:lnTo>
                  <a:pt x="183318" y="192230"/>
                </a:lnTo>
                <a:lnTo>
                  <a:pt x="172958" y="198774"/>
                </a:lnTo>
                <a:lnTo>
                  <a:pt x="165812" y="208748"/>
                </a:lnTo>
                <a:lnTo>
                  <a:pt x="162940" y="221126"/>
                </a:lnTo>
                <a:lnTo>
                  <a:pt x="165086" y="233642"/>
                </a:lnTo>
                <a:lnTo>
                  <a:pt x="171624" y="244002"/>
                </a:lnTo>
                <a:lnTo>
                  <a:pt x="181568" y="251148"/>
                </a:lnTo>
                <a:lnTo>
                  <a:pt x="193928" y="254019"/>
                </a:lnTo>
                <a:lnTo>
                  <a:pt x="471043" y="262147"/>
                </a:lnTo>
                <a:lnTo>
                  <a:pt x="467623" y="255670"/>
                </a:lnTo>
                <a:lnTo>
                  <a:pt x="400176" y="255670"/>
                </a:lnTo>
                <a:lnTo>
                  <a:pt x="345545" y="223666"/>
                </a:lnTo>
                <a:lnTo>
                  <a:pt x="289281" y="192862"/>
                </a:lnTo>
                <a:lnTo>
                  <a:pt x="195833" y="190138"/>
                </a:lnTo>
                <a:close/>
              </a:path>
              <a:path w="471170" h="262255">
                <a:moveTo>
                  <a:pt x="378022" y="223158"/>
                </a:moveTo>
                <a:lnTo>
                  <a:pt x="344677" y="223158"/>
                </a:lnTo>
                <a:lnTo>
                  <a:pt x="400176" y="255670"/>
                </a:lnTo>
                <a:lnTo>
                  <a:pt x="399414" y="255162"/>
                </a:lnTo>
                <a:lnTo>
                  <a:pt x="400494" y="255162"/>
                </a:lnTo>
                <a:lnTo>
                  <a:pt x="407800" y="243478"/>
                </a:lnTo>
                <a:lnTo>
                  <a:pt x="388747" y="243478"/>
                </a:lnTo>
                <a:lnTo>
                  <a:pt x="378022" y="223158"/>
                </a:lnTo>
                <a:close/>
              </a:path>
              <a:path w="471170" h="262255">
                <a:moveTo>
                  <a:pt x="400494" y="255162"/>
                </a:moveTo>
                <a:lnTo>
                  <a:pt x="399414" y="255162"/>
                </a:lnTo>
                <a:lnTo>
                  <a:pt x="400176" y="255670"/>
                </a:lnTo>
                <a:lnTo>
                  <a:pt x="400494" y="255162"/>
                </a:lnTo>
                <a:close/>
              </a:path>
              <a:path w="471170" h="262255">
                <a:moveTo>
                  <a:pt x="310626" y="0"/>
                </a:moveTo>
                <a:lnTo>
                  <a:pt x="298450" y="3575"/>
                </a:lnTo>
                <a:lnTo>
                  <a:pt x="288613" y="11628"/>
                </a:lnTo>
                <a:lnTo>
                  <a:pt x="282813" y="22467"/>
                </a:lnTo>
                <a:lnTo>
                  <a:pt x="281465" y="34686"/>
                </a:lnTo>
                <a:lnTo>
                  <a:pt x="284987" y="46882"/>
                </a:lnTo>
                <a:lnTo>
                  <a:pt x="337426" y="146239"/>
                </a:lnTo>
                <a:lnTo>
                  <a:pt x="376681" y="167786"/>
                </a:lnTo>
                <a:lnTo>
                  <a:pt x="432815" y="200679"/>
                </a:lnTo>
                <a:lnTo>
                  <a:pt x="434085" y="201441"/>
                </a:lnTo>
                <a:lnTo>
                  <a:pt x="400176" y="255670"/>
                </a:lnTo>
                <a:lnTo>
                  <a:pt x="467623" y="255670"/>
                </a:lnTo>
                <a:lnTo>
                  <a:pt x="341629" y="17037"/>
                </a:lnTo>
                <a:lnTo>
                  <a:pt x="333597" y="7183"/>
                </a:lnTo>
                <a:lnTo>
                  <a:pt x="322802" y="1353"/>
                </a:lnTo>
                <a:lnTo>
                  <a:pt x="310626" y="0"/>
                </a:lnTo>
                <a:close/>
              </a:path>
              <a:path w="471170" h="262255">
                <a:moveTo>
                  <a:pt x="363169" y="195015"/>
                </a:moveTo>
                <a:lnTo>
                  <a:pt x="388747" y="243478"/>
                </a:lnTo>
                <a:lnTo>
                  <a:pt x="418083" y="196615"/>
                </a:lnTo>
                <a:lnTo>
                  <a:pt x="363169" y="195015"/>
                </a:lnTo>
                <a:close/>
              </a:path>
              <a:path w="471170" h="262255">
                <a:moveTo>
                  <a:pt x="337426" y="146239"/>
                </a:moveTo>
                <a:lnTo>
                  <a:pt x="363169" y="195015"/>
                </a:lnTo>
                <a:lnTo>
                  <a:pt x="418083" y="196615"/>
                </a:lnTo>
                <a:lnTo>
                  <a:pt x="388747" y="243478"/>
                </a:lnTo>
                <a:lnTo>
                  <a:pt x="407800" y="243478"/>
                </a:lnTo>
                <a:lnTo>
                  <a:pt x="434085" y="201441"/>
                </a:lnTo>
                <a:lnTo>
                  <a:pt x="432815" y="200679"/>
                </a:lnTo>
                <a:lnTo>
                  <a:pt x="376681" y="167786"/>
                </a:lnTo>
                <a:lnTo>
                  <a:pt x="337426" y="146239"/>
                </a:lnTo>
                <a:close/>
              </a:path>
              <a:path w="471170" h="262255">
                <a:moveTo>
                  <a:pt x="289307" y="192862"/>
                </a:moveTo>
                <a:lnTo>
                  <a:pt x="289940" y="193186"/>
                </a:lnTo>
                <a:lnTo>
                  <a:pt x="345439" y="223666"/>
                </a:lnTo>
                <a:lnTo>
                  <a:pt x="344677" y="223158"/>
                </a:lnTo>
                <a:lnTo>
                  <a:pt x="378022" y="223158"/>
                </a:lnTo>
                <a:lnTo>
                  <a:pt x="363169" y="195015"/>
                </a:lnTo>
                <a:lnTo>
                  <a:pt x="289307" y="192862"/>
                </a:lnTo>
                <a:close/>
              </a:path>
              <a:path w="471170" h="262255">
                <a:moveTo>
                  <a:pt x="344677" y="223158"/>
                </a:moveTo>
                <a:lnTo>
                  <a:pt x="345439" y="223666"/>
                </a:lnTo>
                <a:lnTo>
                  <a:pt x="344677" y="223158"/>
                </a:lnTo>
                <a:close/>
              </a:path>
              <a:path w="471170" h="262255">
                <a:moveTo>
                  <a:pt x="346787" y="163976"/>
                </a:moveTo>
                <a:lnTo>
                  <a:pt x="232790" y="163976"/>
                </a:lnTo>
                <a:lnTo>
                  <a:pt x="233552" y="164357"/>
                </a:lnTo>
                <a:lnTo>
                  <a:pt x="289307" y="192862"/>
                </a:lnTo>
                <a:lnTo>
                  <a:pt x="363169" y="195015"/>
                </a:lnTo>
                <a:lnTo>
                  <a:pt x="346787" y="163976"/>
                </a:lnTo>
                <a:close/>
              </a:path>
              <a:path w="471170" h="262255">
                <a:moveTo>
                  <a:pt x="289281" y="192862"/>
                </a:moveTo>
                <a:lnTo>
                  <a:pt x="289873" y="193186"/>
                </a:lnTo>
                <a:lnTo>
                  <a:pt x="289281" y="192862"/>
                </a:lnTo>
                <a:close/>
              </a:path>
              <a:path w="471170" h="262255">
                <a:moveTo>
                  <a:pt x="233296" y="164235"/>
                </a:moveTo>
                <a:lnTo>
                  <a:pt x="233536" y="164357"/>
                </a:lnTo>
                <a:lnTo>
                  <a:pt x="233296" y="164235"/>
                </a:lnTo>
                <a:close/>
              </a:path>
              <a:path w="471170" h="262255">
                <a:moveTo>
                  <a:pt x="269822" y="111017"/>
                </a:moveTo>
                <a:lnTo>
                  <a:pt x="117855" y="111017"/>
                </a:lnTo>
                <a:lnTo>
                  <a:pt x="118745" y="111398"/>
                </a:lnTo>
                <a:lnTo>
                  <a:pt x="176529" y="137052"/>
                </a:lnTo>
                <a:lnTo>
                  <a:pt x="233296" y="164235"/>
                </a:lnTo>
                <a:lnTo>
                  <a:pt x="232790" y="163976"/>
                </a:lnTo>
                <a:lnTo>
                  <a:pt x="346787" y="163976"/>
                </a:lnTo>
                <a:lnTo>
                  <a:pt x="337426" y="146239"/>
                </a:lnTo>
                <a:lnTo>
                  <a:pt x="319531" y="136417"/>
                </a:lnTo>
                <a:lnTo>
                  <a:pt x="269822" y="111017"/>
                </a:lnTo>
                <a:close/>
              </a:path>
              <a:path w="471170" h="262255">
                <a:moveTo>
                  <a:pt x="175640" y="136671"/>
                </a:moveTo>
                <a:lnTo>
                  <a:pt x="176437" y="137052"/>
                </a:lnTo>
                <a:lnTo>
                  <a:pt x="175640" y="136671"/>
                </a:lnTo>
                <a:close/>
              </a:path>
              <a:path w="471170" h="262255">
                <a:moveTo>
                  <a:pt x="118342" y="111233"/>
                </a:moveTo>
                <a:lnTo>
                  <a:pt x="118714" y="111398"/>
                </a:lnTo>
                <a:lnTo>
                  <a:pt x="118342" y="111233"/>
                </a:lnTo>
                <a:close/>
              </a:path>
              <a:path w="471170" h="262255">
                <a:moveTo>
                  <a:pt x="59308" y="87014"/>
                </a:moveTo>
                <a:lnTo>
                  <a:pt x="118342" y="111233"/>
                </a:lnTo>
                <a:lnTo>
                  <a:pt x="117855" y="111017"/>
                </a:lnTo>
                <a:lnTo>
                  <a:pt x="269822" y="111017"/>
                </a:lnTo>
                <a:lnTo>
                  <a:pt x="261620" y="106826"/>
                </a:lnTo>
                <a:lnTo>
                  <a:pt x="220918" y="87268"/>
                </a:lnTo>
                <a:lnTo>
                  <a:pt x="60071" y="87268"/>
                </a:lnTo>
                <a:lnTo>
                  <a:pt x="59308" y="87014"/>
                </a:lnTo>
                <a:close/>
              </a:path>
              <a:path w="471170" h="262255">
                <a:moveTo>
                  <a:pt x="22605" y="4718"/>
                </a:moveTo>
                <a:lnTo>
                  <a:pt x="0" y="64662"/>
                </a:lnTo>
                <a:lnTo>
                  <a:pt x="60071" y="87268"/>
                </a:lnTo>
                <a:lnTo>
                  <a:pt x="220918" y="87268"/>
                </a:lnTo>
                <a:lnTo>
                  <a:pt x="202946" y="78632"/>
                </a:lnTo>
                <a:lnTo>
                  <a:pt x="143382" y="52343"/>
                </a:lnTo>
                <a:lnTo>
                  <a:pt x="83184" y="27578"/>
                </a:lnTo>
                <a:lnTo>
                  <a:pt x="22605" y="4718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7322819" y="2026920"/>
            <a:ext cx="1247140" cy="814069"/>
            <a:chOff x="7322819" y="2026920"/>
            <a:chExt cx="1247140" cy="814069"/>
          </a:xfrm>
        </p:grpSpPr>
        <p:sp>
          <p:nvSpPr>
            <p:cNvPr id="9" name="object 9"/>
            <p:cNvSpPr/>
            <p:nvPr/>
          </p:nvSpPr>
          <p:spPr>
            <a:xfrm>
              <a:off x="7328915" y="2033016"/>
              <a:ext cx="1234440" cy="802005"/>
            </a:xfrm>
            <a:custGeom>
              <a:avLst/>
              <a:gdLst/>
              <a:ahLst/>
              <a:cxnLst/>
              <a:rect l="l" t="t" r="r" b="b"/>
              <a:pathLst>
                <a:path w="1234440" h="802005">
                  <a:moveTo>
                    <a:pt x="1100835" y="0"/>
                  </a:moveTo>
                  <a:lnTo>
                    <a:pt x="133603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4"/>
                  </a:lnTo>
                  <a:lnTo>
                    <a:pt x="0" y="668020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3" y="801624"/>
                  </a:lnTo>
                  <a:lnTo>
                    <a:pt x="1100835" y="801624"/>
                  </a:lnTo>
                  <a:lnTo>
                    <a:pt x="1143065" y="794812"/>
                  </a:lnTo>
                  <a:lnTo>
                    <a:pt x="1179740" y="775846"/>
                  </a:lnTo>
                  <a:lnTo>
                    <a:pt x="1208662" y="746924"/>
                  </a:lnTo>
                  <a:lnTo>
                    <a:pt x="1227628" y="710249"/>
                  </a:lnTo>
                  <a:lnTo>
                    <a:pt x="1234439" y="668020"/>
                  </a:lnTo>
                  <a:lnTo>
                    <a:pt x="1234439" y="133604"/>
                  </a:lnTo>
                  <a:lnTo>
                    <a:pt x="1227628" y="91374"/>
                  </a:lnTo>
                  <a:lnTo>
                    <a:pt x="1208662" y="54699"/>
                  </a:lnTo>
                  <a:lnTo>
                    <a:pt x="1179740" y="25777"/>
                  </a:lnTo>
                  <a:lnTo>
                    <a:pt x="1143065" y="6811"/>
                  </a:lnTo>
                  <a:lnTo>
                    <a:pt x="110083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328915" y="2033016"/>
              <a:ext cx="1234440" cy="802005"/>
            </a:xfrm>
            <a:custGeom>
              <a:avLst/>
              <a:gdLst/>
              <a:ahLst/>
              <a:cxnLst/>
              <a:rect l="l" t="t" r="r" b="b"/>
              <a:pathLst>
                <a:path w="1234440" h="802005">
                  <a:moveTo>
                    <a:pt x="0" y="133604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3" y="0"/>
                  </a:lnTo>
                  <a:lnTo>
                    <a:pt x="1100835" y="0"/>
                  </a:lnTo>
                  <a:lnTo>
                    <a:pt x="1143065" y="6811"/>
                  </a:lnTo>
                  <a:lnTo>
                    <a:pt x="1179740" y="25777"/>
                  </a:lnTo>
                  <a:lnTo>
                    <a:pt x="1208662" y="54699"/>
                  </a:lnTo>
                  <a:lnTo>
                    <a:pt x="1227628" y="91374"/>
                  </a:lnTo>
                  <a:lnTo>
                    <a:pt x="1234439" y="133604"/>
                  </a:lnTo>
                  <a:lnTo>
                    <a:pt x="1234439" y="668020"/>
                  </a:lnTo>
                  <a:lnTo>
                    <a:pt x="1227628" y="710249"/>
                  </a:lnTo>
                  <a:lnTo>
                    <a:pt x="1208662" y="746924"/>
                  </a:lnTo>
                  <a:lnTo>
                    <a:pt x="1179740" y="775846"/>
                  </a:lnTo>
                  <a:lnTo>
                    <a:pt x="1143065" y="794812"/>
                  </a:lnTo>
                  <a:lnTo>
                    <a:pt x="1100835" y="801624"/>
                  </a:lnTo>
                  <a:lnTo>
                    <a:pt x="133603" y="801624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20"/>
                  </a:lnTo>
                  <a:lnTo>
                    <a:pt x="0" y="1336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611618" y="2238197"/>
            <a:ext cx="6711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Cl</a:t>
            </a:r>
            <a:r>
              <a:rPr sz="2000" spc="-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2000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an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66048" y="3036189"/>
            <a:ext cx="302260" cy="701675"/>
          </a:xfrm>
          <a:custGeom>
            <a:avLst/>
            <a:gdLst/>
            <a:ahLst/>
            <a:cxnLst/>
            <a:rect l="l" t="t" r="r" b="b"/>
            <a:pathLst>
              <a:path w="302259" h="701675">
                <a:moveTo>
                  <a:pt x="52689" y="422798"/>
                </a:moveTo>
                <a:lnTo>
                  <a:pt x="40415" y="422832"/>
                </a:lnTo>
                <a:lnTo>
                  <a:pt x="28701" y="427736"/>
                </a:lnTo>
                <a:lnTo>
                  <a:pt x="19819" y="436880"/>
                </a:lnTo>
                <a:lnTo>
                  <a:pt x="15271" y="448310"/>
                </a:lnTo>
                <a:lnTo>
                  <a:pt x="15343" y="460597"/>
                </a:lnTo>
                <a:lnTo>
                  <a:pt x="20320" y="472313"/>
                </a:lnTo>
                <a:lnTo>
                  <a:pt x="176275" y="701421"/>
                </a:lnTo>
                <a:lnTo>
                  <a:pt x="206303" y="640588"/>
                </a:lnTo>
                <a:lnTo>
                  <a:pt x="139953" y="640588"/>
                </a:lnTo>
                <a:lnTo>
                  <a:pt x="137973" y="616077"/>
                </a:lnTo>
                <a:lnTo>
                  <a:pt x="133415" y="572643"/>
                </a:lnTo>
                <a:lnTo>
                  <a:pt x="133399" y="572008"/>
                </a:lnTo>
                <a:lnTo>
                  <a:pt x="128220" y="529336"/>
                </a:lnTo>
                <a:lnTo>
                  <a:pt x="125934" y="513783"/>
                </a:lnTo>
                <a:lnTo>
                  <a:pt x="73151" y="436245"/>
                </a:lnTo>
                <a:lnTo>
                  <a:pt x="64081" y="427360"/>
                </a:lnTo>
                <a:lnTo>
                  <a:pt x="52689" y="422798"/>
                </a:lnTo>
                <a:close/>
              </a:path>
              <a:path w="302259" h="701675">
                <a:moveTo>
                  <a:pt x="147269" y="615442"/>
                </a:moveTo>
                <a:lnTo>
                  <a:pt x="137922" y="615442"/>
                </a:lnTo>
                <a:lnTo>
                  <a:pt x="139953" y="640588"/>
                </a:lnTo>
                <a:lnTo>
                  <a:pt x="203707" y="635381"/>
                </a:lnTo>
                <a:lnTo>
                  <a:pt x="202788" y="623824"/>
                </a:lnTo>
                <a:lnTo>
                  <a:pt x="143128" y="623824"/>
                </a:lnTo>
                <a:lnTo>
                  <a:pt x="147269" y="615442"/>
                </a:lnTo>
                <a:close/>
              </a:path>
              <a:path w="302259" h="701675">
                <a:moveTo>
                  <a:pt x="272057" y="406683"/>
                </a:moveTo>
                <a:lnTo>
                  <a:pt x="259905" y="408352"/>
                </a:lnTo>
                <a:lnTo>
                  <a:pt x="249277" y="414474"/>
                </a:lnTo>
                <a:lnTo>
                  <a:pt x="241553" y="424561"/>
                </a:lnTo>
                <a:lnTo>
                  <a:pt x="192127" y="524625"/>
                </a:lnTo>
                <a:lnTo>
                  <a:pt x="196976" y="565150"/>
                </a:lnTo>
                <a:lnTo>
                  <a:pt x="201675" y="609854"/>
                </a:lnTo>
                <a:lnTo>
                  <a:pt x="203707" y="635381"/>
                </a:lnTo>
                <a:lnTo>
                  <a:pt x="139953" y="640588"/>
                </a:lnTo>
                <a:lnTo>
                  <a:pt x="206303" y="640588"/>
                </a:lnTo>
                <a:lnTo>
                  <a:pt x="298957" y="452882"/>
                </a:lnTo>
                <a:lnTo>
                  <a:pt x="302176" y="440584"/>
                </a:lnTo>
                <a:lnTo>
                  <a:pt x="300513" y="428418"/>
                </a:lnTo>
                <a:lnTo>
                  <a:pt x="294421" y="417752"/>
                </a:lnTo>
                <a:lnTo>
                  <a:pt x="284352" y="409956"/>
                </a:lnTo>
                <a:lnTo>
                  <a:pt x="272057" y="406683"/>
                </a:lnTo>
                <a:close/>
              </a:path>
              <a:path w="302259" h="701675">
                <a:moveTo>
                  <a:pt x="167396" y="574693"/>
                </a:moveTo>
                <a:lnTo>
                  <a:pt x="143128" y="623824"/>
                </a:lnTo>
                <a:lnTo>
                  <a:pt x="198247" y="620013"/>
                </a:lnTo>
                <a:lnTo>
                  <a:pt x="167396" y="574693"/>
                </a:lnTo>
                <a:close/>
              </a:path>
              <a:path w="302259" h="701675">
                <a:moveTo>
                  <a:pt x="192127" y="524625"/>
                </a:moveTo>
                <a:lnTo>
                  <a:pt x="167396" y="574693"/>
                </a:lnTo>
                <a:lnTo>
                  <a:pt x="198247" y="620013"/>
                </a:lnTo>
                <a:lnTo>
                  <a:pt x="143128" y="623824"/>
                </a:lnTo>
                <a:lnTo>
                  <a:pt x="202788" y="623824"/>
                </a:lnTo>
                <a:lnTo>
                  <a:pt x="201675" y="609854"/>
                </a:lnTo>
                <a:lnTo>
                  <a:pt x="196976" y="565150"/>
                </a:lnTo>
                <a:lnTo>
                  <a:pt x="192127" y="524625"/>
                </a:lnTo>
                <a:close/>
              </a:path>
              <a:path w="302259" h="701675">
                <a:moveTo>
                  <a:pt x="136088" y="528701"/>
                </a:moveTo>
                <a:lnTo>
                  <a:pt x="128143" y="528701"/>
                </a:lnTo>
                <a:lnTo>
                  <a:pt x="133476" y="572643"/>
                </a:lnTo>
                <a:lnTo>
                  <a:pt x="137922" y="616077"/>
                </a:lnTo>
                <a:lnTo>
                  <a:pt x="137922" y="615442"/>
                </a:lnTo>
                <a:lnTo>
                  <a:pt x="147269" y="615442"/>
                </a:lnTo>
                <a:lnTo>
                  <a:pt x="167396" y="574693"/>
                </a:lnTo>
                <a:lnTo>
                  <a:pt x="136088" y="528701"/>
                </a:lnTo>
                <a:close/>
              </a:path>
              <a:path w="302259" h="701675">
                <a:moveTo>
                  <a:pt x="137922" y="615442"/>
                </a:moveTo>
                <a:lnTo>
                  <a:pt x="137922" y="616077"/>
                </a:lnTo>
                <a:lnTo>
                  <a:pt x="137922" y="615442"/>
                </a:lnTo>
                <a:close/>
              </a:path>
              <a:path w="302259" h="701675">
                <a:moveTo>
                  <a:pt x="186535" y="485521"/>
                </a:moveTo>
                <a:lnTo>
                  <a:pt x="121920" y="485521"/>
                </a:lnTo>
                <a:lnTo>
                  <a:pt x="125934" y="513783"/>
                </a:lnTo>
                <a:lnTo>
                  <a:pt x="167396" y="574693"/>
                </a:lnTo>
                <a:lnTo>
                  <a:pt x="192127" y="524625"/>
                </a:lnTo>
                <a:lnTo>
                  <a:pt x="191643" y="520573"/>
                </a:lnTo>
                <a:lnTo>
                  <a:pt x="186535" y="485521"/>
                </a:lnTo>
                <a:close/>
              </a:path>
              <a:path w="302259" h="701675">
                <a:moveTo>
                  <a:pt x="133350" y="572008"/>
                </a:moveTo>
                <a:lnTo>
                  <a:pt x="133415" y="572643"/>
                </a:lnTo>
                <a:lnTo>
                  <a:pt x="133350" y="572008"/>
                </a:lnTo>
                <a:close/>
              </a:path>
              <a:path w="302259" h="701675">
                <a:moveTo>
                  <a:pt x="133399" y="572008"/>
                </a:moveTo>
                <a:lnTo>
                  <a:pt x="133476" y="572643"/>
                </a:lnTo>
                <a:lnTo>
                  <a:pt x="133399" y="572008"/>
                </a:lnTo>
                <a:close/>
              </a:path>
              <a:path w="302259" h="701675">
                <a:moveTo>
                  <a:pt x="125934" y="513783"/>
                </a:moveTo>
                <a:lnTo>
                  <a:pt x="128143" y="529336"/>
                </a:lnTo>
                <a:lnTo>
                  <a:pt x="128143" y="528701"/>
                </a:lnTo>
                <a:lnTo>
                  <a:pt x="136088" y="528701"/>
                </a:lnTo>
                <a:lnTo>
                  <a:pt x="125934" y="513783"/>
                </a:lnTo>
                <a:close/>
              </a:path>
              <a:path w="302259" h="701675">
                <a:moveTo>
                  <a:pt x="128143" y="528701"/>
                </a:moveTo>
                <a:lnTo>
                  <a:pt x="128143" y="529336"/>
                </a:lnTo>
                <a:lnTo>
                  <a:pt x="128143" y="528701"/>
                </a:lnTo>
                <a:close/>
              </a:path>
              <a:path w="302259" h="701675">
                <a:moveTo>
                  <a:pt x="172174" y="399541"/>
                </a:moveTo>
                <a:lnTo>
                  <a:pt x="107187" y="399541"/>
                </a:lnTo>
                <a:lnTo>
                  <a:pt x="115061" y="443102"/>
                </a:lnTo>
                <a:lnTo>
                  <a:pt x="121920" y="486156"/>
                </a:lnTo>
                <a:lnTo>
                  <a:pt x="121920" y="485521"/>
                </a:lnTo>
                <a:lnTo>
                  <a:pt x="186535" y="485521"/>
                </a:lnTo>
                <a:lnTo>
                  <a:pt x="185166" y="476123"/>
                </a:lnTo>
                <a:lnTo>
                  <a:pt x="178053" y="431926"/>
                </a:lnTo>
                <a:lnTo>
                  <a:pt x="172174" y="399541"/>
                </a:lnTo>
                <a:close/>
              </a:path>
              <a:path w="302259" h="701675">
                <a:moveTo>
                  <a:pt x="114934" y="442468"/>
                </a:moveTo>
                <a:lnTo>
                  <a:pt x="115036" y="443102"/>
                </a:lnTo>
                <a:lnTo>
                  <a:pt x="114934" y="442468"/>
                </a:lnTo>
                <a:close/>
              </a:path>
              <a:path w="302259" h="701675">
                <a:moveTo>
                  <a:pt x="144626" y="271907"/>
                </a:moveTo>
                <a:lnTo>
                  <a:pt x="78740" y="271907"/>
                </a:lnTo>
                <a:lnTo>
                  <a:pt x="78867" y="272414"/>
                </a:lnTo>
                <a:lnTo>
                  <a:pt x="89280" y="314833"/>
                </a:lnTo>
                <a:lnTo>
                  <a:pt x="98551" y="357377"/>
                </a:lnTo>
                <a:lnTo>
                  <a:pt x="107187" y="400176"/>
                </a:lnTo>
                <a:lnTo>
                  <a:pt x="107187" y="399541"/>
                </a:lnTo>
                <a:lnTo>
                  <a:pt x="172174" y="399541"/>
                </a:lnTo>
                <a:lnTo>
                  <a:pt x="170052" y="387858"/>
                </a:lnTo>
                <a:lnTo>
                  <a:pt x="161162" y="343915"/>
                </a:lnTo>
                <a:lnTo>
                  <a:pt x="151510" y="300100"/>
                </a:lnTo>
                <a:lnTo>
                  <a:pt x="144626" y="271907"/>
                </a:lnTo>
                <a:close/>
              </a:path>
              <a:path w="302259" h="701675">
                <a:moveTo>
                  <a:pt x="98425" y="356870"/>
                </a:moveTo>
                <a:lnTo>
                  <a:pt x="98527" y="357377"/>
                </a:lnTo>
                <a:lnTo>
                  <a:pt x="98425" y="356870"/>
                </a:lnTo>
                <a:close/>
              </a:path>
              <a:path w="302259" h="701675">
                <a:moveTo>
                  <a:pt x="89026" y="314198"/>
                </a:moveTo>
                <a:lnTo>
                  <a:pt x="89167" y="314833"/>
                </a:lnTo>
                <a:lnTo>
                  <a:pt x="89026" y="314198"/>
                </a:lnTo>
                <a:close/>
              </a:path>
              <a:path w="302259" h="701675">
                <a:moveTo>
                  <a:pt x="78830" y="272277"/>
                </a:moveTo>
                <a:lnTo>
                  <a:pt x="78864" y="272414"/>
                </a:lnTo>
                <a:lnTo>
                  <a:pt x="78830" y="272277"/>
                </a:lnTo>
                <a:close/>
              </a:path>
              <a:path w="302259" h="701675">
                <a:moveTo>
                  <a:pt x="133882" y="229743"/>
                </a:moveTo>
                <a:lnTo>
                  <a:pt x="67691" y="229743"/>
                </a:lnTo>
                <a:lnTo>
                  <a:pt x="78830" y="272277"/>
                </a:lnTo>
                <a:lnTo>
                  <a:pt x="78740" y="271907"/>
                </a:lnTo>
                <a:lnTo>
                  <a:pt x="144626" y="271907"/>
                </a:lnTo>
                <a:lnTo>
                  <a:pt x="140843" y="256412"/>
                </a:lnTo>
                <a:lnTo>
                  <a:pt x="133882" y="229743"/>
                </a:lnTo>
                <a:close/>
              </a:path>
              <a:path w="302259" h="701675">
                <a:moveTo>
                  <a:pt x="109962" y="145923"/>
                </a:moveTo>
                <a:lnTo>
                  <a:pt x="43052" y="145923"/>
                </a:lnTo>
                <a:lnTo>
                  <a:pt x="56006" y="188340"/>
                </a:lnTo>
                <a:lnTo>
                  <a:pt x="67818" y="230250"/>
                </a:lnTo>
                <a:lnTo>
                  <a:pt x="67691" y="229743"/>
                </a:lnTo>
                <a:lnTo>
                  <a:pt x="133882" y="229743"/>
                </a:lnTo>
                <a:lnTo>
                  <a:pt x="129540" y="213106"/>
                </a:lnTo>
                <a:lnTo>
                  <a:pt x="117348" y="169925"/>
                </a:lnTo>
                <a:lnTo>
                  <a:pt x="109962" y="145923"/>
                </a:lnTo>
                <a:close/>
              </a:path>
              <a:path w="302259" h="701675">
                <a:moveTo>
                  <a:pt x="55752" y="187706"/>
                </a:moveTo>
                <a:lnTo>
                  <a:pt x="55933" y="188340"/>
                </a:lnTo>
                <a:lnTo>
                  <a:pt x="55752" y="187706"/>
                </a:lnTo>
                <a:close/>
              </a:path>
              <a:path w="302259" h="701675">
                <a:moveTo>
                  <a:pt x="60071" y="0"/>
                </a:moveTo>
                <a:lnTo>
                  <a:pt x="0" y="22098"/>
                </a:lnTo>
                <a:lnTo>
                  <a:pt x="15367" y="63753"/>
                </a:lnTo>
                <a:lnTo>
                  <a:pt x="29718" y="105028"/>
                </a:lnTo>
                <a:lnTo>
                  <a:pt x="43179" y="146558"/>
                </a:lnTo>
                <a:lnTo>
                  <a:pt x="43052" y="145923"/>
                </a:lnTo>
                <a:lnTo>
                  <a:pt x="109962" y="145923"/>
                </a:lnTo>
                <a:lnTo>
                  <a:pt x="104140" y="127000"/>
                </a:lnTo>
                <a:lnTo>
                  <a:pt x="90297" y="84200"/>
                </a:lnTo>
                <a:lnTo>
                  <a:pt x="75437" y="41910"/>
                </a:lnTo>
                <a:lnTo>
                  <a:pt x="60071" y="0"/>
                </a:lnTo>
                <a:close/>
              </a:path>
              <a:path w="302259" h="701675">
                <a:moveTo>
                  <a:pt x="29464" y="104394"/>
                </a:moveTo>
                <a:lnTo>
                  <a:pt x="29670" y="105028"/>
                </a:lnTo>
                <a:lnTo>
                  <a:pt x="29464" y="104394"/>
                </a:lnTo>
                <a:close/>
              </a:path>
              <a:path w="302259" h="701675">
                <a:moveTo>
                  <a:pt x="15112" y="63246"/>
                </a:moveTo>
                <a:lnTo>
                  <a:pt x="15290" y="63753"/>
                </a:lnTo>
                <a:lnTo>
                  <a:pt x="15112" y="63246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7764780" y="3962400"/>
            <a:ext cx="1247140" cy="814069"/>
            <a:chOff x="7764780" y="3962400"/>
            <a:chExt cx="1247140" cy="814069"/>
          </a:xfrm>
        </p:grpSpPr>
        <p:sp>
          <p:nvSpPr>
            <p:cNvPr id="14" name="object 14"/>
            <p:cNvSpPr/>
            <p:nvPr/>
          </p:nvSpPr>
          <p:spPr>
            <a:xfrm>
              <a:off x="7770876" y="3968495"/>
              <a:ext cx="1234440" cy="802005"/>
            </a:xfrm>
            <a:custGeom>
              <a:avLst/>
              <a:gdLst/>
              <a:ahLst/>
              <a:cxnLst/>
              <a:rect l="l" t="t" r="r" b="b"/>
              <a:pathLst>
                <a:path w="1234440" h="802004">
                  <a:moveTo>
                    <a:pt x="1100835" y="0"/>
                  </a:moveTo>
                  <a:lnTo>
                    <a:pt x="133603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3"/>
                  </a:lnTo>
                  <a:lnTo>
                    <a:pt x="0" y="668019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3" y="801623"/>
                  </a:lnTo>
                  <a:lnTo>
                    <a:pt x="1100835" y="801623"/>
                  </a:lnTo>
                  <a:lnTo>
                    <a:pt x="1143065" y="794812"/>
                  </a:lnTo>
                  <a:lnTo>
                    <a:pt x="1179740" y="775846"/>
                  </a:lnTo>
                  <a:lnTo>
                    <a:pt x="1208662" y="746924"/>
                  </a:lnTo>
                  <a:lnTo>
                    <a:pt x="1227628" y="710249"/>
                  </a:lnTo>
                  <a:lnTo>
                    <a:pt x="1234440" y="668019"/>
                  </a:lnTo>
                  <a:lnTo>
                    <a:pt x="1234440" y="133603"/>
                  </a:lnTo>
                  <a:lnTo>
                    <a:pt x="1227628" y="91374"/>
                  </a:lnTo>
                  <a:lnTo>
                    <a:pt x="1208662" y="54699"/>
                  </a:lnTo>
                  <a:lnTo>
                    <a:pt x="1179740" y="25777"/>
                  </a:lnTo>
                  <a:lnTo>
                    <a:pt x="1143065" y="6811"/>
                  </a:lnTo>
                  <a:lnTo>
                    <a:pt x="110083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770876" y="3968495"/>
              <a:ext cx="1234440" cy="802005"/>
            </a:xfrm>
            <a:custGeom>
              <a:avLst/>
              <a:gdLst/>
              <a:ahLst/>
              <a:cxnLst/>
              <a:rect l="l" t="t" r="r" b="b"/>
              <a:pathLst>
                <a:path w="1234440" h="802004">
                  <a:moveTo>
                    <a:pt x="0" y="133603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3" y="0"/>
                  </a:lnTo>
                  <a:lnTo>
                    <a:pt x="1100835" y="0"/>
                  </a:lnTo>
                  <a:lnTo>
                    <a:pt x="1143065" y="6811"/>
                  </a:lnTo>
                  <a:lnTo>
                    <a:pt x="1179740" y="25777"/>
                  </a:lnTo>
                  <a:lnTo>
                    <a:pt x="1208662" y="54699"/>
                  </a:lnTo>
                  <a:lnTo>
                    <a:pt x="1227628" y="91374"/>
                  </a:lnTo>
                  <a:lnTo>
                    <a:pt x="1234440" y="133603"/>
                  </a:lnTo>
                  <a:lnTo>
                    <a:pt x="1234440" y="668019"/>
                  </a:lnTo>
                  <a:lnTo>
                    <a:pt x="1227628" y="710249"/>
                  </a:lnTo>
                  <a:lnTo>
                    <a:pt x="1208662" y="746924"/>
                  </a:lnTo>
                  <a:lnTo>
                    <a:pt x="1179740" y="775846"/>
                  </a:lnTo>
                  <a:lnTo>
                    <a:pt x="1143065" y="794812"/>
                  </a:lnTo>
                  <a:lnTo>
                    <a:pt x="1100835" y="801623"/>
                  </a:lnTo>
                  <a:lnTo>
                    <a:pt x="133603" y="801623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19"/>
                  </a:lnTo>
                  <a:lnTo>
                    <a:pt x="0" y="13360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928609" y="4174312"/>
            <a:ext cx="9213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Prepare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859268" y="4920360"/>
            <a:ext cx="346075" cy="470534"/>
          </a:xfrm>
          <a:custGeom>
            <a:avLst/>
            <a:gdLst/>
            <a:ahLst/>
            <a:cxnLst/>
            <a:rect l="l" t="t" r="r" b="b"/>
            <a:pathLst>
              <a:path w="346075" h="470535">
                <a:moveTo>
                  <a:pt x="89661" y="172465"/>
                </a:moveTo>
                <a:lnTo>
                  <a:pt x="52197" y="197865"/>
                </a:lnTo>
                <a:lnTo>
                  <a:pt x="0" y="470026"/>
                </a:lnTo>
                <a:lnTo>
                  <a:pt x="79506" y="443229"/>
                </a:lnTo>
                <a:lnTo>
                  <a:pt x="65912" y="443229"/>
                </a:lnTo>
                <a:lnTo>
                  <a:pt x="17652" y="401192"/>
                </a:lnTo>
                <a:lnTo>
                  <a:pt x="21483" y="396763"/>
                </a:lnTo>
                <a:lnTo>
                  <a:pt x="65024" y="343407"/>
                </a:lnTo>
                <a:lnTo>
                  <a:pt x="97533" y="301236"/>
                </a:lnTo>
                <a:lnTo>
                  <a:pt x="115061" y="209931"/>
                </a:lnTo>
                <a:lnTo>
                  <a:pt x="114933" y="197201"/>
                </a:lnTo>
                <a:lnTo>
                  <a:pt x="110124" y="185912"/>
                </a:lnTo>
                <a:lnTo>
                  <a:pt x="101435" y="177266"/>
                </a:lnTo>
                <a:lnTo>
                  <a:pt x="89661" y="172465"/>
                </a:lnTo>
                <a:close/>
              </a:path>
              <a:path w="346075" h="470535">
                <a:moveTo>
                  <a:pt x="36739" y="396494"/>
                </a:moveTo>
                <a:lnTo>
                  <a:pt x="21716" y="396494"/>
                </a:lnTo>
                <a:lnTo>
                  <a:pt x="21081" y="397255"/>
                </a:lnTo>
                <a:lnTo>
                  <a:pt x="17652" y="401192"/>
                </a:lnTo>
                <a:lnTo>
                  <a:pt x="65912" y="443229"/>
                </a:lnTo>
                <a:lnTo>
                  <a:pt x="70230" y="438150"/>
                </a:lnTo>
                <a:lnTo>
                  <a:pt x="78358" y="428244"/>
                </a:lnTo>
                <a:lnTo>
                  <a:pt x="73151" y="428244"/>
                </a:lnTo>
                <a:lnTo>
                  <a:pt x="36739" y="396494"/>
                </a:lnTo>
                <a:close/>
              </a:path>
              <a:path w="346075" h="470535">
                <a:moveTo>
                  <a:pt x="254805" y="319242"/>
                </a:moveTo>
                <a:lnTo>
                  <a:pt x="242188" y="320801"/>
                </a:lnTo>
                <a:lnTo>
                  <a:pt x="135583" y="356786"/>
                </a:lnTo>
                <a:lnTo>
                  <a:pt x="114934" y="383666"/>
                </a:lnTo>
                <a:lnTo>
                  <a:pt x="70230" y="438150"/>
                </a:lnTo>
                <a:lnTo>
                  <a:pt x="65912" y="443229"/>
                </a:lnTo>
                <a:lnTo>
                  <a:pt x="79506" y="443229"/>
                </a:lnTo>
                <a:lnTo>
                  <a:pt x="262635" y="381507"/>
                </a:lnTo>
                <a:lnTo>
                  <a:pt x="273647" y="375106"/>
                </a:lnTo>
                <a:lnTo>
                  <a:pt x="281098" y="365347"/>
                </a:lnTo>
                <a:lnTo>
                  <a:pt x="284335" y="353540"/>
                </a:lnTo>
                <a:lnTo>
                  <a:pt x="282701" y="340994"/>
                </a:lnTo>
                <a:lnTo>
                  <a:pt x="276371" y="329981"/>
                </a:lnTo>
                <a:lnTo>
                  <a:pt x="266636" y="322516"/>
                </a:lnTo>
                <a:lnTo>
                  <a:pt x="254805" y="319242"/>
                </a:lnTo>
                <a:close/>
              </a:path>
              <a:path w="346075" h="470535">
                <a:moveTo>
                  <a:pt x="83494" y="374369"/>
                </a:moveTo>
                <a:lnTo>
                  <a:pt x="31496" y="391922"/>
                </a:lnTo>
                <a:lnTo>
                  <a:pt x="73151" y="428244"/>
                </a:lnTo>
                <a:lnTo>
                  <a:pt x="83494" y="374369"/>
                </a:lnTo>
                <a:close/>
              </a:path>
              <a:path w="346075" h="470535">
                <a:moveTo>
                  <a:pt x="135583" y="356786"/>
                </a:moveTo>
                <a:lnTo>
                  <a:pt x="83494" y="374369"/>
                </a:lnTo>
                <a:lnTo>
                  <a:pt x="73151" y="428244"/>
                </a:lnTo>
                <a:lnTo>
                  <a:pt x="78358" y="428244"/>
                </a:lnTo>
                <a:lnTo>
                  <a:pt x="114934" y="383666"/>
                </a:lnTo>
                <a:lnTo>
                  <a:pt x="135583" y="356786"/>
                </a:lnTo>
                <a:close/>
              </a:path>
              <a:path w="346075" h="470535">
                <a:moveTo>
                  <a:pt x="21483" y="396763"/>
                </a:moveTo>
                <a:lnTo>
                  <a:pt x="21057" y="397255"/>
                </a:lnTo>
                <a:lnTo>
                  <a:pt x="21483" y="396763"/>
                </a:lnTo>
                <a:close/>
              </a:path>
              <a:path w="346075" h="470535">
                <a:moveTo>
                  <a:pt x="97533" y="301236"/>
                </a:moveTo>
                <a:lnTo>
                  <a:pt x="64515" y="344169"/>
                </a:lnTo>
                <a:lnTo>
                  <a:pt x="21483" y="396763"/>
                </a:lnTo>
                <a:lnTo>
                  <a:pt x="21716" y="396494"/>
                </a:lnTo>
                <a:lnTo>
                  <a:pt x="36739" y="396494"/>
                </a:lnTo>
                <a:lnTo>
                  <a:pt x="31496" y="391922"/>
                </a:lnTo>
                <a:lnTo>
                  <a:pt x="83494" y="374369"/>
                </a:lnTo>
                <a:lnTo>
                  <a:pt x="97533" y="301236"/>
                </a:lnTo>
                <a:close/>
              </a:path>
              <a:path w="346075" h="470535">
                <a:moveTo>
                  <a:pt x="261119" y="176911"/>
                </a:moveTo>
                <a:lnTo>
                  <a:pt x="185292" y="176911"/>
                </a:lnTo>
                <a:lnTo>
                  <a:pt x="146430" y="234441"/>
                </a:lnTo>
                <a:lnTo>
                  <a:pt x="106299" y="289940"/>
                </a:lnTo>
                <a:lnTo>
                  <a:pt x="97533" y="301236"/>
                </a:lnTo>
                <a:lnTo>
                  <a:pt x="83494" y="374369"/>
                </a:lnTo>
                <a:lnTo>
                  <a:pt x="135583" y="356786"/>
                </a:lnTo>
                <a:lnTo>
                  <a:pt x="157860" y="327786"/>
                </a:lnTo>
                <a:lnTo>
                  <a:pt x="199135" y="270763"/>
                </a:lnTo>
                <a:lnTo>
                  <a:pt x="238632" y="212344"/>
                </a:lnTo>
                <a:lnTo>
                  <a:pt x="261119" y="176911"/>
                </a:lnTo>
                <a:close/>
              </a:path>
              <a:path w="346075" h="470535">
                <a:moveTo>
                  <a:pt x="65024" y="343407"/>
                </a:moveTo>
                <a:lnTo>
                  <a:pt x="64402" y="344169"/>
                </a:lnTo>
                <a:lnTo>
                  <a:pt x="65024" y="343407"/>
                </a:lnTo>
                <a:close/>
              </a:path>
              <a:path w="346075" h="470535">
                <a:moveTo>
                  <a:pt x="65102" y="343407"/>
                </a:moveTo>
                <a:lnTo>
                  <a:pt x="64515" y="344169"/>
                </a:lnTo>
                <a:lnTo>
                  <a:pt x="65102" y="343407"/>
                </a:lnTo>
                <a:close/>
              </a:path>
              <a:path w="346075" h="470535">
                <a:moveTo>
                  <a:pt x="106806" y="289178"/>
                </a:moveTo>
                <a:lnTo>
                  <a:pt x="106220" y="289940"/>
                </a:lnTo>
                <a:lnTo>
                  <a:pt x="106806" y="289178"/>
                </a:lnTo>
                <a:close/>
              </a:path>
              <a:path w="346075" h="470535">
                <a:moveTo>
                  <a:pt x="146938" y="233680"/>
                </a:moveTo>
                <a:lnTo>
                  <a:pt x="146388" y="234441"/>
                </a:lnTo>
                <a:lnTo>
                  <a:pt x="146938" y="233680"/>
                </a:lnTo>
                <a:close/>
              </a:path>
              <a:path w="346075" h="470535">
                <a:moveTo>
                  <a:pt x="329964" y="60070"/>
                </a:moveTo>
                <a:lnTo>
                  <a:pt x="256921" y="60070"/>
                </a:lnTo>
                <a:lnTo>
                  <a:pt x="221487" y="119887"/>
                </a:lnTo>
                <a:lnTo>
                  <a:pt x="184888" y="177510"/>
                </a:lnTo>
                <a:lnTo>
                  <a:pt x="185292" y="176911"/>
                </a:lnTo>
                <a:lnTo>
                  <a:pt x="261119" y="176911"/>
                </a:lnTo>
                <a:lnTo>
                  <a:pt x="276351" y="152907"/>
                </a:lnTo>
                <a:lnTo>
                  <a:pt x="312165" y="92201"/>
                </a:lnTo>
                <a:lnTo>
                  <a:pt x="329964" y="60070"/>
                </a:lnTo>
                <a:close/>
              </a:path>
              <a:path w="346075" h="470535">
                <a:moveTo>
                  <a:pt x="221996" y="118999"/>
                </a:moveTo>
                <a:lnTo>
                  <a:pt x="221432" y="119887"/>
                </a:lnTo>
                <a:lnTo>
                  <a:pt x="221996" y="118999"/>
                </a:lnTo>
                <a:close/>
              </a:path>
              <a:path w="346075" h="470535">
                <a:moveTo>
                  <a:pt x="290067" y="0"/>
                </a:moveTo>
                <a:lnTo>
                  <a:pt x="256412" y="60832"/>
                </a:lnTo>
                <a:lnTo>
                  <a:pt x="256921" y="60070"/>
                </a:lnTo>
                <a:lnTo>
                  <a:pt x="329964" y="60070"/>
                </a:lnTo>
                <a:lnTo>
                  <a:pt x="346075" y="30987"/>
                </a:lnTo>
                <a:lnTo>
                  <a:pt x="290067" y="0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6495288" y="5483352"/>
            <a:ext cx="1309370" cy="878205"/>
            <a:chOff x="6495288" y="5483352"/>
            <a:chExt cx="1309370" cy="878205"/>
          </a:xfrm>
        </p:grpSpPr>
        <p:sp>
          <p:nvSpPr>
            <p:cNvPr id="19" name="object 19"/>
            <p:cNvSpPr/>
            <p:nvPr/>
          </p:nvSpPr>
          <p:spPr>
            <a:xfrm>
              <a:off x="6533388" y="5521452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4">
                  <a:moveTo>
                    <a:pt x="1099311" y="0"/>
                  </a:moveTo>
                  <a:lnTo>
                    <a:pt x="133603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4"/>
                  </a:lnTo>
                  <a:lnTo>
                    <a:pt x="0" y="668020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3" y="801624"/>
                  </a:lnTo>
                  <a:lnTo>
                    <a:pt x="1099311" y="801624"/>
                  </a:lnTo>
                  <a:lnTo>
                    <a:pt x="1141541" y="794812"/>
                  </a:lnTo>
                  <a:lnTo>
                    <a:pt x="1178216" y="775846"/>
                  </a:lnTo>
                  <a:lnTo>
                    <a:pt x="1207138" y="746924"/>
                  </a:lnTo>
                  <a:lnTo>
                    <a:pt x="1226104" y="710249"/>
                  </a:lnTo>
                  <a:lnTo>
                    <a:pt x="1232915" y="668020"/>
                  </a:lnTo>
                  <a:lnTo>
                    <a:pt x="1232915" y="133604"/>
                  </a:lnTo>
                  <a:lnTo>
                    <a:pt x="1226104" y="91374"/>
                  </a:lnTo>
                  <a:lnTo>
                    <a:pt x="1207138" y="54699"/>
                  </a:lnTo>
                  <a:lnTo>
                    <a:pt x="1178216" y="25777"/>
                  </a:lnTo>
                  <a:lnTo>
                    <a:pt x="1141541" y="6811"/>
                  </a:lnTo>
                  <a:lnTo>
                    <a:pt x="1099311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533388" y="5521452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4">
                  <a:moveTo>
                    <a:pt x="0" y="133604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3" y="0"/>
                  </a:lnTo>
                  <a:lnTo>
                    <a:pt x="1099311" y="0"/>
                  </a:lnTo>
                  <a:lnTo>
                    <a:pt x="1141541" y="6811"/>
                  </a:lnTo>
                  <a:lnTo>
                    <a:pt x="1178216" y="25777"/>
                  </a:lnTo>
                  <a:lnTo>
                    <a:pt x="1207138" y="54699"/>
                  </a:lnTo>
                  <a:lnTo>
                    <a:pt x="1226104" y="91374"/>
                  </a:lnTo>
                  <a:lnTo>
                    <a:pt x="1232915" y="133604"/>
                  </a:lnTo>
                  <a:lnTo>
                    <a:pt x="1232915" y="668020"/>
                  </a:lnTo>
                  <a:lnTo>
                    <a:pt x="1226104" y="710249"/>
                  </a:lnTo>
                  <a:lnTo>
                    <a:pt x="1207138" y="746924"/>
                  </a:lnTo>
                  <a:lnTo>
                    <a:pt x="1178216" y="775846"/>
                  </a:lnTo>
                  <a:lnTo>
                    <a:pt x="1141541" y="794812"/>
                  </a:lnTo>
                  <a:lnTo>
                    <a:pt x="1099311" y="801624"/>
                  </a:lnTo>
                  <a:lnTo>
                    <a:pt x="133603" y="801624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20"/>
                  </a:lnTo>
                  <a:lnTo>
                    <a:pt x="0" y="133604"/>
                  </a:lnTo>
                  <a:close/>
                </a:path>
              </a:pathLst>
            </a:custGeom>
            <a:ln w="76200">
              <a:solidFill>
                <a:srgbClr val="FFA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842886" y="5726988"/>
            <a:ext cx="6159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Train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30391" y="6015610"/>
            <a:ext cx="457200" cy="287020"/>
          </a:xfrm>
          <a:custGeom>
            <a:avLst/>
            <a:gdLst/>
            <a:ahLst/>
            <a:cxnLst/>
            <a:rect l="l" t="t" r="r" b="b"/>
            <a:pathLst>
              <a:path w="457200" h="287020">
                <a:moveTo>
                  <a:pt x="262663" y="0"/>
                </a:moveTo>
                <a:lnTo>
                  <a:pt x="250317" y="3072"/>
                </a:lnTo>
                <a:lnTo>
                  <a:pt x="0" y="121995"/>
                </a:lnTo>
                <a:lnTo>
                  <a:pt x="226822" y="281392"/>
                </a:lnTo>
                <a:lnTo>
                  <a:pt x="238412" y="286496"/>
                </a:lnTo>
                <a:lnTo>
                  <a:pt x="250682" y="286734"/>
                </a:lnTo>
                <a:lnTo>
                  <a:pt x="262165" y="282355"/>
                </a:lnTo>
                <a:lnTo>
                  <a:pt x="271399" y="273607"/>
                </a:lnTo>
                <a:lnTo>
                  <a:pt x="276490" y="261968"/>
                </a:lnTo>
                <a:lnTo>
                  <a:pt x="276701" y="249703"/>
                </a:lnTo>
                <a:lnTo>
                  <a:pt x="272291" y="238242"/>
                </a:lnTo>
                <a:lnTo>
                  <a:pt x="263525" y="229017"/>
                </a:lnTo>
                <a:lnTo>
                  <a:pt x="171897" y="164609"/>
                </a:lnTo>
                <a:lnTo>
                  <a:pt x="169545" y="164578"/>
                </a:lnTo>
                <a:lnTo>
                  <a:pt x="112013" y="162457"/>
                </a:lnTo>
                <a:lnTo>
                  <a:pt x="61341" y="159307"/>
                </a:lnTo>
                <a:lnTo>
                  <a:pt x="65278" y="95426"/>
                </a:lnTo>
                <a:lnTo>
                  <a:pt x="205163" y="95426"/>
                </a:lnTo>
                <a:lnTo>
                  <a:pt x="277875" y="60882"/>
                </a:lnTo>
                <a:lnTo>
                  <a:pt x="288006" y="53267"/>
                </a:lnTo>
                <a:lnTo>
                  <a:pt x="294243" y="42708"/>
                </a:lnTo>
                <a:lnTo>
                  <a:pt x="296074" y="30578"/>
                </a:lnTo>
                <a:lnTo>
                  <a:pt x="292988" y="18248"/>
                </a:lnTo>
                <a:lnTo>
                  <a:pt x="285357" y="8076"/>
                </a:lnTo>
                <a:lnTo>
                  <a:pt x="274796" y="1830"/>
                </a:lnTo>
                <a:lnTo>
                  <a:pt x="262663" y="0"/>
                </a:lnTo>
                <a:close/>
              </a:path>
              <a:path w="457200" h="287020">
                <a:moveTo>
                  <a:pt x="193666" y="100888"/>
                </a:moveTo>
                <a:lnTo>
                  <a:pt x="126584" y="132757"/>
                </a:lnTo>
                <a:lnTo>
                  <a:pt x="171897" y="164609"/>
                </a:lnTo>
                <a:lnTo>
                  <a:pt x="227203" y="165352"/>
                </a:lnTo>
                <a:lnTo>
                  <a:pt x="284861" y="164578"/>
                </a:lnTo>
                <a:lnTo>
                  <a:pt x="342392" y="162457"/>
                </a:lnTo>
                <a:lnTo>
                  <a:pt x="399923" y="158888"/>
                </a:lnTo>
                <a:lnTo>
                  <a:pt x="456946" y="153897"/>
                </a:lnTo>
                <a:lnTo>
                  <a:pt x="452445" y="101344"/>
                </a:lnTo>
                <a:lnTo>
                  <a:pt x="226822" y="101344"/>
                </a:lnTo>
                <a:lnTo>
                  <a:pt x="227266" y="101338"/>
                </a:lnTo>
                <a:lnTo>
                  <a:pt x="193666" y="100888"/>
                </a:lnTo>
                <a:close/>
              </a:path>
              <a:path w="457200" h="287020">
                <a:moveTo>
                  <a:pt x="65278" y="95426"/>
                </a:moveTo>
                <a:lnTo>
                  <a:pt x="61341" y="159307"/>
                </a:lnTo>
                <a:lnTo>
                  <a:pt x="112013" y="162457"/>
                </a:lnTo>
                <a:lnTo>
                  <a:pt x="169545" y="164578"/>
                </a:lnTo>
                <a:lnTo>
                  <a:pt x="171897" y="164609"/>
                </a:lnTo>
                <a:lnTo>
                  <a:pt x="160036" y="156272"/>
                </a:lnTo>
                <a:lnTo>
                  <a:pt x="77088" y="156272"/>
                </a:lnTo>
                <a:lnTo>
                  <a:pt x="81661" y="101179"/>
                </a:lnTo>
                <a:lnTo>
                  <a:pt x="193054" y="101179"/>
                </a:lnTo>
                <a:lnTo>
                  <a:pt x="193666" y="100888"/>
                </a:lnTo>
                <a:lnTo>
                  <a:pt x="172711" y="100608"/>
                </a:lnTo>
                <a:lnTo>
                  <a:pt x="171577" y="100608"/>
                </a:lnTo>
                <a:lnTo>
                  <a:pt x="170861" y="100584"/>
                </a:lnTo>
                <a:lnTo>
                  <a:pt x="114808" y="98512"/>
                </a:lnTo>
                <a:lnTo>
                  <a:pt x="114956" y="98512"/>
                </a:lnTo>
                <a:lnTo>
                  <a:pt x="65278" y="95426"/>
                </a:lnTo>
                <a:close/>
              </a:path>
              <a:path w="457200" h="287020">
                <a:moveTo>
                  <a:pt x="81661" y="101179"/>
                </a:moveTo>
                <a:lnTo>
                  <a:pt x="77088" y="156272"/>
                </a:lnTo>
                <a:lnTo>
                  <a:pt x="126584" y="132757"/>
                </a:lnTo>
                <a:lnTo>
                  <a:pt x="81661" y="101179"/>
                </a:lnTo>
                <a:close/>
              </a:path>
              <a:path w="457200" h="287020">
                <a:moveTo>
                  <a:pt x="126584" y="132757"/>
                </a:moveTo>
                <a:lnTo>
                  <a:pt x="77088" y="156272"/>
                </a:lnTo>
                <a:lnTo>
                  <a:pt x="160036" y="156272"/>
                </a:lnTo>
                <a:lnTo>
                  <a:pt x="126584" y="132757"/>
                </a:lnTo>
                <a:close/>
              </a:path>
              <a:path w="457200" h="287020">
                <a:moveTo>
                  <a:pt x="193054" y="101179"/>
                </a:moveTo>
                <a:lnTo>
                  <a:pt x="81661" y="101179"/>
                </a:lnTo>
                <a:lnTo>
                  <a:pt x="126584" y="132757"/>
                </a:lnTo>
                <a:lnTo>
                  <a:pt x="193054" y="101179"/>
                </a:lnTo>
                <a:close/>
              </a:path>
              <a:path w="457200" h="287020">
                <a:moveTo>
                  <a:pt x="227266" y="101338"/>
                </a:moveTo>
                <a:lnTo>
                  <a:pt x="226822" y="101344"/>
                </a:lnTo>
                <a:lnTo>
                  <a:pt x="227711" y="101344"/>
                </a:lnTo>
                <a:lnTo>
                  <a:pt x="227266" y="101338"/>
                </a:lnTo>
                <a:close/>
              </a:path>
              <a:path w="457200" h="287020">
                <a:moveTo>
                  <a:pt x="283474" y="100584"/>
                </a:moveTo>
                <a:lnTo>
                  <a:pt x="227266" y="101338"/>
                </a:lnTo>
                <a:lnTo>
                  <a:pt x="227711" y="101344"/>
                </a:lnTo>
                <a:lnTo>
                  <a:pt x="452445" y="101344"/>
                </a:lnTo>
                <a:lnTo>
                  <a:pt x="452382" y="100608"/>
                </a:lnTo>
                <a:lnTo>
                  <a:pt x="282829" y="100608"/>
                </a:lnTo>
                <a:lnTo>
                  <a:pt x="283474" y="100584"/>
                </a:lnTo>
                <a:close/>
              </a:path>
              <a:path w="457200" h="287020">
                <a:moveTo>
                  <a:pt x="205163" y="95426"/>
                </a:moveTo>
                <a:lnTo>
                  <a:pt x="65278" y="95426"/>
                </a:lnTo>
                <a:lnTo>
                  <a:pt x="115175" y="98526"/>
                </a:lnTo>
                <a:lnTo>
                  <a:pt x="170931" y="100584"/>
                </a:lnTo>
                <a:lnTo>
                  <a:pt x="193666" y="100888"/>
                </a:lnTo>
                <a:lnTo>
                  <a:pt x="205163" y="95426"/>
                </a:lnTo>
                <a:close/>
              </a:path>
              <a:path w="457200" h="287020">
                <a:moveTo>
                  <a:pt x="170930" y="100584"/>
                </a:moveTo>
                <a:lnTo>
                  <a:pt x="171577" y="100608"/>
                </a:lnTo>
                <a:lnTo>
                  <a:pt x="172711" y="100608"/>
                </a:lnTo>
                <a:lnTo>
                  <a:pt x="170930" y="100584"/>
                </a:lnTo>
                <a:close/>
              </a:path>
              <a:path w="457200" h="287020">
                <a:moveTo>
                  <a:pt x="452380" y="100582"/>
                </a:moveTo>
                <a:lnTo>
                  <a:pt x="283544" y="100584"/>
                </a:lnTo>
                <a:lnTo>
                  <a:pt x="282829" y="100608"/>
                </a:lnTo>
                <a:lnTo>
                  <a:pt x="452382" y="100608"/>
                </a:lnTo>
                <a:close/>
              </a:path>
              <a:path w="457200" h="287020">
                <a:moveTo>
                  <a:pt x="339230" y="98526"/>
                </a:moveTo>
                <a:lnTo>
                  <a:pt x="283474" y="100584"/>
                </a:lnTo>
                <a:lnTo>
                  <a:pt x="452380" y="100582"/>
                </a:lnTo>
                <a:lnTo>
                  <a:pt x="452206" y="98550"/>
                </a:lnTo>
                <a:lnTo>
                  <a:pt x="338836" y="98550"/>
                </a:lnTo>
                <a:lnTo>
                  <a:pt x="339230" y="98526"/>
                </a:lnTo>
                <a:close/>
              </a:path>
              <a:path w="457200" h="287020">
                <a:moveTo>
                  <a:pt x="170888" y="100582"/>
                </a:moveTo>
                <a:close/>
              </a:path>
              <a:path w="457200" h="287020">
                <a:moveTo>
                  <a:pt x="115174" y="98526"/>
                </a:moveTo>
                <a:lnTo>
                  <a:pt x="115570" y="98550"/>
                </a:lnTo>
                <a:lnTo>
                  <a:pt x="115840" y="98550"/>
                </a:lnTo>
                <a:lnTo>
                  <a:pt x="115174" y="98526"/>
                </a:lnTo>
                <a:close/>
              </a:path>
              <a:path w="457200" h="287020">
                <a:moveTo>
                  <a:pt x="452202" y="98512"/>
                </a:moveTo>
                <a:lnTo>
                  <a:pt x="339598" y="98512"/>
                </a:lnTo>
                <a:lnTo>
                  <a:pt x="338836" y="98550"/>
                </a:lnTo>
                <a:lnTo>
                  <a:pt x="452206" y="98550"/>
                </a:lnTo>
                <a:close/>
              </a:path>
              <a:path w="457200" h="287020">
                <a:moveTo>
                  <a:pt x="395043" y="95055"/>
                </a:moveTo>
                <a:lnTo>
                  <a:pt x="339230" y="98526"/>
                </a:lnTo>
                <a:lnTo>
                  <a:pt x="339598" y="98512"/>
                </a:lnTo>
                <a:lnTo>
                  <a:pt x="452202" y="98512"/>
                </a:lnTo>
                <a:lnTo>
                  <a:pt x="451909" y="95083"/>
                </a:lnTo>
                <a:lnTo>
                  <a:pt x="394716" y="95083"/>
                </a:lnTo>
                <a:lnTo>
                  <a:pt x="395043" y="95055"/>
                </a:lnTo>
                <a:close/>
              </a:path>
              <a:path w="457200" h="287020">
                <a:moveTo>
                  <a:pt x="114956" y="98512"/>
                </a:moveTo>
                <a:lnTo>
                  <a:pt x="114808" y="98512"/>
                </a:lnTo>
                <a:lnTo>
                  <a:pt x="115174" y="98526"/>
                </a:lnTo>
                <a:lnTo>
                  <a:pt x="114956" y="98512"/>
                </a:lnTo>
                <a:close/>
              </a:path>
              <a:path w="457200" h="287020">
                <a:moveTo>
                  <a:pt x="451903" y="95020"/>
                </a:moveTo>
                <a:lnTo>
                  <a:pt x="395605" y="95020"/>
                </a:lnTo>
                <a:lnTo>
                  <a:pt x="394716" y="95083"/>
                </a:lnTo>
                <a:lnTo>
                  <a:pt x="451909" y="95083"/>
                </a:lnTo>
                <a:close/>
              </a:path>
              <a:path w="457200" h="287020">
                <a:moveTo>
                  <a:pt x="451485" y="90130"/>
                </a:moveTo>
                <a:lnTo>
                  <a:pt x="395043" y="95055"/>
                </a:lnTo>
                <a:lnTo>
                  <a:pt x="395605" y="95020"/>
                </a:lnTo>
                <a:lnTo>
                  <a:pt x="451903" y="95020"/>
                </a:lnTo>
                <a:lnTo>
                  <a:pt x="451485" y="90130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4509515" y="5483352"/>
            <a:ext cx="1309370" cy="878205"/>
            <a:chOff x="4509515" y="5483352"/>
            <a:chExt cx="1309370" cy="878205"/>
          </a:xfrm>
        </p:grpSpPr>
        <p:sp>
          <p:nvSpPr>
            <p:cNvPr id="24" name="object 24"/>
            <p:cNvSpPr/>
            <p:nvPr/>
          </p:nvSpPr>
          <p:spPr>
            <a:xfrm>
              <a:off x="4547615" y="5521452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4">
                  <a:moveTo>
                    <a:pt x="1099312" y="0"/>
                  </a:moveTo>
                  <a:lnTo>
                    <a:pt x="133604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4"/>
                  </a:lnTo>
                  <a:lnTo>
                    <a:pt x="0" y="668020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4" y="801624"/>
                  </a:lnTo>
                  <a:lnTo>
                    <a:pt x="1099312" y="801624"/>
                  </a:lnTo>
                  <a:lnTo>
                    <a:pt x="1141541" y="794812"/>
                  </a:lnTo>
                  <a:lnTo>
                    <a:pt x="1178216" y="775846"/>
                  </a:lnTo>
                  <a:lnTo>
                    <a:pt x="1207138" y="746924"/>
                  </a:lnTo>
                  <a:lnTo>
                    <a:pt x="1226104" y="710249"/>
                  </a:lnTo>
                  <a:lnTo>
                    <a:pt x="1232916" y="668020"/>
                  </a:lnTo>
                  <a:lnTo>
                    <a:pt x="1232916" y="133604"/>
                  </a:lnTo>
                  <a:lnTo>
                    <a:pt x="1226104" y="91374"/>
                  </a:lnTo>
                  <a:lnTo>
                    <a:pt x="1207138" y="54699"/>
                  </a:lnTo>
                  <a:lnTo>
                    <a:pt x="1178216" y="25777"/>
                  </a:lnTo>
                  <a:lnTo>
                    <a:pt x="1141541" y="6811"/>
                  </a:lnTo>
                  <a:lnTo>
                    <a:pt x="1099312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547615" y="5521452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4">
                  <a:moveTo>
                    <a:pt x="0" y="133604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4" y="0"/>
                  </a:lnTo>
                  <a:lnTo>
                    <a:pt x="1099312" y="0"/>
                  </a:lnTo>
                  <a:lnTo>
                    <a:pt x="1141541" y="6811"/>
                  </a:lnTo>
                  <a:lnTo>
                    <a:pt x="1178216" y="25777"/>
                  </a:lnTo>
                  <a:lnTo>
                    <a:pt x="1207138" y="54699"/>
                  </a:lnTo>
                  <a:lnTo>
                    <a:pt x="1226104" y="91374"/>
                  </a:lnTo>
                  <a:lnTo>
                    <a:pt x="1232916" y="133604"/>
                  </a:lnTo>
                  <a:lnTo>
                    <a:pt x="1232916" y="668020"/>
                  </a:lnTo>
                  <a:lnTo>
                    <a:pt x="1226104" y="710249"/>
                  </a:lnTo>
                  <a:lnTo>
                    <a:pt x="1207138" y="746924"/>
                  </a:lnTo>
                  <a:lnTo>
                    <a:pt x="1178216" y="775846"/>
                  </a:lnTo>
                  <a:lnTo>
                    <a:pt x="1141541" y="794812"/>
                  </a:lnTo>
                  <a:lnTo>
                    <a:pt x="1099312" y="801624"/>
                  </a:lnTo>
                  <a:lnTo>
                    <a:pt x="133604" y="801624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20"/>
                  </a:lnTo>
                  <a:lnTo>
                    <a:pt x="0" y="133604"/>
                  </a:lnTo>
                  <a:close/>
                </a:path>
              </a:pathLst>
            </a:custGeom>
            <a:ln w="76200">
              <a:solidFill>
                <a:srgbClr val="FFA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655946" y="5726988"/>
            <a:ext cx="10185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Evaluate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31183" y="4935728"/>
            <a:ext cx="349250" cy="475615"/>
          </a:xfrm>
          <a:custGeom>
            <a:avLst/>
            <a:gdLst/>
            <a:ahLst/>
            <a:cxnLst/>
            <a:rect l="l" t="t" r="r" b="b"/>
            <a:pathLst>
              <a:path w="349250" h="475614">
                <a:moveTo>
                  <a:pt x="67931" y="111169"/>
                </a:moveTo>
                <a:lnTo>
                  <a:pt x="66637" y="166396"/>
                </a:lnTo>
                <a:lnTo>
                  <a:pt x="125475" y="255397"/>
                </a:lnTo>
                <a:lnTo>
                  <a:pt x="166750" y="312420"/>
                </a:lnTo>
                <a:lnTo>
                  <a:pt x="209676" y="368300"/>
                </a:lnTo>
                <a:lnTo>
                  <a:pt x="254507" y="422783"/>
                </a:lnTo>
                <a:lnTo>
                  <a:pt x="300481" y="475615"/>
                </a:lnTo>
                <a:lnTo>
                  <a:pt x="348741" y="433578"/>
                </a:lnTo>
                <a:lnTo>
                  <a:pt x="303686" y="381889"/>
                </a:lnTo>
                <a:lnTo>
                  <a:pt x="303021" y="381127"/>
                </a:lnTo>
                <a:lnTo>
                  <a:pt x="260211" y="328803"/>
                </a:lnTo>
                <a:lnTo>
                  <a:pt x="218391" y="274574"/>
                </a:lnTo>
                <a:lnTo>
                  <a:pt x="178223" y="219075"/>
                </a:lnTo>
                <a:lnTo>
                  <a:pt x="139403" y="161671"/>
                </a:lnTo>
                <a:lnTo>
                  <a:pt x="131430" y="149066"/>
                </a:lnTo>
                <a:lnTo>
                  <a:pt x="67931" y="111169"/>
                </a:lnTo>
                <a:close/>
              </a:path>
              <a:path w="349250" h="475614">
                <a:moveTo>
                  <a:pt x="303208" y="381340"/>
                </a:moveTo>
                <a:lnTo>
                  <a:pt x="303656" y="381889"/>
                </a:lnTo>
                <a:lnTo>
                  <a:pt x="303208" y="381340"/>
                </a:lnTo>
                <a:close/>
              </a:path>
              <a:path w="349250" h="475614">
                <a:moveTo>
                  <a:pt x="303033" y="381127"/>
                </a:moveTo>
                <a:lnTo>
                  <a:pt x="303208" y="381340"/>
                </a:lnTo>
                <a:lnTo>
                  <a:pt x="303033" y="381127"/>
                </a:lnTo>
                <a:close/>
              </a:path>
              <a:path w="349250" h="475614">
                <a:moveTo>
                  <a:pt x="259587" y="328041"/>
                </a:moveTo>
                <a:lnTo>
                  <a:pt x="260095" y="328803"/>
                </a:lnTo>
                <a:lnTo>
                  <a:pt x="259587" y="328041"/>
                </a:lnTo>
                <a:close/>
              </a:path>
              <a:path w="349250" h="475614">
                <a:moveTo>
                  <a:pt x="6476" y="0"/>
                </a:moveTo>
                <a:lnTo>
                  <a:pt x="0" y="277114"/>
                </a:lnTo>
                <a:lnTo>
                  <a:pt x="2238" y="289609"/>
                </a:lnTo>
                <a:lnTo>
                  <a:pt x="8858" y="299926"/>
                </a:lnTo>
                <a:lnTo>
                  <a:pt x="18859" y="307028"/>
                </a:lnTo>
                <a:lnTo>
                  <a:pt x="31241" y="309880"/>
                </a:lnTo>
                <a:lnTo>
                  <a:pt x="43755" y="307641"/>
                </a:lnTo>
                <a:lnTo>
                  <a:pt x="54101" y="301021"/>
                </a:lnTo>
                <a:lnTo>
                  <a:pt x="61210" y="291020"/>
                </a:lnTo>
                <a:lnTo>
                  <a:pt x="64007" y="278638"/>
                </a:lnTo>
                <a:lnTo>
                  <a:pt x="66637" y="166396"/>
                </a:lnTo>
                <a:lnTo>
                  <a:pt x="48387" y="137541"/>
                </a:lnTo>
                <a:lnTo>
                  <a:pt x="12445" y="76835"/>
                </a:lnTo>
                <a:lnTo>
                  <a:pt x="9143" y="71120"/>
                </a:lnTo>
                <a:lnTo>
                  <a:pt x="65277" y="40132"/>
                </a:lnTo>
                <a:lnTo>
                  <a:pt x="73746" y="40132"/>
                </a:lnTo>
                <a:lnTo>
                  <a:pt x="6476" y="0"/>
                </a:lnTo>
                <a:close/>
              </a:path>
              <a:path w="349250" h="475614">
                <a:moveTo>
                  <a:pt x="217804" y="273812"/>
                </a:moveTo>
                <a:lnTo>
                  <a:pt x="218312" y="274574"/>
                </a:lnTo>
                <a:lnTo>
                  <a:pt x="217804" y="273812"/>
                </a:lnTo>
                <a:close/>
              </a:path>
              <a:path w="349250" h="475614">
                <a:moveTo>
                  <a:pt x="177672" y="218313"/>
                </a:moveTo>
                <a:lnTo>
                  <a:pt x="178180" y="219075"/>
                </a:lnTo>
                <a:lnTo>
                  <a:pt x="177672" y="218313"/>
                </a:lnTo>
                <a:close/>
              </a:path>
              <a:path w="349250" h="475614">
                <a:moveTo>
                  <a:pt x="180185" y="103632"/>
                </a:moveTo>
                <a:lnTo>
                  <a:pt x="102615" y="103632"/>
                </a:lnTo>
                <a:lnTo>
                  <a:pt x="131430" y="149066"/>
                </a:lnTo>
                <a:lnTo>
                  <a:pt x="211708" y="196977"/>
                </a:lnTo>
                <a:lnTo>
                  <a:pt x="223718" y="201179"/>
                </a:lnTo>
                <a:lnTo>
                  <a:pt x="235965" y="200501"/>
                </a:lnTo>
                <a:lnTo>
                  <a:pt x="247070" y="195298"/>
                </a:lnTo>
                <a:lnTo>
                  <a:pt x="255650" y="185928"/>
                </a:lnTo>
                <a:lnTo>
                  <a:pt x="259851" y="173918"/>
                </a:lnTo>
                <a:lnTo>
                  <a:pt x="259195" y="162306"/>
                </a:lnTo>
                <a:lnTo>
                  <a:pt x="259099" y="161544"/>
                </a:lnTo>
                <a:lnTo>
                  <a:pt x="253918" y="150566"/>
                </a:lnTo>
                <a:lnTo>
                  <a:pt x="244475" y="141986"/>
                </a:lnTo>
                <a:lnTo>
                  <a:pt x="180185" y="103632"/>
                </a:lnTo>
                <a:close/>
              </a:path>
              <a:path w="349250" h="475614">
                <a:moveTo>
                  <a:pt x="65277" y="40132"/>
                </a:moveTo>
                <a:lnTo>
                  <a:pt x="9143" y="71120"/>
                </a:lnTo>
                <a:lnTo>
                  <a:pt x="12445" y="76835"/>
                </a:lnTo>
                <a:lnTo>
                  <a:pt x="48387" y="137541"/>
                </a:lnTo>
                <a:lnTo>
                  <a:pt x="66637" y="166396"/>
                </a:lnTo>
                <a:lnTo>
                  <a:pt x="67931" y="111169"/>
                </a:lnTo>
                <a:lnTo>
                  <a:pt x="20827" y="83058"/>
                </a:lnTo>
                <a:lnTo>
                  <a:pt x="69214" y="56388"/>
                </a:lnTo>
                <a:lnTo>
                  <a:pt x="74612" y="56388"/>
                </a:lnTo>
                <a:lnTo>
                  <a:pt x="67690" y="44704"/>
                </a:lnTo>
                <a:lnTo>
                  <a:pt x="65277" y="40132"/>
                </a:lnTo>
                <a:close/>
              </a:path>
              <a:path w="349250" h="475614">
                <a:moveTo>
                  <a:pt x="139723" y="162143"/>
                </a:moveTo>
                <a:lnTo>
                  <a:pt x="139826" y="162306"/>
                </a:lnTo>
                <a:lnTo>
                  <a:pt x="139723" y="162143"/>
                </a:lnTo>
                <a:close/>
              </a:path>
              <a:path w="349250" h="475614">
                <a:moveTo>
                  <a:pt x="139343" y="161544"/>
                </a:moveTo>
                <a:lnTo>
                  <a:pt x="139723" y="162143"/>
                </a:lnTo>
                <a:lnTo>
                  <a:pt x="139343" y="161544"/>
                </a:lnTo>
                <a:close/>
              </a:path>
              <a:path w="349250" h="475614">
                <a:moveTo>
                  <a:pt x="74612" y="56388"/>
                </a:moveTo>
                <a:lnTo>
                  <a:pt x="69214" y="56388"/>
                </a:lnTo>
                <a:lnTo>
                  <a:pt x="67931" y="111169"/>
                </a:lnTo>
                <a:lnTo>
                  <a:pt x="131430" y="149066"/>
                </a:lnTo>
                <a:lnTo>
                  <a:pt x="103179" y="104521"/>
                </a:lnTo>
                <a:lnTo>
                  <a:pt x="74612" y="56388"/>
                </a:lnTo>
                <a:close/>
              </a:path>
              <a:path w="349250" h="475614">
                <a:moveTo>
                  <a:pt x="69214" y="56388"/>
                </a:moveTo>
                <a:lnTo>
                  <a:pt x="20827" y="83058"/>
                </a:lnTo>
                <a:lnTo>
                  <a:pt x="67931" y="111169"/>
                </a:lnTo>
                <a:lnTo>
                  <a:pt x="69214" y="56388"/>
                </a:lnTo>
                <a:close/>
              </a:path>
              <a:path w="349250" h="475614">
                <a:moveTo>
                  <a:pt x="73746" y="40132"/>
                </a:moveTo>
                <a:lnTo>
                  <a:pt x="65277" y="40132"/>
                </a:lnTo>
                <a:lnTo>
                  <a:pt x="68199" y="45466"/>
                </a:lnTo>
                <a:lnTo>
                  <a:pt x="103124" y="104521"/>
                </a:lnTo>
                <a:lnTo>
                  <a:pt x="102615" y="103632"/>
                </a:lnTo>
                <a:lnTo>
                  <a:pt x="180185" y="103632"/>
                </a:lnTo>
                <a:lnTo>
                  <a:pt x="73746" y="40132"/>
                </a:lnTo>
                <a:close/>
              </a:path>
              <a:path w="349250" h="475614">
                <a:moveTo>
                  <a:pt x="102615" y="103632"/>
                </a:moveTo>
                <a:lnTo>
                  <a:pt x="103124" y="104521"/>
                </a:lnTo>
                <a:lnTo>
                  <a:pt x="102615" y="103632"/>
                </a:lnTo>
                <a:close/>
              </a:path>
              <a:path w="349250" h="475614">
                <a:moveTo>
                  <a:pt x="67690" y="44704"/>
                </a:moveTo>
                <a:lnTo>
                  <a:pt x="68142" y="45466"/>
                </a:lnTo>
                <a:lnTo>
                  <a:pt x="67690" y="44704"/>
                </a:lnTo>
                <a:close/>
              </a:path>
              <a:path w="349250" h="475614">
                <a:moveTo>
                  <a:pt x="67781" y="44704"/>
                </a:moveTo>
                <a:lnTo>
                  <a:pt x="68199" y="45466"/>
                </a:lnTo>
                <a:lnTo>
                  <a:pt x="67781" y="44704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/>
          <p:cNvGrpSpPr/>
          <p:nvPr/>
        </p:nvGrpSpPr>
        <p:grpSpPr>
          <a:xfrm>
            <a:off x="3304032" y="3962400"/>
            <a:ext cx="1245235" cy="814069"/>
            <a:chOff x="3304032" y="3962400"/>
            <a:chExt cx="1245235" cy="814069"/>
          </a:xfrm>
        </p:grpSpPr>
        <p:sp>
          <p:nvSpPr>
            <p:cNvPr id="29" name="object 29"/>
            <p:cNvSpPr/>
            <p:nvPr/>
          </p:nvSpPr>
          <p:spPr>
            <a:xfrm>
              <a:off x="3310128" y="3968495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4">
                  <a:moveTo>
                    <a:pt x="1099312" y="0"/>
                  </a:moveTo>
                  <a:lnTo>
                    <a:pt x="133604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3"/>
                  </a:lnTo>
                  <a:lnTo>
                    <a:pt x="0" y="668019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4" y="801623"/>
                  </a:lnTo>
                  <a:lnTo>
                    <a:pt x="1099312" y="801623"/>
                  </a:lnTo>
                  <a:lnTo>
                    <a:pt x="1141541" y="794812"/>
                  </a:lnTo>
                  <a:lnTo>
                    <a:pt x="1178216" y="775846"/>
                  </a:lnTo>
                  <a:lnTo>
                    <a:pt x="1207138" y="746924"/>
                  </a:lnTo>
                  <a:lnTo>
                    <a:pt x="1226104" y="710249"/>
                  </a:lnTo>
                  <a:lnTo>
                    <a:pt x="1232916" y="668019"/>
                  </a:lnTo>
                  <a:lnTo>
                    <a:pt x="1232916" y="133603"/>
                  </a:lnTo>
                  <a:lnTo>
                    <a:pt x="1226104" y="91374"/>
                  </a:lnTo>
                  <a:lnTo>
                    <a:pt x="1207138" y="54699"/>
                  </a:lnTo>
                  <a:lnTo>
                    <a:pt x="1178216" y="25777"/>
                  </a:lnTo>
                  <a:lnTo>
                    <a:pt x="1141541" y="6811"/>
                  </a:lnTo>
                  <a:lnTo>
                    <a:pt x="1099312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310128" y="3968495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4">
                  <a:moveTo>
                    <a:pt x="0" y="133603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4" y="0"/>
                  </a:lnTo>
                  <a:lnTo>
                    <a:pt x="1099312" y="0"/>
                  </a:lnTo>
                  <a:lnTo>
                    <a:pt x="1141541" y="6811"/>
                  </a:lnTo>
                  <a:lnTo>
                    <a:pt x="1178216" y="25777"/>
                  </a:lnTo>
                  <a:lnTo>
                    <a:pt x="1207138" y="54699"/>
                  </a:lnTo>
                  <a:lnTo>
                    <a:pt x="1226104" y="91374"/>
                  </a:lnTo>
                  <a:lnTo>
                    <a:pt x="1232916" y="133603"/>
                  </a:lnTo>
                  <a:lnTo>
                    <a:pt x="1232916" y="668019"/>
                  </a:lnTo>
                  <a:lnTo>
                    <a:pt x="1226104" y="710249"/>
                  </a:lnTo>
                  <a:lnTo>
                    <a:pt x="1207138" y="746924"/>
                  </a:lnTo>
                  <a:lnTo>
                    <a:pt x="1178216" y="775846"/>
                  </a:lnTo>
                  <a:lnTo>
                    <a:pt x="1141541" y="794812"/>
                  </a:lnTo>
                  <a:lnTo>
                    <a:pt x="1099312" y="801623"/>
                  </a:lnTo>
                  <a:lnTo>
                    <a:pt x="133604" y="801623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19"/>
                  </a:lnTo>
                  <a:lnTo>
                    <a:pt x="0" y="13360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3509264" y="4174312"/>
            <a:ext cx="83629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</a:t>
            </a:r>
            <a:r>
              <a:rPr sz="2000" spc="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2000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ploy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794871" y="3047110"/>
            <a:ext cx="274320" cy="692785"/>
          </a:xfrm>
          <a:custGeom>
            <a:avLst/>
            <a:gdLst/>
            <a:ahLst/>
            <a:cxnLst/>
            <a:rect l="l" t="t" r="r" b="b"/>
            <a:pathLst>
              <a:path w="274320" h="692785">
                <a:moveTo>
                  <a:pt x="180949" y="119504"/>
                </a:moveTo>
                <a:lnTo>
                  <a:pt x="138067" y="155244"/>
                </a:lnTo>
                <a:lnTo>
                  <a:pt x="124602" y="202184"/>
                </a:lnTo>
                <a:lnTo>
                  <a:pt x="113299" y="245490"/>
                </a:lnTo>
                <a:lnTo>
                  <a:pt x="102631" y="289178"/>
                </a:lnTo>
                <a:lnTo>
                  <a:pt x="92979" y="332993"/>
                </a:lnTo>
                <a:lnTo>
                  <a:pt x="84089" y="376936"/>
                </a:lnTo>
                <a:lnTo>
                  <a:pt x="76088" y="421004"/>
                </a:lnTo>
                <a:lnTo>
                  <a:pt x="68976" y="465200"/>
                </a:lnTo>
                <a:lnTo>
                  <a:pt x="62499" y="509650"/>
                </a:lnTo>
                <a:lnTo>
                  <a:pt x="57165" y="554227"/>
                </a:lnTo>
                <a:lnTo>
                  <a:pt x="52466" y="598932"/>
                </a:lnTo>
                <a:lnTo>
                  <a:pt x="48783" y="643636"/>
                </a:lnTo>
                <a:lnTo>
                  <a:pt x="45989" y="688213"/>
                </a:lnTo>
                <a:lnTo>
                  <a:pt x="109870" y="692403"/>
                </a:lnTo>
                <a:lnTo>
                  <a:pt x="112632" y="648588"/>
                </a:lnTo>
                <a:lnTo>
                  <a:pt x="112705" y="648081"/>
                </a:lnTo>
                <a:lnTo>
                  <a:pt x="116169" y="605155"/>
                </a:lnTo>
                <a:lnTo>
                  <a:pt x="116286" y="604519"/>
                </a:lnTo>
                <a:lnTo>
                  <a:pt x="120726" y="561720"/>
                </a:lnTo>
                <a:lnTo>
                  <a:pt x="125999" y="517778"/>
                </a:lnTo>
                <a:lnTo>
                  <a:pt x="132222" y="474599"/>
                </a:lnTo>
                <a:lnTo>
                  <a:pt x="139106" y="432180"/>
                </a:lnTo>
                <a:lnTo>
                  <a:pt x="146840" y="389254"/>
                </a:lnTo>
                <a:lnTo>
                  <a:pt x="155590" y="345948"/>
                </a:lnTo>
                <a:lnTo>
                  <a:pt x="164800" y="304704"/>
                </a:lnTo>
                <a:lnTo>
                  <a:pt x="164861" y="303911"/>
                </a:lnTo>
                <a:lnTo>
                  <a:pt x="175278" y="261492"/>
                </a:lnTo>
                <a:lnTo>
                  <a:pt x="186451" y="218821"/>
                </a:lnTo>
                <a:lnTo>
                  <a:pt x="194132" y="191798"/>
                </a:lnTo>
                <a:lnTo>
                  <a:pt x="180949" y="119504"/>
                </a:lnTo>
                <a:close/>
              </a:path>
              <a:path w="274320" h="692785">
                <a:moveTo>
                  <a:pt x="112705" y="648081"/>
                </a:moveTo>
                <a:lnTo>
                  <a:pt x="112664" y="648588"/>
                </a:lnTo>
                <a:lnTo>
                  <a:pt x="112705" y="648081"/>
                </a:lnTo>
                <a:close/>
              </a:path>
              <a:path w="274320" h="692785">
                <a:moveTo>
                  <a:pt x="116286" y="604519"/>
                </a:moveTo>
                <a:lnTo>
                  <a:pt x="116220" y="605155"/>
                </a:lnTo>
                <a:lnTo>
                  <a:pt x="116286" y="604519"/>
                </a:lnTo>
                <a:close/>
              </a:path>
              <a:path w="274320" h="692785">
                <a:moveTo>
                  <a:pt x="120792" y="561086"/>
                </a:moveTo>
                <a:lnTo>
                  <a:pt x="120665" y="561720"/>
                </a:lnTo>
                <a:lnTo>
                  <a:pt x="120792" y="561086"/>
                </a:lnTo>
                <a:close/>
              </a:path>
              <a:path w="274320" h="692785">
                <a:moveTo>
                  <a:pt x="126090" y="517778"/>
                </a:moveTo>
                <a:lnTo>
                  <a:pt x="125999" y="518413"/>
                </a:lnTo>
                <a:lnTo>
                  <a:pt x="126090" y="517778"/>
                </a:lnTo>
                <a:close/>
              </a:path>
              <a:path w="274320" h="692785">
                <a:moveTo>
                  <a:pt x="132324" y="474599"/>
                </a:moveTo>
                <a:lnTo>
                  <a:pt x="132222" y="475234"/>
                </a:lnTo>
                <a:lnTo>
                  <a:pt x="132324" y="474599"/>
                </a:lnTo>
                <a:close/>
              </a:path>
              <a:path w="274320" h="692785">
                <a:moveTo>
                  <a:pt x="139207" y="431546"/>
                </a:moveTo>
                <a:lnTo>
                  <a:pt x="139080" y="432180"/>
                </a:lnTo>
                <a:lnTo>
                  <a:pt x="139207" y="431546"/>
                </a:lnTo>
                <a:close/>
              </a:path>
              <a:path w="274320" h="692785">
                <a:moveTo>
                  <a:pt x="155702" y="345948"/>
                </a:moveTo>
                <a:lnTo>
                  <a:pt x="155590" y="346455"/>
                </a:lnTo>
                <a:lnTo>
                  <a:pt x="155702" y="345948"/>
                </a:lnTo>
                <a:close/>
              </a:path>
              <a:path w="274320" h="692785">
                <a:moveTo>
                  <a:pt x="248883" y="135000"/>
                </a:moveTo>
                <a:lnTo>
                  <a:pt x="211089" y="135000"/>
                </a:lnTo>
                <a:lnTo>
                  <a:pt x="198173" y="177546"/>
                </a:lnTo>
                <a:lnTo>
                  <a:pt x="194132" y="191798"/>
                </a:lnTo>
                <a:lnTo>
                  <a:pt x="210962" y="284099"/>
                </a:lnTo>
                <a:lnTo>
                  <a:pt x="215687" y="295913"/>
                </a:lnTo>
                <a:lnTo>
                  <a:pt x="224281" y="304704"/>
                </a:lnTo>
                <a:lnTo>
                  <a:pt x="235519" y="309637"/>
                </a:lnTo>
                <a:lnTo>
                  <a:pt x="248173" y="309879"/>
                </a:lnTo>
                <a:lnTo>
                  <a:pt x="259988" y="305173"/>
                </a:lnTo>
                <a:lnTo>
                  <a:pt x="268779" y="296608"/>
                </a:lnTo>
                <a:lnTo>
                  <a:pt x="273712" y="285376"/>
                </a:lnTo>
                <a:lnTo>
                  <a:pt x="273954" y="272668"/>
                </a:lnTo>
                <a:lnTo>
                  <a:pt x="248883" y="135000"/>
                </a:lnTo>
                <a:close/>
              </a:path>
              <a:path w="274320" h="692785">
                <a:moveTo>
                  <a:pt x="165115" y="303275"/>
                </a:moveTo>
                <a:lnTo>
                  <a:pt x="164861" y="303911"/>
                </a:lnTo>
                <a:lnTo>
                  <a:pt x="165115" y="303275"/>
                </a:lnTo>
                <a:close/>
              </a:path>
              <a:path w="274320" h="692785">
                <a:moveTo>
                  <a:pt x="224297" y="0"/>
                </a:moveTo>
                <a:lnTo>
                  <a:pt x="11318" y="177546"/>
                </a:lnTo>
                <a:lnTo>
                  <a:pt x="3415" y="187446"/>
                </a:lnTo>
                <a:lnTo>
                  <a:pt x="0" y="199215"/>
                </a:lnTo>
                <a:lnTo>
                  <a:pt x="1228" y="211389"/>
                </a:lnTo>
                <a:lnTo>
                  <a:pt x="7254" y="222503"/>
                </a:lnTo>
                <a:lnTo>
                  <a:pt x="17156" y="230481"/>
                </a:lnTo>
                <a:lnTo>
                  <a:pt x="28940" y="233933"/>
                </a:lnTo>
                <a:lnTo>
                  <a:pt x="41151" y="232719"/>
                </a:lnTo>
                <a:lnTo>
                  <a:pt x="52339" y="226694"/>
                </a:lnTo>
                <a:lnTo>
                  <a:pt x="138067" y="155244"/>
                </a:lnTo>
                <a:lnTo>
                  <a:pt x="150002" y="116077"/>
                </a:lnTo>
                <a:lnTo>
                  <a:pt x="163972" y="73278"/>
                </a:lnTo>
                <a:lnTo>
                  <a:pt x="172354" y="49149"/>
                </a:lnTo>
                <a:lnTo>
                  <a:pt x="233248" y="49149"/>
                </a:lnTo>
                <a:lnTo>
                  <a:pt x="224297" y="0"/>
                </a:lnTo>
                <a:close/>
              </a:path>
              <a:path w="274320" h="692785">
                <a:moveTo>
                  <a:pt x="186468" y="218821"/>
                </a:moveTo>
                <a:lnTo>
                  <a:pt x="186324" y="219328"/>
                </a:lnTo>
                <a:lnTo>
                  <a:pt x="186468" y="218821"/>
                </a:lnTo>
                <a:close/>
              </a:path>
              <a:path w="274320" h="692785">
                <a:moveTo>
                  <a:pt x="218968" y="65404"/>
                </a:moveTo>
                <a:lnTo>
                  <a:pt x="171084" y="65404"/>
                </a:lnTo>
                <a:lnTo>
                  <a:pt x="223154" y="84327"/>
                </a:lnTo>
                <a:lnTo>
                  <a:pt x="180949" y="119504"/>
                </a:lnTo>
                <a:lnTo>
                  <a:pt x="194132" y="191798"/>
                </a:lnTo>
                <a:lnTo>
                  <a:pt x="198389" y="176784"/>
                </a:lnTo>
                <a:lnTo>
                  <a:pt x="210897" y="135636"/>
                </a:lnTo>
                <a:lnTo>
                  <a:pt x="224678" y="93599"/>
                </a:lnTo>
                <a:lnTo>
                  <a:pt x="232806" y="70230"/>
                </a:lnTo>
                <a:lnTo>
                  <a:pt x="218968" y="65404"/>
                </a:lnTo>
                <a:close/>
              </a:path>
              <a:path w="274320" h="692785">
                <a:moveTo>
                  <a:pt x="198389" y="176784"/>
                </a:moveTo>
                <a:lnTo>
                  <a:pt x="198245" y="177291"/>
                </a:lnTo>
                <a:lnTo>
                  <a:pt x="198389" y="176784"/>
                </a:lnTo>
                <a:close/>
              </a:path>
              <a:path w="274320" h="692785">
                <a:moveTo>
                  <a:pt x="198416" y="176784"/>
                </a:moveTo>
                <a:lnTo>
                  <a:pt x="198262" y="177291"/>
                </a:lnTo>
                <a:lnTo>
                  <a:pt x="198416" y="176784"/>
                </a:lnTo>
                <a:close/>
              </a:path>
              <a:path w="274320" h="692785">
                <a:moveTo>
                  <a:pt x="172354" y="49149"/>
                </a:moveTo>
                <a:lnTo>
                  <a:pt x="163972" y="73278"/>
                </a:lnTo>
                <a:lnTo>
                  <a:pt x="150002" y="116077"/>
                </a:lnTo>
                <a:lnTo>
                  <a:pt x="138067" y="155244"/>
                </a:lnTo>
                <a:lnTo>
                  <a:pt x="180949" y="119504"/>
                </a:lnTo>
                <a:lnTo>
                  <a:pt x="171084" y="65404"/>
                </a:lnTo>
                <a:lnTo>
                  <a:pt x="218968" y="65404"/>
                </a:lnTo>
                <a:lnTo>
                  <a:pt x="172354" y="49149"/>
                </a:lnTo>
                <a:close/>
              </a:path>
              <a:path w="274320" h="692785">
                <a:moveTo>
                  <a:pt x="233248" y="49149"/>
                </a:moveTo>
                <a:lnTo>
                  <a:pt x="172354" y="49149"/>
                </a:lnTo>
                <a:lnTo>
                  <a:pt x="232806" y="70230"/>
                </a:lnTo>
                <a:lnTo>
                  <a:pt x="224551" y="94106"/>
                </a:lnTo>
                <a:lnTo>
                  <a:pt x="210835" y="135636"/>
                </a:lnTo>
                <a:lnTo>
                  <a:pt x="211089" y="135000"/>
                </a:lnTo>
                <a:lnTo>
                  <a:pt x="248883" y="135000"/>
                </a:lnTo>
                <a:lnTo>
                  <a:pt x="233248" y="49149"/>
                </a:lnTo>
                <a:close/>
              </a:path>
              <a:path w="274320" h="692785">
                <a:moveTo>
                  <a:pt x="211089" y="135000"/>
                </a:moveTo>
                <a:lnTo>
                  <a:pt x="210835" y="135636"/>
                </a:lnTo>
                <a:lnTo>
                  <a:pt x="211089" y="135000"/>
                </a:lnTo>
                <a:close/>
              </a:path>
              <a:path w="274320" h="692785">
                <a:moveTo>
                  <a:pt x="171084" y="65404"/>
                </a:moveTo>
                <a:lnTo>
                  <a:pt x="180949" y="119504"/>
                </a:lnTo>
                <a:lnTo>
                  <a:pt x="223154" y="84327"/>
                </a:lnTo>
                <a:lnTo>
                  <a:pt x="171084" y="65404"/>
                </a:lnTo>
                <a:close/>
              </a:path>
              <a:path w="274320" h="692785">
                <a:moveTo>
                  <a:pt x="224678" y="93599"/>
                </a:moveTo>
                <a:lnTo>
                  <a:pt x="224511" y="94106"/>
                </a:lnTo>
                <a:lnTo>
                  <a:pt x="224678" y="93599"/>
                </a:lnTo>
                <a:close/>
              </a:path>
              <a:path w="274320" h="692785">
                <a:moveTo>
                  <a:pt x="224727" y="93599"/>
                </a:moveTo>
                <a:lnTo>
                  <a:pt x="224551" y="94106"/>
                </a:lnTo>
                <a:lnTo>
                  <a:pt x="224727" y="93599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3" name="object 33"/>
          <p:cNvGrpSpPr/>
          <p:nvPr/>
        </p:nvGrpSpPr>
        <p:grpSpPr>
          <a:xfrm>
            <a:off x="3745991" y="2026920"/>
            <a:ext cx="1245235" cy="814069"/>
            <a:chOff x="3745991" y="2026920"/>
            <a:chExt cx="1245235" cy="814069"/>
          </a:xfrm>
        </p:grpSpPr>
        <p:sp>
          <p:nvSpPr>
            <p:cNvPr id="34" name="object 34"/>
            <p:cNvSpPr/>
            <p:nvPr/>
          </p:nvSpPr>
          <p:spPr>
            <a:xfrm>
              <a:off x="3752087" y="2033016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5">
                  <a:moveTo>
                    <a:pt x="1099312" y="0"/>
                  </a:moveTo>
                  <a:lnTo>
                    <a:pt x="133603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4"/>
                  </a:lnTo>
                  <a:lnTo>
                    <a:pt x="0" y="668020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3" y="801624"/>
                  </a:lnTo>
                  <a:lnTo>
                    <a:pt x="1099312" y="801624"/>
                  </a:lnTo>
                  <a:lnTo>
                    <a:pt x="1141541" y="794812"/>
                  </a:lnTo>
                  <a:lnTo>
                    <a:pt x="1178216" y="775846"/>
                  </a:lnTo>
                  <a:lnTo>
                    <a:pt x="1207138" y="746924"/>
                  </a:lnTo>
                  <a:lnTo>
                    <a:pt x="1226104" y="710249"/>
                  </a:lnTo>
                  <a:lnTo>
                    <a:pt x="1232915" y="668020"/>
                  </a:lnTo>
                  <a:lnTo>
                    <a:pt x="1232915" y="133604"/>
                  </a:lnTo>
                  <a:lnTo>
                    <a:pt x="1226104" y="91374"/>
                  </a:lnTo>
                  <a:lnTo>
                    <a:pt x="1207138" y="54699"/>
                  </a:lnTo>
                  <a:lnTo>
                    <a:pt x="1178216" y="25777"/>
                  </a:lnTo>
                  <a:lnTo>
                    <a:pt x="1141541" y="6811"/>
                  </a:lnTo>
                  <a:lnTo>
                    <a:pt x="1099312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752087" y="2033016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5">
                  <a:moveTo>
                    <a:pt x="0" y="133604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3" y="0"/>
                  </a:lnTo>
                  <a:lnTo>
                    <a:pt x="1099312" y="0"/>
                  </a:lnTo>
                  <a:lnTo>
                    <a:pt x="1141541" y="6811"/>
                  </a:lnTo>
                  <a:lnTo>
                    <a:pt x="1178216" y="25777"/>
                  </a:lnTo>
                  <a:lnTo>
                    <a:pt x="1207138" y="54699"/>
                  </a:lnTo>
                  <a:lnTo>
                    <a:pt x="1226104" y="91374"/>
                  </a:lnTo>
                  <a:lnTo>
                    <a:pt x="1232915" y="133604"/>
                  </a:lnTo>
                  <a:lnTo>
                    <a:pt x="1232915" y="668020"/>
                  </a:lnTo>
                  <a:lnTo>
                    <a:pt x="1226104" y="710249"/>
                  </a:lnTo>
                  <a:lnTo>
                    <a:pt x="1207138" y="746924"/>
                  </a:lnTo>
                  <a:lnTo>
                    <a:pt x="1178216" y="775846"/>
                  </a:lnTo>
                  <a:lnTo>
                    <a:pt x="1141541" y="794812"/>
                  </a:lnTo>
                  <a:lnTo>
                    <a:pt x="1099312" y="801624"/>
                  </a:lnTo>
                  <a:lnTo>
                    <a:pt x="133603" y="801624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20"/>
                  </a:lnTo>
                  <a:lnTo>
                    <a:pt x="0" y="1336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3897884" y="2238197"/>
            <a:ext cx="9417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Mo</a:t>
            </a:r>
            <a:r>
              <a:rPr sz="2000" spc="1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n</a:t>
            </a:r>
            <a:r>
              <a:rPr sz="20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itor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902834" y="1662938"/>
            <a:ext cx="476884" cy="300990"/>
          </a:xfrm>
          <a:custGeom>
            <a:avLst/>
            <a:gdLst/>
            <a:ahLst/>
            <a:cxnLst/>
            <a:rect l="l" t="t" r="r" b="b"/>
            <a:pathLst>
              <a:path w="476885" h="300989">
                <a:moveTo>
                  <a:pt x="303683" y="81880"/>
                </a:moveTo>
                <a:lnTo>
                  <a:pt x="226187" y="118363"/>
                </a:lnTo>
                <a:lnTo>
                  <a:pt x="168275" y="147954"/>
                </a:lnTo>
                <a:lnTo>
                  <a:pt x="111125" y="179324"/>
                </a:lnTo>
                <a:lnTo>
                  <a:pt x="54990" y="212216"/>
                </a:lnTo>
                <a:lnTo>
                  <a:pt x="0" y="246379"/>
                </a:lnTo>
                <a:lnTo>
                  <a:pt x="33909" y="300736"/>
                </a:lnTo>
                <a:lnTo>
                  <a:pt x="88391" y="266700"/>
                </a:lnTo>
                <a:lnTo>
                  <a:pt x="143128" y="234696"/>
                </a:lnTo>
                <a:lnTo>
                  <a:pt x="143293" y="234696"/>
                </a:lnTo>
                <a:lnTo>
                  <a:pt x="197933" y="204724"/>
                </a:lnTo>
                <a:lnTo>
                  <a:pt x="254270" y="175895"/>
                </a:lnTo>
                <a:lnTo>
                  <a:pt x="255015" y="175513"/>
                </a:lnTo>
                <a:lnTo>
                  <a:pt x="310933" y="148798"/>
                </a:lnTo>
                <a:lnTo>
                  <a:pt x="357813" y="91037"/>
                </a:lnTo>
                <a:lnTo>
                  <a:pt x="303683" y="81880"/>
                </a:lnTo>
                <a:close/>
              </a:path>
              <a:path w="476885" h="300989">
                <a:moveTo>
                  <a:pt x="393921" y="148209"/>
                </a:moveTo>
                <a:lnTo>
                  <a:pt x="312165" y="148209"/>
                </a:lnTo>
                <a:lnTo>
                  <a:pt x="310933" y="148798"/>
                </a:lnTo>
                <a:lnTo>
                  <a:pt x="252349" y="220979"/>
                </a:lnTo>
                <a:lnTo>
                  <a:pt x="246439" y="232239"/>
                </a:lnTo>
                <a:lnTo>
                  <a:pt x="245363" y="244475"/>
                </a:lnTo>
                <a:lnTo>
                  <a:pt x="248955" y="256234"/>
                </a:lnTo>
                <a:lnTo>
                  <a:pt x="257048" y="266064"/>
                </a:lnTo>
                <a:lnTo>
                  <a:pt x="268287" y="271920"/>
                </a:lnTo>
                <a:lnTo>
                  <a:pt x="280479" y="273002"/>
                </a:lnTo>
                <a:lnTo>
                  <a:pt x="292195" y="269440"/>
                </a:lnTo>
                <a:lnTo>
                  <a:pt x="302005" y="261365"/>
                </a:lnTo>
                <a:lnTo>
                  <a:pt x="393921" y="148209"/>
                </a:lnTo>
                <a:close/>
              </a:path>
              <a:path w="476885" h="300989">
                <a:moveTo>
                  <a:pt x="88497" y="266700"/>
                </a:moveTo>
                <a:lnTo>
                  <a:pt x="87629" y="267208"/>
                </a:lnTo>
                <a:lnTo>
                  <a:pt x="88497" y="266700"/>
                </a:lnTo>
                <a:close/>
              </a:path>
              <a:path w="476885" h="300989">
                <a:moveTo>
                  <a:pt x="143293" y="234696"/>
                </a:moveTo>
                <a:lnTo>
                  <a:pt x="143128" y="234696"/>
                </a:lnTo>
                <a:lnTo>
                  <a:pt x="142366" y="235203"/>
                </a:lnTo>
                <a:lnTo>
                  <a:pt x="143293" y="234696"/>
                </a:lnTo>
                <a:close/>
              </a:path>
              <a:path w="476885" h="300989">
                <a:moveTo>
                  <a:pt x="198627" y="204342"/>
                </a:moveTo>
                <a:lnTo>
                  <a:pt x="197865" y="204724"/>
                </a:lnTo>
                <a:lnTo>
                  <a:pt x="198627" y="204342"/>
                </a:lnTo>
                <a:close/>
              </a:path>
              <a:path w="476885" h="300989">
                <a:moveTo>
                  <a:pt x="255050" y="175513"/>
                </a:moveTo>
                <a:lnTo>
                  <a:pt x="254510" y="175772"/>
                </a:lnTo>
                <a:lnTo>
                  <a:pt x="255050" y="175513"/>
                </a:lnTo>
                <a:close/>
              </a:path>
              <a:path w="476885" h="300989">
                <a:moveTo>
                  <a:pt x="357813" y="91037"/>
                </a:moveTo>
                <a:lnTo>
                  <a:pt x="310933" y="148798"/>
                </a:lnTo>
                <a:lnTo>
                  <a:pt x="311369" y="148589"/>
                </a:lnTo>
                <a:lnTo>
                  <a:pt x="369950" y="122554"/>
                </a:lnTo>
                <a:lnTo>
                  <a:pt x="370117" y="122554"/>
                </a:lnTo>
                <a:lnTo>
                  <a:pt x="424600" y="100202"/>
                </a:lnTo>
                <a:lnTo>
                  <a:pt x="411988" y="100202"/>
                </a:lnTo>
                <a:lnTo>
                  <a:pt x="357813" y="91037"/>
                </a:lnTo>
                <a:close/>
              </a:path>
              <a:path w="476885" h="300989">
                <a:moveTo>
                  <a:pt x="431707" y="38608"/>
                </a:moveTo>
                <a:lnTo>
                  <a:pt x="406018" y="38608"/>
                </a:lnTo>
                <a:lnTo>
                  <a:pt x="428625" y="98551"/>
                </a:lnTo>
                <a:lnTo>
                  <a:pt x="369188" y="122936"/>
                </a:lnTo>
                <a:lnTo>
                  <a:pt x="311276" y="148589"/>
                </a:lnTo>
                <a:lnTo>
                  <a:pt x="312165" y="148209"/>
                </a:lnTo>
                <a:lnTo>
                  <a:pt x="393921" y="148209"/>
                </a:lnTo>
                <a:lnTo>
                  <a:pt x="476757" y="46227"/>
                </a:lnTo>
                <a:lnTo>
                  <a:pt x="431707" y="38608"/>
                </a:lnTo>
                <a:close/>
              </a:path>
              <a:path w="476885" h="300989">
                <a:moveTo>
                  <a:pt x="312165" y="148209"/>
                </a:moveTo>
                <a:lnTo>
                  <a:pt x="311276" y="148589"/>
                </a:lnTo>
                <a:lnTo>
                  <a:pt x="312165" y="148209"/>
                </a:lnTo>
                <a:close/>
              </a:path>
              <a:path w="476885" h="300989">
                <a:moveTo>
                  <a:pt x="369950" y="122554"/>
                </a:moveTo>
                <a:lnTo>
                  <a:pt x="369092" y="122936"/>
                </a:lnTo>
                <a:lnTo>
                  <a:pt x="369950" y="122554"/>
                </a:lnTo>
                <a:close/>
              </a:path>
              <a:path w="476885" h="300989">
                <a:moveTo>
                  <a:pt x="370117" y="122554"/>
                </a:moveTo>
                <a:lnTo>
                  <a:pt x="369950" y="122554"/>
                </a:lnTo>
                <a:lnTo>
                  <a:pt x="369188" y="122936"/>
                </a:lnTo>
                <a:lnTo>
                  <a:pt x="370117" y="122554"/>
                </a:lnTo>
                <a:close/>
              </a:path>
              <a:path w="476885" h="300989">
                <a:moveTo>
                  <a:pt x="392429" y="48387"/>
                </a:moveTo>
                <a:lnTo>
                  <a:pt x="357813" y="91037"/>
                </a:lnTo>
                <a:lnTo>
                  <a:pt x="411988" y="100202"/>
                </a:lnTo>
                <a:lnTo>
                  <a:pt x="392429" y="48387"/>
                </a:lnTo>
                <a:close/>
              </a:path>
              <a:path w="476885" h="300989">
                <a:moveTo>
                  <a:pt x="409706" y="48387"/>
                </a:moveTo>
                <a:lnTo>
                  <a:pt x="392429" y="48387"/>
                </a:lnTo>
                <a:lnTo>
                  <a:pt x="411988" y="100202"/>
                </a:lnTo>
                <a:lnTo>
                  <a:pt x="424600" y="100202"/>
                </a:lnTo>
                <a:lnTo>
                  <a:pt x="428005" y="98806"/>
                </a:lnTo>
                <a:lnTo>
                  <a:pt x="427736" y="98806"/>
                </a:lnTo>
                <a:lnTo>
                  <a:pt x="428625" y="98551"/>
                </a:lnTo>
                <a:lnTo>
                  <a:pt x="409706" y="48387"/>
                </a:lnTo>
                <a:close/>
              </a:path>
              <a:path w="476885" h="300989">
                <a:moveTo>
                  <a:pt x="428625" y="98551"/>
                </a:moveTo>
                <a:lnTo>
                  <a:pt x="427736" y="98806"/>
                </a:lnTo>
                <a:lnTo>
                  <a:pt x="428005" y="98806"/>
                </a:lnTo>
                <a:lnTo>
                  <a:pt x="428625" y="98551"/>
                </a:lnTo>
                <a:close/>
              </a:path>
              <a:path w="476885" h="300989">
                <a:moveTo>
                  <a:pt x="406018" y="38608"/>
                </a:moveTo>
                <a:lnTo>
                  <a:pt x="404749" y="39115"/>
                </a:lnTo>
                <a:lnTo>
                  <a:pt x="344550" y="63881"/>
                </a:lnTo>
                <a:lnTo>
                  <a:pt x="303683" y="81880"/>
                </a:lnTo>
                <a:lnTo>
                  <a:pt x="357813" y="91037"/>
                </a:lnTo>
                <a:lnTo>
                  <a:pt x="392429" y="48387"/>
                </a:lnTo>
                <a:lnTo>
                  <a:pt x="409706" y="48387"/>
                </a:lnTo>
                <a:lnTo>
                  <a:pt x="406018" y="38608"/>
                </a:lnTo>
                <a:close/>
              </a:path>
              <a:path w="476885" h="300989">
                <a:moveTo>
                  <a:pt x="203453" y="0"/>
                </a:moveTo>
                <a:lnTo>
                  <a:pt x="190767" y="408"/>
                </a:lnTo>
                <a:lnTo>
                  <a:pt x="179593" y="5461"/>
                </a:lnTo>
                <a:lnTo>
                  <a:pt x="171110" y="14323"/>
                </a:lnTo>
                <a:lnTo>
                  <a:pt x="166497" y="26162"/>
                </a:lnTo>
                <a:lnTo>
                  <a:pt x="166915" y="38608"/>
                </a:lnTo>
                <a:lnTo>
                  <a:pt x="303683" y="81880"/>
                </a:lnTo>
                <a:lnTo>
                  <a:pt x="344550" y="63881"/>
                </a:lnTo>
                <a:lnTo>
                  <a:pt x="404749" y="39115"/>
                </a:lnTo>
                <a:lnTo>
                  <a:pt x="406018" y="38608"/>
                </a:lnTo>
                <a:lnTo>
                  <a:pt x="431707" y="38608"/>
                </a:lnTo>
                <a:lnTo>
                  <a:pt x="203453" y="0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  <a:endParaRPr spc="-1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282067"/>
            <a:ext cx="923671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b="1" spc="4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4000" b="1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6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n</a:t>
            </a:r>
            <a:r>
              <a:rPr sz="4000" b="1" spc="1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y</a:t>
            </a:r>
            <a:r>
              <a:rPr sz="4000" b="1" spc="-4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3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W</a:t>
            </a:r>
            <a:r>
              <a:rPr sz="4000" b="1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y</a:t>
            </a:r>
            <a:r>
              <a:rPr sz="4000" b="1" spc="114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</a:t>
            </a:r>
            <a:r>
              <a:rPr sz="4000" b="1" spc="-409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-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</a:t>
            </a:r>
            <a:r>
              <a:rPr sz="4000" b="1" spc="1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</a:t>
            </a:r>
            <a:r>
              <a:rPr sz="4000" b="1" spc="-4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-1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</a:t>
            </a:r>
            <a:r>
              <a:rPr sz="4000" b="1" spc="-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</a:t>
            </a:r>
            <a:r>
              <a:rPr sz="4000" b="1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-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4000" b="1" spc="15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n</a:t>
            </a:r>
            <a:r>
              <a:rPr sz="4000" b="1" spc="-409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4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4000" b="1" spc="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</a:t>
            </a:r>
            <a:r>
              <a:rPr sz="4000" b="1" spc="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</a:t>
            </a:r>
            <a:r>
              <a:rPr sz="4000" b="1" spc="-1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1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l</a:t>
            </a:r>
            <a:r>
              <a:rPr sz="4000" b="1" spc="114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</a:t>
            </a:r>
            <a:r>
              <a:rPr sz="4000" b="1" spc="-4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</a:t>
            </a:r>
            <a:r>
              <a:rPr sz="4000" b="1" spc="15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n</a:t>
            </a:r>
            <a:r>
              <a:rPr sz="4000" b="1" spc="-409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1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2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4000" b="1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-2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z</a:t>
            </a:r>
            <a:r>
              <a:rPr sz="4000" b="1" spc="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</a:t>
            </a:r>
            <a:r>
              <a:rPr sz="4000" b="1" spc="10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n  </a:t>
            </a:r>
            <a:r>
              <a:rPr sz="4000" b="1" spc="1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SageMaker</a:t>
            </a:r>
            <a:endParaRPr sz="4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9032" y="2950464"/>
            <a:ext cx="1091565" cy="1074420"/>
          </a:xfrm>
          <a:custGeom>
            <a:avLst/>
            <a:gdLst/>
            <a:ahLst/>
            <a:cxnLst/>
            <a:rect l="l" t="t" r="r" b="b"/>
            <a:pathLst>
              <a:path w="1091564" h="1074420">
                <a:moveTo>
                  <a:pt x="0" y="537210"/>
                </a:moveTo>
                <a:lnTo>
                  <a:pt x="2002" y="490860"/>
                </a:lnTo>
                <a:lnTo>
                  <a:pt x="7899" y="445605"/>
                </a:lnTo>
                <a:lnTo>
                  <a:pt x="17529" y="401605"/>
                </a:lnTo>
                <a:lnTo>
                  <a:pt x="30727" y="359022"/>
                </a:lnTo>
                <a:lnTo>
                  <a:pt x="47329" y="318018"/>
                </a:lnTo>
                <a:lnTo>
                  <a:pt x="67172" y="278753"/>
                </a:lnTo>
                <a:lnTo>
                  <a:pt x="90092" y="241388"/>
                </a:lnTo>
                <a:lnTo>
                  <a:pt x="115926" y="206086"/>
                </a:lnTo>
                <a:lnTo>
                  <a:pt x="144509" y="173008"/>
                </a:lnTo>
                <a:lnTo>
                  <a:pt x="175679" y="142314"/>
                </a:lnTo>
                <a:lnTo>
                  <a:pt x="209272" y="114166"/>
                </a:lnTo>
                <a:lnTo>
                  <a:pt x="245124" y="88726"/>
                </a:lnTo>
                <a:lnTo>
                  <a:pt x="283071" y="66154"/>
                </a:lnTo>
                <a:lnTo>
                  <a:pt x="322950" y="46612"/>
                </a:lnTo>
                <a:lnTo>
                  <a:pt x="364596" y="30262"/>
                </a:lnTo>
                <a:lnTo>
                  <a:pt x="407848" y="17264"/>
                </a:lnTo>
                <a:lnTo>
                  <a:pt x="452540" y="7780"/>
                </a:lnTo>
                <a:lnTo>
                  <a:pt x="498509" y="1972"/>
                </a:lnTo>
                <a:lnTo>
                  <a:pt x="545592" y="0"/>
                </a:lnTo>
                <a:lnTo>
                  <a:pt x="592674" y="1972"/>
                </a:lnTo>
                <a:lnTo>
                  <a:pt x="638643" y="7780"/>
                </a:lnTo>
                <a:lnTo>
                  <a:pt x="683335" y="17264"/>
                </a:lnTo>
                <a:lnTo>
                  <a:pt x="726587" y="30262"/>
                </a:lnTo>
                <a:lnTo>
                  <a:pt x="768233" y="46612"/>
                </a:lnTo>
                <a:lnTo>
                  <a:pt x="808112" y="66154"/>
                </a:lnTo>
                <a:lnTo>
                  <a:pt x="846059" y="88726"/>
                </a:lnTo>
                <a:lnTo>
                  <a:pt x="881911" y="114166"/>
                </a:lnTo>
                <a:lnTo>
                  <a:pt x="915504" y="142314"/>
                </a:lnTo>
                <a:lnTo>
                  <a:pt x="946674" y="173008"/>
                </a:lnTo>
                <a:lnTo>
                  <a:pt x="975257" y="206086"/>
                </a:lnTo>
                <a:lnTo>
                  <a:pt x="1001091" y="241388"/>
                </a:lnTo>
                <a:lnTo>
                  <a:pt x="1024011" y="278753"/>
                </a:lnTo>
                <a:lnTo>
                  <a:pt x="1043854" y="318018"/>
                </a:lnTo>
                <a:lnTo>
                  <a:pt x="1060456" y="359022"/>
                </a:lnTo>
                <a:lnTo>
                  <a:pt x="1073654" y="401605"/>
                </a:lnTo>
                <a:lnTo>
                  <a:pt x="1083284" y="445605"/>
                </a:lnTo>
                <a:lnTo>
                  <a:pt x="1089181" y="490860"/>
                </a:lnTo>
                <a:lnTo>
                  <a:pt x="1091184" y="537210"/>
                </a:lnTo>
                <a:lnTo>
                  <a:pt x="1089181" y="583559"/>
                </a:lnTo>
                <a:lnTo>
                  <a:pt x="1083284" y="628814"/>
                </a:lnTo>
                <a:lnTo>
                  <a:pt x="1073654" y="672814"/>
                </a:lnTo>
                <a:lnTo>
                  <a:pt x="1060456" y="715397"/>
                </a:lnTo>
                <a:lnTo>
                  <a:pt x="1043854" y="756401"/>
                </a:lnTo>
                <a:lnTo>
                  <a:pt x="1024011" y="795666"/>
                </a:lnTo>
                <a:lnTo>
                  <a:pt x="1001091" y="833031"/>
                </a:lnTo>
                <a:lnTo>
                  <a:pt x="975257" y="868333"/>
                </a:lnTo>
                <a:lnTo>
                  <a:pt x="946674" y="901411"/>
                </a:lnTo>
                <a:lnTo>
                  <a:pt x="915504" y="932105"/>
                </a:lnTo>
                <a:lnTo>
                  <a:pt x="881911" y="960253"/>
                </a:lnTo>
                <a:lnTo>
                  <a:pt x="846059" y="985693"/>
                </a:lnTo>
                <a:lnTo>
                  <a:pt x="808112" y="1008265"/>
                </a:lnTo>
                <a:lnTo>
                  <a:pt x="768233" y="1027807"/>
                </a:lnTo>
                <a:lnTo>
                  <a:pt x="726587" y="1044157"/>
                </a:lnTo>
                <a:lnTo>
                  <a:pt x="683335" y="1057155"/>
                </a:lnTo>
                <a:lnTo>
                  <a:pt x="638643" y="1066639"/>
                </a:lnTo>
                <a:lnTo>
                  <a:pt x="592674" y="1072447"/>
                </a:lnTo>
                <a:lnTo>
                  <a:pt x="545592" y="1074420"/>
                </a:lnTo>
                <a:lnTo>
                  <a:pt x="498509" y="1072447"/>
                </a:lnTo>
                <a:lnTo>
                  <a:pt x="452540" y="1066639"/>
                </a:lnTo>
                <a:lnTo>
                  <a:pt x="407848" y="1057155"/>
                </a:lnTo>
                <a:lnTo>
                  <a:pt x="364596" y="1044157"/>
                </a:lnTo>
                <a:lnTo>
                  <a:pt x="322950" y="1027807"/>
                </a:lnTo>
                <a:lnTo>
                  <a:pt x="283071" y="1008265"/>
                </a:lnTo>
                <a:lnTo>
                  <a:pt x="245124" y="985693"/>
                </a:lnTo>
                <a:lnTo>
                  <a:pt x="209272" y="960253"/>
                </a:lnTo>
                <a:lnTo>
                  <a:pt x="175679" y="932105"/>
                </a:lnTo>
                <a:lnTo>
                  <a:pt x="144509" y="901411"/>
                </a:lnTo>
                <a:lnTo>
                  <a:pt x="115926" y="868333"/>
                </a:lnTo>
                <a:lnTo>
                  <a:pt x="90092" y="833031"/>
                </a:lnTo>
                <a:lnTo>
                  <a:pt x="67172" y="795666"/>
                </a:lnTo>
                <a:lnTo>
                  <a:pt x="47329" y="756401"/>
                </a:lnTo>
                <a:lnTo>
                  <a:pt x="30727" y="715397"/>
                </a:lnTo>
                <a:lnTo>
                  <a:pt x="17529" y="672814"/>
                </a:lnTo>
                <a:lnTo>
                  <a:pt x="7899" y="628814"/>
                </a:lnTo>
                <a:lnTo>
                  <a:pt x="2002" y="583559"/>
                </a:lnTo>
                <a:lnTo>
                  <a:pt x="0" y="537210"/>
                </a:lnTo>
                <a:close/>
              </a:path>
            </a:pathLst>
          </a:custGeom>
          <a:ln w="76200">
            <a:solidFill>
              <a:srgbClr val="DB2B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804664" y="4507433"/>
            <a:ext cx="2327275" cy="534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Script</a:t>
            </a:r>
            <a:r>
              <a:rPr sz="3300" spc="-204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3300" spc="1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Mode</a:t>
            </a:r>
            <a:endParaRPr sz="33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50764" y="2968751"/>
            <a:ext cx="1091565" cy="1074420"/>
          </a:xfrm>
          <a:custGeom>
            <a:avLst/>
            <a:gdLst/>
            <a:ahLst/>
            <a:cxnLst/>
            <a:rect l="l" t="t" r="r" b="b"/>
            <a:pathLst>
              <a:path w="1091564" h="1074420">
                <a:moveTo>
                  <a:pt x="0" y="537210"/>
                </a:moveTo>
                <a:lnTo>
                  <a:pt x="2002" y="490860"/>
                </a:lnTo>
                <a:lnTo>
                  <a:pt x="7899" y="445605"/>
                </a:lnTo>
                <a:lnTo>
                  <a:pt x="17529" y="401605"/>
                </a:lnTo>
                <a:lnTo>
                  <a:pt x="30727" y="359022"/>
                </a:lnTo>
                <a:lnTo>
                  <a:pt x="47329" y="318018"/>
                </a:lnTo>
                <a:lnTo>
                  <a:pt x="67172" y="278753"/>
                </a:lnTo>
                <a:lnTo>
                  <a:pt x="90092" y="241388"/>
                </a:lnTo>
                <a:lnTo>
                  <a:pt x="115926" y="206086"/>
                </a:lnTo>
                <a:lnTo>
                  <a:pt x="144509" y="173008"/>
                </a:lnTo>
                <a:lnTo>
                  <a:pt x="175679" y="142314"/>
                </a:lnTo>
                <a:lnTo>
                  <a:pt x="209272" y="114166"/>
                </a:lnTo>
                <a:lnTo>
                  <a:pt x="245124" y="88726"/>
                </a:lnTo>
                <a:lnTo>
                  <a:pt x="283071" y="66154"/>
                </a:lnTo>
                <a:lnTo>
                  <a:pt x="322950" y="46612"/>
                </a:lnTo>
                <a:lnTo>
                  <a:pt x="364596" y="30262"/>
                </a:lnTo>
                <a:lnTo>
                  <a:pt x="407848" y="17264"/>
                </a:lnTo>
                <a:lnTo>
                  <a:pt x="452540" y="7780"/>
                </a:lnTo>
                <a:lnTo>
                  <a:pt x="498509" y="1972"/>
                </a:lnTo>
                <a:lnTo>
                  <a:pt x="545591" y="0"/>
                </a:lnTo>
                <a:lnTo>
                  <a:pt x="592674" y="1972"/>
                </a:lnTo>
                <a:lnTo>
                  <a:pt x="638643" y="7780"/>
                </a:lnTo>
                <a:lnTo>
                  <a:pt x="683335" y="17264"/>
                </a:lnTo>
                <a:lnTo>
                  <a:pt x="726587" y="30262"/>
                </a:lnTo>
                <a:lnTo>
                  <a:pt x="768233" y="46612"/>
                </a:lnTo>
                <a:lnTo>
                  <a:pt x="808112" y="66154"/>
                </a:lnTo>
                <a:lnTo>
                  <a:pt x="846059" y="88726"/>
                </a:lnTo>
                <a:lnTo>
                  <a:pt x="881911" y="114166"/>
                </a:lnTo>
                <a:lnTo>
                  <a:pt x="915504" y="142314"/>
                </a:lnTo>
                <a:lnTo>
                  <a:pt x="946674" y="173008"/>
                </a:lnTo>
                <a:lnTo>
                  <a:pt x="975257" y="206086"/>
                </a:lnTo>
                <a:lnTo>
                  <a:pt x="1001091" y="241388"/>
                </a:lnTo>
                <a:lnTo>
                  <a:pt x="1024011" y="278753"/>
                </a:lnTo>
                <a:lnTo>
                  <a:pt x="1043854" y="318018"/>
                </a:lnTo>
                <a:lnTo>
                  <a:pt x="1060456" y="359022"/>
                </a:lnTo>
                <a:lnTo>
                  <a:pt x="1073654" y="401605"/>
                </a:lnTo>
                <a:lnTo>
                  <a:pt x="1083284" y="445605"/>
                </a:lnTo>
                <a:lnTo>
                  <a:pt x="1089181" y="490860"/>
                </a:lnTo>
                <a:lnTo>
                  <a:pt x="1091184" y="537210"/>
                </a:lnTo>
                <a:lnTo>
                  <a:pt x="1089181" y="583559"/>
                </a:lnTo>
                <a:lnTo>
                  <a:pt x="1083284" y="628814"/>
                </a:lnTo>
                <a:lnTo>
                  <a:pt x="1073654" y="672814"/>
                </a:lnTo>
                <a:lnTo>
                  <a:pt x="1060456" y="715397"/>
                </a:lnTo>
                <a:lnTo>
                  <a:pt x="1043854" y="756401"/>
                </a:lnTo>
                <a:lnTo>
                  <a:pt x="1024011" y="795666"/>
                </a:lnTo>
                <a:lnTo>
                  <a:pt x="1001091" y="833031"/>
                </a:lnTo>
                <a:lnTo>
                  <a:pt x="975257" y="868333"/>
                </a:lnTo>
                <a:lnTo>
                  <a:pt x="946674" y="901411"/>
                </a:lnTo>
                <a:lnTo>
                  <a:pt x="915504" y="932105"/>
                </a:lnTo>
                <a:lnTo>
                  <a:pt x="881911" y="960253"/>
                </a:lnTo>
                <a:lnTo>
                  <a:pt x="846059" y="985693"/>
                </a:lnTo>
                <a:lnTo>
                  <a:pt x="808112" y="1008265"/>
                </a:lnTo>
                <a:lnTo>
                  <a:pt x="768233" y="1027807"/>
                </a:lnTo>
                <a:lnTo>
                  <a:pt x="726587" y="1044157"/>
                </a:lnTo>
                <a:lnTo>
                  <a:pt x="683335" y="1057155"/>
                </a:lnTo>
                <a:lnTo>
                  <a:pt x="638643" y="1066639"/>
                </a:lnTo>
                <a:lnTo>
                  <a:pt x="592674" y="1072447"/>
                </a:lnTo>
                <a:lnTo>
                  <a:pt x="545591" y="1074420"/>
                </a:lnTo>
                <a:lnTo>
                  <a:pt x="498509" y="1072447"/>
                </a:lnTo>
                <a:lnTo>
                  <a:pt x="452540" y="1066639"/>
                </a:lnTo>
                <a:lnTo>
                  <a:pt x="407848" y="1057155"/>
                </a:lnTo>
                <a:lnTo>
                  <a:pt x="364596" y="1044157"/>
                </a:lnTo>
                <a:lnTo>
                  <a:pt x="322950" y="1027807"/>
                </a:lnTo>
                <a:lnTo>
                  <a:pt x="283071" y="1008265"/>
                </a:lnTo>
                <a:lnTo>
                  <a:pt x="245124" y="985693"/>
                </a:lnTo>
                <a:lnTo>
                  <a:pt x="209272" y="960253"/>
                </a:lnTo>
                <a:lnTo>
                  <a:pt x="175679" y="932105"/>
                </a:lnTo>
                <a:lnTo>
                  <a:pt x="144509" y="901411"/>
                </a:lnTo>
                <a:lnTo>
                  <a:pt x="115926" y="868333"/>
                </a:lnTo>
                <a:lnTo>
                  <a:pt x="90092" y="833031"/>
                </a:lnTo>
                <a:lnTo>
                  <a:pt x="67172" y="795666"/>
                </a:lnTo>
                <a:lnTo>
                  <a:pt x="47329" y="756401"/>
                </a:lnTo>
                <a:lnTo>
                  <a:pt x="30727" y="715397"/>
                </a:lnTo>
                <a:lnTo>
                  <a:pt x="17529" y="672814"/>
                </a:lnTo>
                <a:lnTo>
                  <a:pt x="7899" y="628814"/>
                </a:lnTo>
                <a:lnTo>
                  <a:pt x="2002" y="583559"/>
                </a:lnTo>
                <a:lnTo>
                  <a:pt x="0" y="537210"/>
                </a:lnTo>
                <a:close/>
              </a:path>
            </a:pathLst>
          </a:custGeom>
          <a:ln w="76199">
            <a:solidFill>
              <a:srgbClr val="DB2B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13519" y="2941320"/>
            <a:ext cx="1091565" cy="1074420"/>
          </a:xfrm>
          <a:custGeom>
            <a:avLst/>
            <a:gdLst/>
            <a:ahLst/>
            <a:cxnLst/>
            <a:rect l="l" t="t" r="r" b="b"/>
            <a:pathLst>
              <a:path w="1091565" h="1074420">
                <a:moveTo>
                  <a:pt x="0" y="537209"/>
                </a:moveTo>
                <a:lnTo>
                  <a:pt x="2002" y="490860"/>
                </a:lnTo>
                <a:lnTo>
                  <a:pt x="7899" y="445605"/>
                </a:lnTo>
                <a:lnTo>
                  <a:pt x="17529" y="401605"/>
                </a:lnTo>
                <a:lnTo>
                  <a:pt x="30727" y="359022"/>
                </a:lnTo>
                <a:lnTo>
                  <a:pt x="47329" y="318018"/>
                </a:lnTo>
                <a:lnTo>
                  <a:pt x="67172" y="278753"/>
                </a:lnTo>
                <a:lnTo>
                  <a:pt x="90092" y="241388"/>
                </a:lnTo>
                <a:lnTo>
                  <a:pt x="115926" y="206086"/>
                </a:lnTo>
                <a:lnTo>
                  <a:pt x="144509" y="173008"/>
                </a:lnTo>
                <a:lnTo>
                  <a:pt x="175679" y="142314"/>
                </a:lnTo>
                <a:lnTo>
                  <a:pt x="209272" y="114166"/>
                </a:lnTo>
                <a:lnTo>
                  <a:pt x="245124" y="88726"/>
                </a:lnTo>
                <a:lnTo>
                  <a:pt x="283071" y="66154"/>
                </a:lnTo>
                <a:lnTo>
                  <a:pt x="322950" y="46612"/>
                </a:lnTo>
                <a:lnTo>
                  <a:pt x="364596" y="30262"/>
                </a:lnTo>
                <a:lnTo>
                  <a:pt x="407848" y="17264"/>
                </a:lnTo>
                <a:lnTo>
                  <a:pt x="452540" y="7780"/>
                </a:lnTo>
                <a:lnTo>
                  <a:pt x="498509" y="1972"/>
                </a:lnTo>
                <a:lnTo>
                  <a:pt x="545591" y="0"/>
                </a:lnTo>
                <a:lnTo>
                  <a:pt x="592674" y="1972"/>
                </a:lnTo>
                <a:lnTo>
                  <a:pt x="638643" y="7780"/>
                </a:lnTo>
                <a:lnTo>
                  <a:pt x="683335" y="17264"/>
                </a:lnTo>
                <a:lnTo>
                  <a:pt x="726587" y="30262"/>
                </a:lnTo>
                <a:lnTo>
                  <a:pt x="768233" y="46612"/>
                </a:lnTo>
                <a:lnTo>
                  <a:pt x="808112" y="66154"/>
                </a:lnTo>
                <a:lnTo>
                  <a:pt x="846059" y="88726"/>
                </a:lnTo>
                <a:lnTo>
                  <a:pt x="881911" y="114166"/>
                </a:lnTo>
                <a:lnTo>
                  <a:pt x="915504" y="142314"/>
                </a:lnTo>
                <a:lnTo>
                  <a:pt x="946674" y="173008"/>
                </a:lnTo>
                <a:lnTo>
                  <a:pt x="975257" y="206086"/>
                </a:lnTo>
                <a:lnTo>
                  <a:pt x="1001091" y="241388"/>
                </a:lnTo>
                <a:lnTo>
                  <a:pt x="1024011" y="278753"/>
                </a:lnTo>
                <a:lnTo>
                  <a:pt x="1043854" y="318018"/>
                </a:lnTo>
                <a:lnTo>
                  <a:pt x="1060456" y="359022"/>
                </a:lnTo>
                <a:lnTo>
                  <a:pt x="1073654" y="401605"/>
                </a:lnTo>
                <a:lnTo>
                  <a:pt x="1083284" y="445605"/>
                </a:lnTo>
                <a:lnTo>
                  <a:pt x="1089181" y="490860"/>
                </a:lnTo>
                <a:lnTo>
                  <a:pt x="1091183" y="537209"/>
                </a:lnTo>
                <a:lnTo>
                  <a:pt x="1089181" y="583559"/>
                </a:lnTo>
                <a:lnTo>
                  <a:pt x="1083284" y="628814"/>
                </a:lnTo>
                <a:lnTo>
                  <a:pt x="1073654" y="672814"/>
                </a:lnTo>
                <a:lnTo>
                  <a:pt x="1060456" y="715397"/>
                </a:lnTo>
                <a:lnTo>
                  <a:pt x="1043854" y="756401"/>
                </a:lnTo>
                <a:lnTo>
                  <a:pt x="1024011" y="795666"/>
                </a:lnTo>
                <a:lnTo>
                  <a:pt x="1001091" y="833031"/>
                </a:lnTo>
                <a:lnTo>
                  <a:pt x="975257" y="868333"/>
                </a:lnTo>
                <a:lnTo>
                  <a:pt x="946674" y="901411"/>
                </a:lnTo>
                <a:lnTo>
                  <a:pt x="915504" y="932105"/>
                </a:lnTo>
                <a:lnTo>
                  <a:pt x="881911" y="960253"/>
                </a:lnTo>
                <a:lnTo>
                  <a:pt x="846059" y="985693"/>
                </a:lnTo>
                <a:lnTo>
                  <a:pt x="808112" y="1008265"/>
                </a:lnTo>
                <a:lnTo>
                  <a:pt x="768233" y="1027807"/>
                </a:lnTo>
                <a:lnTo>
                  <a:pt x="726587" y="1044157"/>
                </a:lnTo>
                <a:lnTo>
                  <a:pt x="683335" y="1057155"/>
                </a:lnTo>
                <a:lnTo>
                  <a:pt x="638643" y="1066639"/>
                </a:lnTo>
                <a:lnTo>
                  <a:pt x="592674" y="1072447"/>
                </a:lnTo>
                <a:lnTo>
                  <a:pt x="545591" y="1074419"/>
                </a:lnTo>
                <a:lnTo>
                  <a:pt x="498509" y="1072447"/>
                </a:lnTo>
                <a:lnTo>
                  <a:pt x="452540" y="1066639"/>
                </a:lnTo>
                <a:lnTo>
                  <a:pt x="407848" y="1057155"/>
                </a:lnTo>
                <a:lnTo>
                  <a:pt x="364596" y="1044157"/>
                </a:lnTo>
                <a:lnTo>
                  <a:pt x="322950" y="1027807"/>
                </a:lnTo>
                <a:lnTo>
                  <a:pt x="283071" y="1008265"/>
                </a:lnTo>
                <a:lnTo>
                  <a:pt x="245124" y="985693"/>
                </a:lnTo>
                <a:lnTo>
                  <a:pt x="209272" y="960253"/>
                </a:lnTo>
                <a:lnTo>
                  <a:pt x="175679" y="932105"/>
                </a:lnTo>
                <a:lnTo>
                  <a:pt x="144509" y="901411"/>
                </a:lnTo>
                <a:lnTo>
                  <a:pt x="115926" y="868333"/>
                </a:lnTo>
                <a:lnTo>
                  <a:pt x="90092" y="833031"/>
                </a:lnTo>
                <a:lnTo>
                  <a:pt x="67172" y="795666"/>
                </a:lnTo>
                <a:lnTo>
                  <a:pt x="47329" y="756401"/>
                </a:lnTo>
                <a:lnTo>
                  <a:pt x="30727" y="715397"/>
                </a:lnTo>
                <a:lnTo>
                  <a:pt x="17529" y="672814"/>
                </a:lnTo>
                <a:lnTo>
                  <a:pt x="7899" y="628814"/>
                </a:lnTo>
                <a:lnTo>
                  <a:pt x="2002" y="583559"/>
                </a:lnTo>
                <a:lnTo>
                  <a:pt x="0" y="537209"/>
                </a:lnTo>
                <a:close/>
              </a:path>
            </a:pathLst>
          </a:custGeom>
          <a:ln w="76200">
            <a:solidFill>
              <a:srgbClr val="DB2B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35244" y="2883535"/>
            <a:ext cx="51689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405" dirty="0"/>
              <a:t>2</a:t>
            </a:r>
            <a:endParaRPr sz="66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  <a:endParaRPr spc="-15" dirty="0"/>
          </a:p>
        </p:txBody>
      </p:sp>
      <p:sp>
        <p:nvSpPr>
          <p:cNvPr id="8" name="object 8"/>
          <p:cNvSpPr txBox="1"/>
          <p:nvPr/>
        </p:nvSpPr>
        <p:spPr>
          <a:xfrm>
            <a:off x="988263" y="2899105"/>
            <a:ext cx="2146300" cy="236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8660">
              <a:lnSpc>
                <a:spcPct val="100000"/>
              </a:lnSpc>
              <a:spcBef>
                <a:spcPts val="100"/>
              </a:spcBef>
            </a:pPr>
            <a:r>
              <a:rPr sz="6600" spc="40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1</a:t>
            </a:r>
            <a:endParaRPr sz="6600">
              <a:latin typeface="Trebuchet MS" panose="020B0703020202090204"/>
              <a:cs typeface="Trebuchet MS" panose="020B0703020202090204"/>
            </a:endParaRPr>
          </a:p>
          <a:p>
            <a:pPr marL="12700" marR="5080" indent="353060">
              <a:lnSpc>
                <a:spcPts val="3600"/>
              </a:lnSpc>
              <a:spcBef>
                <a:spcPts val="3385"/>
              </a:spcBef>
            </a:pPr>
            <a:r>
              <a:rPr sz="3300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Built-in </a:t>
            </a:r>
            <a:r>
              <a:rPr sz="3300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3300" spc="114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3300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l</a:t>
            </a:r>
            <a:r>
              <a:rPr sz="3300" spc="5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gori</a:t>
            </a:r>
            <a:r>
              <a:rPr sz="3300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</a:t>
            </a:r>
            <a:r>
              <a:rPr sz="3300" spc="15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h</a:t>
            </a:r>
            <a:r>
              <a:rPr sz="3300" spc="2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3300" spc="10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</a:t>
            </a:r>
            <a:endParaRPr sz="33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95993" y="2883535"/>
            <a:ext cx="1128395" cy="2158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00"/>
              </a:spcBef>
            </a:pPr>
            <a:r>
              <a:rPr sz="6600" spc="40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3</a:t>
            </a:r>
            <a:endParaRPr sz="6600">
              <a:latin typeface="Trebuchet MS" panose="020B0703020202090204"/>
              <a:cs typeface="Trebuchet MS" panose="020B0703020202090204"/>
            </a:endParaRPr>
          </a:p>
          <a:p>
            <a:pPr algn="ctr">
              <a:lnSpc>
                <a:spcPct val="100000"/>
              </a:lnSpc>
              <a:spcBef>
                <a:spcPts val="4905"/>
              </a:spcBef>
            </a:pPr>
            <a:r>
              <a:rPr sz="3300" spc="1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BYOC</a:t>
            </a:r>
            <a:endParaRPr sz="3300">
              <a:latin typeface="Trebuchet MS" panose="020B0703020202090204"/>
              <a:cs typeface="Trebuchet MS" panose="020B070302020209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6819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185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215" dirty="0">
                <a:latin typeface="Trebuchet MS" panose="020B0703020202090204"/>
                <a:cs typeface="Trebuchet MS" panose="020B0703020202090204"/>
              </a:rPr>
              <a:t>m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-215" dirty="0">
                <a:latin typeface="Trebuchet MS" panose="020B0703020202090204"/>
                <a:cs typeface="Trebuchet MS" panose="020B0703020202090204"/>
              </a:rPr>
              <a:t>z</a:t>
            </a:r>
            <a:r>
              <a:rPr sz="4000" b="1" spc="70" dirty="0">
                <a:latin typeface="Trebuchet MS" panose="020B0703020202090204"/>
                <a:cs typeface="Trebuchet MS" panose="020B0703020202090204"/>
              </a:rPr>
              <a:t>o</a:t>
            </a:r>
            <a:r>
              <a:rPr sz="4000" b="1" spc="155" dirty="0">
                <a:latin typeface="Trebuchet MS" panose="020B0703020202090204"/>
                <a:cs typeface="Trebuchet MS" panose="020B0703020202090204"/>
              </a:rPr>
              <a:t>n</a:t>
            </a:r>
            <a:r>
              <a:rPr sz="4000" b="1" spc="-409" dirty="0"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265" dirty="0">
                <a:latin typeface="Trebuchet MS" panose="020B0703020202090204"/>
                <a:cs typeface="Trebuchet MS" panose="020B0703020202090204"/>
              </a:rPr>
              <a:t>S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340" dirty="0">
                <a:latin typeface="Trebuchet MS" panose="020B0703020202090204"/>
                <a:cs typeface="Trebuchet MS" panose="020B0703020202090204"/>
              </a:rPr>
              <a:t>g</a:t>
            </a:r>
            <a:r>
              <a:rPr sz="4000" b="1" spc="-1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470" dirty="0">
                <a:latin typeface="Trebuchet MS" panose="020B0703020202090204"/>
                <a:cs typeface="Trebuchet MS" panose="020B0703020202090204"/>
              </a:rPr>
              <a:t>M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229" dirty="0">
                <a:latin typeface="Trebuchet MS" panose="020B0703020202090204"/>
                <a:cs typeface="Trebuchet MS" panose="020B0703020202090204"/>
              </a:rPr>
              <a:t>k</a:t>
            </a:r>
            <a:r>
              <a:rPr sz="4000" b="1" spc="-1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20" dirty="0">
                <a:latin typeface="Trebuchet MS" panose="020B0703020202090204"/>
                <a:cs typeface="Trebuchet MS" panose="020B0703020202090204"/>
              </a:rPr>
              <a:t>r</a:t>
            </a:r>
            <a:r>
              <a:rPr sz="4000" b="1" spc="-420" dirty="0"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-100" dirty="0">
                <a:latin typeface="Trebuchet MS" panose="020B0703020202090204"/>
                <a:cs typeface="Trebuchet MS" panose="020B0703020202090204"/>
              </a:rPr>
              <a:t>T</a:t>
            </a:r>
            <a:r>
              <a:rPr sz="4000" b="1" spc="-80" dirty="0">
                <a:latin typeface="Trebuchet MS" panose="020B0703020202090204"/>
                <a:cs typeface="Trebuchet MS" panose="020B0703020202090204"/>
              </a:rPr>
              <a:t>r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-35" dirty="0">
                <a:latin typeface="Trebuchet MS" panose="020B0703020202090204"/>
                <a:cs typeface="Trebuchet MS" panose="020B0703020202090204"/>
              </a:rPr>
              <a:t>i</a:t>
            </a:r>
            <a:r>
              <a:rPr sz="4000" b="1" spc="60" dirty="0">
                <a:latin typeface="Trebuchet MS" panose="020B0703020202090204"/>
                <a:cs typeface="Trebuchet MS" panose="020B0703020202090204"/>
              </a:rPr>
              <a:t>n</a:t>
            </a:r>
            <a:r>
              <a:rPr sz="4000" b="1" spc="-35" dirty="0">
                <a:latin typeface="Trebuchet MS" panose="020B0703020202090204"/>
                <a:cs typeface="Trebuchet MS" panose="020B0703020202090204"/>
              </a:rPr>
              <a:t>i</a:t>
            </a:r>
            <a:r>
              <a:rPr sz="4000" b="1" spc="60" dirty="0">
                <a:latin typeface="Trebuchet MS" panose="020B0703020202090204"/>
                <a:cs typeface="Trebuchet MS" panose="020B0703020202090204"/>
              </a:rPr>
              <a:t>n</a:t>
            </a:r>
            <a:r>
              <a:rPr sz="4000" b="1" spc="434" dirty="0">
                <a:latin typeface="Trebuchet MS" panose="020B0703020202090204"/>
                <a:cs typeface="Trebuchet MS" panose="020B0703020202090204"/>
              </a:rPr>
              <a:t>g</a:t>
            </a:r>
            <a:endParaRPr sz="4000">
              <a:latin typeface="Trebuchet MS" panose="020B0703020202090204"/>
              <a:cs typeface="Trebuchet MS" panose="020B070302020209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736335" y="3575303"/>
            <a:ext cx="516636" cy="5166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48325" y="4142994"/>
            <a:ext cx="6731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00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maz</a:t>
            </a:r>
            <a:r>
              <a:rPr sz="1000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on</a:t>
            </a:r>
            <a:r>
              <a:rPr sz="1000" spc="-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spc="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</a:t>
            </a:r>
            <a:r>
              <a:rPr sz="1000" spc="5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3</a:t>
            </a:r>
            <a:endParaRPr sz="1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39911" y="950975"/>
            <a:ext cx="2007235" cy="1742439"/>
          </a:xfrm>
          <a:custGeom>
            <a:avLst/>
            <a:gdLst/>
            <a:ahLst/>
            <a:cxnLst/>
            <a:rect l="l" t="t" r="r" b="b"/>
            <a:pathLst>
              <a:path w="2007234" h="1742439">
                <a:moveTo>
                  <a:pt x="0" y="1741932"/>
                </a:moveTo>
                <a:lnTo>
                  <a:pt x="2007107" y="1741932"/>
                </a:lnTo>
                <a:lnTo>
                  <a:pt x="2007107" y="0"/>
                </a:lnTo>
                <a:lnTo>
                  <a:pt x="0" y="0"/>
                </a:lnTo>
                <a:lnTo>
                  <a:pt x="0" y="1741932"/>
                </a:lnTo>
                <a:close/>
              </a:path>
            </a:pathLst>
          </a:custGeom>
          <a:ln w="12192">
            <a:solidFill>
              <a:srgbClr val="D7661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14613" y="987298"/>
            <a:ext cx="14878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Elastic</a:t>
            </a:r>
            <a:r>
              <a:rPr sz="1000" spc="-4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Container</a:t>
            </a:r>
            <a:r>
              <a:rPr sz="1000" spc="-4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spc="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Registry</a:t>
            </a:r>
            <a:endParaRPr sz="1000">
              <a:latin typeface="Trebuchet MS" panose="020B0703020202090204"/>
              <a:cs typeface="Trebuchet MS" panose="020B070302020209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042277" y="947927"/>
            <a:ext cx="3420110" cy="5447030"/>
            <a:chOff x="7042277" y="947927"/>
            <a:chExt cx="3420110" cy="54470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9912" y="947927"/>
              <a:ext cx="222503" cy="2225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56882" y="3370325"/>
              <a:ext cx="3390900" cy="3009900"/>
            </a:xfrm>
            <a:custGeom>
              <a:avLst/>
              <a:gdLst/>
              <a:ahLst/>
              <a:cxnLst/>
              <a:rect l="l" t="t" r="r" b="b"/>
              <a:pathLst>
                <a:path w="3390900" h="3009900">
                  <a:moveTo>
                    <a:pt x="3390900" y="0"/>
                  </a:moveTo>
                  <a:lnTo>
                    <a:pt x="0" y="0"/>
                  </a:lnTo>
                  <a:lnTo>
                    <a:pt x="0" y="208153"/>
                  </a:lnTo>
                  <a:lnTo>
                    <a:pt x="0" y="3009900"/>
                  </a:lnTo>
                  <a:lnTo>
                    <a:pt x="3390900" y="3009900"/>
                  </a:lnTo>
                  <a:lnTo>
                    <a:pt x="3390900" y="208153"/>
                  </a:lnTo>
                  <a:lnTo>
                    <a:pt x="3390900" y="0"/>
                  </a:lnTo>
                  <a:close/>
                </a:path>
              </a:pathLst>
            </a:custGeom>
            <a:solidFill>
              <a:srgbClr val="B194F8">
                <a:alpha val="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056882" y="3370326"/>
              <a:ext cx="3390900" cy="3009900"/>
            </a:xfrm>
            <a:custGeom>
              <a:avLst/>
              <a:gdLst/>
              <a:ahLst/>
              <a:cxnLst/>
              <a:rect l="l" t="t" r="r" b="b"/>
              <a:pathLst>
                <a:path w="3390900" h="3009900">
                  <a:moveTo>
                    <a:pt x="0" y="3009900"/>
                  </a:moveTo>
                  <a:lnTo>
                    <a:pt x="3390900" y="3009900"/>
                  </a:lnTo>
                  <a:lnTo>
                    <a:pt x="3390900" y="0"/>
                  </a:lnTo>
                  <a:lnTo>
                    <a:pt x="0" y="0"/>
                  </a:lnTo>
                  <a:lnTo>
                    <a:pt x="0" y="300990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917942" y="3406902"/>
            <a:ext cx="16681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Amazon</a:t>
            </a:r>
            <a:r>
              <a:rPr sz="1000" spc="-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SageMaker</a:t>
            </a:r>
            <a:r>
              <a:rPr sz="1000" spc="-6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Training</a:t>
            </a:r>
            <a:endParaRPr sz="1000">
              <a:latin typeface="Trebuchet MS" panose="020B0703020202090204"/>
              <a:cs typeface="Trebuchet MS" panose="020B070302020209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240269" y="3776217"/>
            <a:ext cx="1294765" cy="1393825"/>
            <a:chOff x="7240269" y="3776217"/>
            <a:chExt cx="1294765" cy="1393825"/>
          </a:xfrm>
        </p:grpSpPr>
        <p:sp>
          <p:nvSpPr>
            <p:cNvPr id="13" name="object 13"/>
            <p:cNvSpPr/>
            <p:nvPr/>
          </p:nvSpPr>
          <p:spPr>
            <a:xfrm>
              <a:off x="7251303" y="3787275"/>
              <a:ext cx="231775" cy="233045"/>
            </a:xfrm>
            <a:custGeom>
              <a:avLst/>
              <a:gdLst/>
              <a:ahLst/>
              <a:cxnLst/>
              <a:rect l="l" t="t" r="r" b="b"/>
              <a:pathLst>
                <a:path w="231775" h="233045">
                  <a:moveTo>
                    <a:pt x="231456" y="0"/>
                  </a:moveTo>
                  <a:lnTo>
                    <a:pt x="0" y="0"/>
                  </a:lnTo>
                  <a:lnTo>
                    <a:pt x="0" y="232559"/>
                  </a:lnTo>
                  <a:lnTo>
                    <a:pt x="231457" y="232559"/>
                  </a:lnTo>
                  <a:lnTo>
                    <a:pt x="231456" y="0"/>
                  </a:lnTo>
                  <a:close/>
                </a:path>
              </a:pathLst>
            </a:custGeom>
            <a:solidFill>
              <a:srgbClr val="D766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287675" y="3823822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40339" y="143853"/>
                  </a:moveTo>
                  <a:lnTo>
                    <a:pt x="33726" y="143853"/>
                  </a:lnTo>
                  <a:lnTo>
                    <a:pt x="33726" y="159467"/>
                  </a:lnTo>
                  <a:lnTo>
                    <a:pt x="40339" y="159467"/>
                  </a:lnTo>
                  <a:lnTo>
                    <a:pt x="40339" y="143853"/>
                  </a:lnTo>
                  <a:close/>
                </a:path>
                <a:path w="158750" h="160020">
                  <a:moveTo>
                    <a:pt x="61104" y="143853"/>
                  </a:moveTo>
                  <a:lnTo>
                    <a:pt x="54491" y="143853"/>
                  </a:lnTo>
                  <a:lnTo>
                    <a:pt x="54491" y="159467"/>
                  </a:lnTo>
                  <a:lnTo>
                    <a:pt x="61104" y="159467"/>
                  </a:lnTo>
                  <a:lnTo>
                    <a:pt x="61104" y="143853"/>
                  </a:lnTo>
                  <a:close/>
                </a:path>
                <a:path w="158750" h="160020">
                  <a:moveTo>
                    <a:pt x="81869" y="143853"/>
                  </a:moveTo>
                  <a:lnTo>
                    <a:pt x="75256" y="143853"/>
                  </a:lnTo>
                  <a:lnTo>
                    <a:pt x="75256" y="159467"/>
                  </a:lnTo>
                  <a:lnTo>
                    <a:pt x="81869" y="159467"/>
                  </a:lnTo>
                  <a:lnTo>
                    <a:pt x="81869" y="143853"/>
                  </a:lnTo>
                  <a:close/>
                </a:path>
                <a:path w="158750" h="160020">
                  <a:moveTo>
                    <a:pt x="102502" y="143853"/>
                  </a:moveTo>
                  <a:lnTo>
                    <a:pt x="95889" y="143853"/>
                  </a:lnTo>
                  <a:lnTo>
                    <a:pt x="95889" y="159467"/>
                  </a:lnTo>
                  <a:lnTo>
                    <a:pt x="102502" y="159467"/>
                  </a:lnTo>
                  <a:lnTo>
                    <a:pt x="102502" y="143853"/>
                  </a:lnTo>
                  <a:close/>
                </a:path>
                <a:path w="158750" h="160020">
                  <a:moveTo>
                    <a:pt x="123267" y="143853"/>
                  </a:moveTo>
                  <a:lnTo>
                    <a:pt x="116654" y="143853"/>
                  </a:lnTo>
                  <a:lnTo>
                    <a:pt x="116654" y="159467"/>
                  </a:lnTo>
                  <a:lnTo>
                    <a:pt x="123267" y="159467"/>
                  </a:lnTo>
                  <a:lnTo>
                    <a:pt x="123267" y="143853"/>
                  </a:lnTo>
                  <a:close/>
                </a:path>
                <a:path w="158750" h="160020">
                  <a:moveTo>
                    <a:pt x="143172" y="15614"/>
                  </a:moveTo>
                  <a:lnTo>
                    <a:pt x="15540" y="15614"/>
                  </a:lnTo>
                  <a:lnTo>
                    <a:pt x="15540" y="34684"/>
                  </a:lnTo>
                  <a:lnTo>
                    <a:pt x="0" y="34684"/>
                  </a:lnTo>
                  <a:lnTo>
                    <a:pt x="0" y="41329"/>
                  </a:lnTo>
                  <a:lnTo>
                    <a:pt x="15540" y="41329"/>
                  </a:lnTo>
                  <a:lnTo>
                    <a:pt x="15540" y="55548"/>
                  </a:lnTo>
                  <a:lnTo>
                    <a:pt x="0" y="55548"/>
                  </a:lnTo>
                  <a:lnTo>
                    <a:pt x="0" y="62193"/>
                  </a:lnTo>
                  <a:lnTo>
                    <a:pt x="15540" y="62193"/>
                  </a:lnTo>
                  <a:lnTo>
                    <a:pt x="15540" y="76412"/>
                  </a:lnTo>
                  <a:lnTo>
                    <a:pt x="0" y="76412"/>
                  </a:lnTo>
                  <a:lnTo>
                    <a:pt x="0" y="83056"/>
                  </a:lnTo>
                  <a:lnTo>
                    <a:pt x="15540" y="83056"/>
                  </a:lnTo>
                  <a:lnTo>
                    <a:pt x="15540" y="97276"/>
                  </a:lnTo>
                  <a:lnTo>
                    <a:pt x="0" y="97276"/>
                  </a:lnTo>
                  <a:lnTo>
                    <a:pt x="0" y="103920"/>
                  </a:lnTo>
                  <a:lnTo>
                    <a:pt x="15540" y="103920"/>
                  </a:lnTo>
                  <a:lnTo>
                    <a:pt x="15540" y="118140"/>
                  </a:lnTo>
                  <a:lnTo>
                    <a:pt x="0" y="118140"/>
                  </a:lnTo>
                  <a:lnTo>
                    <a:pt x="0" y="124784"/>
                  </a:lnTo>
                  <a:lnTo>
                    <a:pt x="15540" y="124784"/>
                  </a:lnTo>
                  <a:lnTo>
                    <a:pt x="15540" y="143853"/>
                  </a:lnTo>
                  <a:lnTo>
                    <a:pt x="143106" y="143853"/>
                  </a:lnTo>
                  <a:lnTo>
                    <a:pt x="143106" y="137210"/>
                  </a:lnTo>
                  <a:lnTo>
                    <a:pt x="22154" y="137210"/>
                  </a:lnTo>
                  <a:lnTo>
                    <a:pt x="22153" y="22259"/>
                  </a:lnTo>
                  <a:lnTo>
                    <a:pt x="143172" y="22259"/>
                  </a:lnTo>
                  <a:lnTo>
                    <a:pt x="143172" y="15614"/>
                  </a:lnTo>
                  <a:close/>
                </a:path>
                <a:path w="158750" h="160020">
                  <a:moveTo>
                    <a:pt x="143172" y="22259"/>
                  </a:moveTo>
                  <a:lnTo>
                    <a:pt x="136559" y="22259"/>
                  </a:lnTo>
                  <a:lnTo>
                    <a:pt x="136559" y="137210"/>
                  </a:lnTo>
                  <a:lnTo>
                    <a:pt x="143106" y="137210"/>
                  </a:lnTo>
                  <a:lnTo>
                    <a:pt x="143106" y="124784"/>
                  </a:lnTo>
                  <a:lnTo>
                    <a:pt x="158713" y="124784"/>
                  </a:lnTo>
                  <a:lnTo>
                    <a:pt x="158713" y="118140"/>
                  </a:lnTo>
                  <a:lnTo>
                    <a:pt x="143172" y="118140"/>
                  </a:lnTo>
                  <a:lnTo>
                    <a:pt x="143172" y="103920"/>
                  </a:lnTo>
                  <a:lnTo>
                    <a:pt x="158713" y="103920"/>
                  </a:lnTo>
                  <a:lnTo>
                    <a:pt x="158713" y="97276"/>
                  </a:lnTo>
                  <a:lnTo>
                    <a:pt x="143172" y="97276"/>
                  </a:lnTo>
                  <a:lnTo>
                    <a:pt x="143172" y="83056"/>
                  </a:lnTo>
                  <a:lnTo>
                    <a:pt x="158713" y="83056"/>
                  </a:lnTo>
                  <a:lnTo>
                    <a:pt x="158713" y="76412"/>
                  </a:lnTo>
                  <a:lnTo>
                    <a:pt x="143172" y="76412"/>
                  </a:lnTo>
                  <a:lnTo>
                    <a:pt x="143172" y="62193"/>
                  </a:lnTo>
                  <a:lnTo>
                    <a:pt x="158713" y="62193"/>
                  </a:lnTo>
                  <a:lnTo>
                    <a:pt x="158713" y="55548"/>
                  </a:lnTo>
                  <a:lnTo>
                    <a:pt x="143172" y="55548"/>
                  </a:lnTo>
                  <a:lnTo>
                    <a:pt x="143172" y="41329"/>
                  </a:lnTo>
                  <a:lnTo>
                    <a:pt x="158713" y="41329"/>
                  </a:lnTo>
                  <a:lnTo>
                    <a:pt x="158713" y="34684"/>
                  </a:lnTo>
                  <a:lnTo>
                    <a:pt x="143172" y="34684"/>
                  </a:lnTo>
                  <a:lnTo>
                    <a:pt x="143172" y="22259"/>
                  </a:lnTo>
                  <a:close/>
                </a:path>
                <a:path w="158750" h="160020">
                  <a:moveTo>
                    <a:pt x="40339" y="0"/>
                  </a:moveTo>
                  <a:lnTo>
                    <a:pt x="33726" y="0"/>
                  </a:lnTo>
                  <a:lnTo>
                    <a:pt x="33726" y="15614"/>
                  </a:lnTo>
                  <a:lnTo>
                    <a:pt x="40339" y="15614"/>
                  </a:lnTo>
                  <a:lnTo>
                    <a:pt x="40339" y="0"/>
                  </a:lnTo>
                  <a:close/>
                </a:path>
                <a:path w="158750" h="160020">
                  <a:moveTo>
                    <a:pt x="61104" y="0"/>
                  </a:moveTo>
                  <a:lnTo>
                    <a:pt x="54491" y="0"/>
                  </a:lnTo>
                  <a:lnTo>
                    <a:pt x="54491" y="15614"/>
                  </a:lnTo>
                  <a:lnTo>
                    <a:pt x="61104" y="15614"/>
                  </a:lnTo>
                  <a:lnTo>
                    <a:pt x="61104" y="0"/>
                  </a:lnTo>
                  <a:close/>
                </a:path>
                <a:path w="158750" h="160020">
                  <a:moveTo>
                    <a:pt x="81869" y="0"/>
                  </a:moveTo>
                  <a:lnTo>
                    <a:pt x="75256" y="0"/>
                  </a:lnTo>
                  <a:lnTo>
                    <a:pt x="75256" y="15614"/>
                  </a:lnTo>
                  <a:lnTo>
                    <a:pt x="81869" y="15614"/>
                  </a:lnTo>
                  <a:lnTo>
                    <a:pt x="81869" y="0"/>
                  </a:lnTo>
                  <a:close/>
                </a:path>
                <a:path w="158750" h="160020">
                  <a:moveTo>
                    <a:pt x="102502" y="0"/>
                  </a:moveTo>
                  <a:lnTo>
                    <a:pt x="95889" y="0"/>
                  </a:lnTo>
                  <a:lnTo>
                    <a:pt x="95889" y="15614"/>
                  </a:lnTo>
                  <a:lnTo>
                    <a:pt x="102502" y="15614"/>
                  </a:lnTo>
                  <a:lnTo>
                    <a:pt x="102502" y="0"/>
                  </a:lnTo>
                  <a:close/>
                </a:path>
                <a:path w="158750" h="160020">
                  <a:moveTo>
                    <a:pt x="123333" y="0"/>
                  </a:moveTo>
                  <a:lnTo>
                    <a:pt x="116720" y="0"/>
                  </a:lnTo>
                  <a:lnTo>
                    <a:pt x="116720" y="15614"/>
                  </a:lnTo>
                  <a:lnTo>
                    <a:pt x="123333" y="15614"/>
                  </a:lnTo>
                  <a:lnTo>
                    <a:pt x="1233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246619" y="3782567"/>
              <a:ext cx="1282065" cy="1381125"/>
            </a:xfrm>
            <a:custGeom>
              <a:avLst/>
              <a:gdLst/>
              <a:ahLst/>
              <a:cxnLst/>
              <a:rect l="l" t="t" r="r" b="b"/>
              <a:pathLst>
                <a:path w="1282065" h="1381125">
                  <a:moveTo>
                    <a:pt x="0" y="1380743"/>
                  </a:moveTo>
                  <a:lnTo>
                    <a:pt x="1281683" y="1380743"/>
                  </a:lnTo>
                  <a:lnTo>
                    <a:pt x="1281683" y="0"/>
                  </a:lnTo>
                  <a:lnTo>
                    <a:pt x="0" y="0"/>
                  </a:lnTo>
                  <a:lnTo>
                    <a:pt x="0" y="1380743"/>
                  </a:lnTo>
                  <a:close/>
                </a:path>
              </a:pathLst>
            </a:custGeom>
            <a:ln w="12192">
              <a:solidFill>
                <a:srgbClr val="D766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520685" y="3819905"/>
            <a:ext cx="7562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12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000" spc="1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L</a:t>
            </a:r>
            <a:r>
              <a:rPr sz="1000" spc="-4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C</a:t>
            </a:r>
            <a:r>
              <a:rPr sz="1000" spc="3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o</a:t>
            </a:r>
            <a:r>
              <a:rPr sz="1000" spc="5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000" spc="1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put</a:t>
            </a:r>
            <a:r>
              <a:rPr sz="1000" spc="-1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e  </a:t>
            </a:r>
            <a:r>
              <a:rPr sz="100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Instance</a:t>
            </a:r>
            <a:endParaRPr sz="1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94792" y="4118230"/>
            <a:ext cx="992505" cy="991235"/>
          </a:xfrm>
          <a:prstGeom prst="rect">
            <a:avLst/>
          </a:prstGeom>
          <a:solidFill>
            <a:srgbClr val="FF99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 panose="02020503050405090304"/>
              <a:cs typeface="Times New Roman" panose="0202050305040509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503050405090304"/>
              <a:cs typeface="Times New Roman" panose="0202050305040509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503050405090304"/>
              <a:cs typeface="Times New Roman" panose="0202050305040509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503050405090304"/>
              <a:cs typeface="Times New Roman" panose="02020503050405090304"/>
            </a:endParaRPr>
          </a:p>
          <a:p>
            <a:pPr marL="123825">
              <a:lnSpc>
                <a:spcPct val="100000"/>
              </a:lnSpc>
              <a:spcBef>
                <a:spcPts val="845"/>
              </a:spcBef>
            </a:pPr>
            <a:r>
              <a:rPr sz="10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Tra</a:t>
            </a:r>
            <a:r>
              <a:rPr sz="10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ining</a:t>
            </a:r>
            <a:r>
              <a:rPr sz="1000" spc="-5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</a:t>
            </a:r>
            <a:r>
              <a:rPr sz="10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ode</a:t>
            </a:r>
            <a:endParaRPr sz="1000">
              <a:latin typeface="Trebuchet MS" panose="020B0703020202090204"/>
              <a:cs typeface="Trebuchet MS" panose="020B070302020209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995918" y="3776217"/>
            <a:ext cx="1294765" cy="1393825"/>
            <a:chOff x="8995918" y="3776217"/>
            <a:chExt cx="1294765" cy="1393825"/>
          </a:xfrm>
        </p:grpSpPr>
        <p:sp>
          <p:nvSpPr>
            <p:cNvPr id="19" name="object 19"/>
            <p:cNvSpPr/>
            <p:nvPr/>
          </p:nvSpPr>
          <p:spPr>
            <a:xfrm>
              <a:off x="9006952" y="3787275"/>
              <a:ext cx="231775" cy="233045"/>
            </a:xfrm>
            <a:custGeom>
              <a:avLst/>
              <a:gdLst/>
              <a:ahLst/>
              <a:cxnLst/>
              <a:rect l="l" t="t" r="r" b="b"/>
              <a:pathLst>
                <a:path w="231775" h="233045">
                  <a:moveTo>
                    <a:pt x="231456" y="0"/>
                  </a:moveTo>
                  <a:lnTo>
                    <a:pt x="0" y="0"/>
                  </a:lnTo>
                  <a:lnTo>
                    <a:pt x="0" y="232559"/>
                  </a:lnTo>
                  <a:lnTo>
                    <a:pt x="231456" y="232559"/>
                  </a:lnTo>
                  <a:lnTo>
                    <a:pt x="231456" y="0"/>
                  </a:lnTo>
                  <a:close/>
                </a:path>
              </a:pathLst>
            </a:custGeom>
            <a:solidFill>
              <a:srgbClr val="D766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043324" y="3823822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40339" y="143853"/>
                  </a:moveTo>
                  <a:lnTo>
                    <a:pt x="33726" y="143853"/>
                  </a:lnTo>
                  <a:lnTo>
                    <a:pt x="33726" y="159467"/>
                  </a:lnTo>
                  <a:lnTo>
                    <a:pt x="40339" y="159467"/>
                  </a:lnTo>
                  <a:lnTo>
                    <a:pt x="40339" y="143853"/>
                  </a:lnTo>
                  <a:close/>
                </a:path>
                <a:path w="158750" h="160020">
                  <a:moveTo>
                    <a:pt x="61104" y="143853"/>
                  </a:moveTo>
                  <a:lnTo>
                    <a:pt x="54491" y="143853"/>
                  </a:lnTo>
                  <a:lnTo>
                    <a:pt x="54491" y="159467"/>
                  </a:lnTo>
                  <a:lnTo>
                    <a:pt x="61104" y="159467"/>
                  </a:lnTo>
                  <a:lnTo>
                    <a:pt x="61104" y="143853"/>
                  </a:lnTo>
                  <a:close/>
                </a:path>
                <a:path w="158750" h="160020">
                  <a:moveTo>
                    <a:pt x="81869" y="143853"/>
                  </a:moveTo>
                  <a:lnTo>
                    <a:pt x="75256" y="143853"/>
                  </a:lnTo>
                  <a:lnTo>
                    <a:pt x="75256" y="159467"/>
                  </a:lnTo>
                  <a:lnTo>
                    <a:pt x="81869" y="159467"/>
                  </a:lnTo>
                  <a:lnTo>
                    <a:pt x="81869" y="143853"/>
                  </a:lnTo>
                  <a:close/>
                </a:path>
                <a:path w="158750" h="160020">
                  <a:moveTo>
                    <a:pt x="102502" y="143853"/>
                  </a:moveTo>
                  <a:lnTo>
                    <a:pt x="95889" y="143853"/>
                  </a:lnTo>
                  <a:lnTo>
                    <a:pt x="95889" y="159467"/>
                  </a:lnTo>
                  <a:lnTo>
                    <a:pt x="102502" y="159467"/>
                  </a:lnTo>
                  <a:lnTo>
                    <a:pt x="102502" y="143853"/>
                  </a:lnTo>
                  <a:close/>
                </a:path>
                <a:path w="158750" h="160020">
                  <a:moveTo>
                    <a:pt x="123267" y="143853"/>
                  </a:moveTo>
                  <a:lnTo>
                    <a:pt x="116654" y="143853"/>
                  </a:lnTo>
                  <a:lnTo>
                    <a:pt x="116654" y="159467"/>
                  </a:lnTo>
                  <a:lnTo>
                    <a:pt x="123267" y="159467"/>
                  </a:lnTo>
                  <a:lnTo>
                    <a:pt x="123267" y="143853"/>
                  </a:lnTo>
                  <a:close/>
                </a:path>
                <a:path w="158750" h="160020">
                  <a:moveTo>
                    <a:pt x="143172" y="15614"/>
                  </a:moveTo>
                  <a:lnTo>
                    <a:pt x="15540" y="15614"/>
                  </a:lnTo>
                  <a:lnTo>
                    <a:pt x="15540" y="34684"/>
                  </a:lnTo>
                  <a:lnTo>
                    <a:pt x="0" y="34684"/>
                  </a:lnTo>
                  <a:lnTo>
                    <a:pt x="0" y="41329"/>
                  </a:lnTo>
                  <a:lnTo>
                    <a:pt x="15540" y="41329"/>
                  </a:lnTo>
                  <a:lnTo>
                    <a:pt x="15540" y="55548"/>
                  </a:lnTo>
                  <a:lnTo>
                    <a:pt x="0" y="55548"/>
                  </a:lnTo>
                  <a:lnTo>
                    <a:pt x="0" y="62193"/>
                  </a:lnTo>
                  <a:lnTo>
                    <a:pt x="15540" y="62193"/>
                  </a:lnTo>
                  <a:lnTo>
                    <a:pt x="15540" y="76412"/>
                  </a:lnTo>
                  <a:lnTo>
                    <a:pt x="0" y="76412"/>
                  </a:lnTo>
                  <a:lnTo>
                    <a:pt x="0" y="83056"/>
                  </a:lnTo>
                  <a:lnTo>
                    <a:pt x="15540" y="83056"/>
                  </a:lnTo>
                  <a:lnTo>
                    <a:pt x="15540" y="97276"/>
                  </a:lnTo>
                  <a:lnTo>
                    <a:pt x="0" y="97276"/>
                  </a:lnTo>
                  <a:lnTo>
                    <a:pt x="0" y="103920"/>
                  </a:lnTo>
                  <a:lnTo>
                    <a:pt x="15540" y="103920"/>
                  </a:lnTo>
                  <a:lnTo>
                    <a:pt x="15540" y="118140"/>
                  </a:lnTo>
                  <a:lnTo>
                    <a:pt x="0" y="118140"/>
                  </a:lnTo>
                  <a:lnTo>
                    <a:pt x="0" y="124784"/>
                  </a:lnTo>
                  <a:lnTo>
                    <a:pt x="15540" y="124784"/>
                  </a:lnTo>
                  <a:lnTo>
                    <a:pt x="15540" y="143853"/>
                  </a:lnTo>
                  <a:lnTo>
                    <a:pt x="143106" y="143853"/>
                  </a:lnTo>
                  <a:lnTo>
                    <a:pt x="143106" y="137210"/>
                  </a:lnTo>
                  <a:lnTo>
                    <a:pt x="22153" y="137210"/>
                  </a:lnTo>
                  <a:lnTo>
                    <a:pt x="22153" y="22259"/>
                  </a:lnTo>
                  <a:lnTo>
                    <a:pt x="143172" y="22259"/>
                  </a:lnTo>
                  <a:lnTo>
                    <a:pt x="143172" y="15614"/>
                  </a:lnTo>
                  <a:close/>
                </a:path>
                <a:path w="158750" h="160020">
                  <a:moveTo>
                    <a:pt x="143172" y="22259"/>
                  </a:moveTo>
                  <a:lnTo>
                    <a:pt x="136559" y="22259"/>
                  </a:lnTo>
                  <a:lnTo>
                    <a:pt x="136559" y="137210"/>
                  </a:lnTo>
                  <a:lnTo>
                    <a:pt x="143106" y="137210"/>
                  </a:lnTo>
                  <a:lnTo>
                    <a:pt x="143106" y="124784"/>
                  </a:lnTo>
                  <a:lnTo>
                    <a:pt x="158713" y="124784"/>
                  </a:lnTo>
                  <a:lnTo>
                    <a:pt x="158713" y="118140"/>
                  </a:lnTo>
                  <a:lnTo>
                    <a:pt x="143172" y="118140"/>
                  </a:lnTo>
                  <a:lnTo>
                    <a:pt x="143172" y="103920"/>
                  </a:lnTo>
                  <a:lnTo>
                    <a:pt x="158713" y="103920"/>
                  </a:lnTo>
                  <a:lnTo>
                    <a:pt x="158713" y="97276"/>
                  </a:lnTo>
                  <a:lnTo>
                    <a:pt x="143172" y="97276"/>
                  </a:lnTo>
                  <a:lnTo>
                    <a:pt x="143172" y="83056"/>
                  </a:lnTo>
                  <a:lnTo>
                    <a:pt x="158713" y="83056"/>
                  </a:lnTo>
                  <a:lnTo>
                    <a:pt x="158713" y="76412"/>
                  </a:lnTo>
                  <a:lnTo>
                    <a:pt x="143172" y="76412"/>
                  </a:lnTo>
                  <a:lnTo>
                    <a:pt x="143172" y="62193"/>
                  </a:lnTo>
                  <a:lnTo>
                    <a:pt x="158713" y="62193"/>
                  </a:lnTo>
                  <a:lnTo>
                    <a:pt x="158713" y="55548"/>
                  </a:lnTo>
                  <a:lnTo>
                    <a:pt x="143172" y="55548"/>
                  </a:lnTo>
                  <a:lnTo>
                    <a:pt x="143172" y="41329"/>
                  </a:lnTo>
                  <a:lnTo>
                    <a:pt x="158713" y="41329"/>
                  </a:lnTo>
                  <a:lnTo>
                    <a:pt x="158713" y="34684"/>
                  </a:lnTo>
                  <a:lnTo>
                    <a:pt x="143172" y="34684"/>
                  </a:lnTo>
                  <a:lnTo>
                    <a:pt x="143172" y="22259"/>
                  </a:lnTo>
                  <a:close/>
                </a:path>
                <a:path w="158750" h="160020">
                  <a:moveTo>
                    <a:pt x="40339" y="0"/>
                  </a:moveTo>
                  <a:lnTo>
                    <a:pt x="33726" y="0"/>
                  </a:lnTo>
                  <a:lnTo>
                    <a:pt x="33726" y="15614"/>
                  </a:lnTo>
                  <a:lnTo>
                    <a:pt x="40339" y="15614"/>
                  </a:lnTo>
                  <a:lnTo>
                    <a:pt x="40339" y="0"/>
                  </a:lnTo>
                  <a:close/>
                </a:path>
                <a:path w="158750" h="160020">
                  <a:moveTo>
                    <a:pt x="61104" y="0"/>
                  </a:moveTo>
                  <a:lnTo>
                    <a:pt x="54491" y="0"/>
                  </a:lnTo>
                  <a:lnTo>
                    <a:pt x="54491" y="15614"/>
                  </a:lnTo>
                  <a:lnTo>
                    <a:pt x="61104" y="15614"/>
                  </a:lnTo>
                  <a:lnTo>
                    <a:pt x="61104" y="0"/>
                  </a:lnTo>
                  <a:close/>
                </a:path>
                <a:path w="158750" h="160020">
                  <a:moveTo>
                    <a:pt x="81869" y="0"/>
                  </a:moveTo>
                  <a:lnTo>
                    <a:pt x="75256" y="0"/>
                  </a:lnTo>
                  <a:lnTo>
                    <a:pt x="75256" y="15614"/>
                  </a:lnTo>
                  <a:lnTo>
                    <a:pt x="81869" y="15614"/>
                  </a:lnTo>
                  <a:lnTo>
                    <a:pt x="81869" y="0"/>
                  </a:lnTo>
                  <a:close/>
                </a:path>
                <a:path w="158750" h="160020">
                  <a:moveTo>
                    <a:pt x="102502" y="0"/>
                  </a:moveTo>
                  <a:lnTo>
                    <a:pt x="95889" y="0"/>
                  </a:lnTo>
                  <a:lnTo>
                    <a:pt x="95889" y="15614"/>
                  </a:lnTo>
                  <a:lnTo>
                    <a:pt x="102502" y="15614"/>
                  </a:lnTo>
                  <a:lnTo>
                    <a:pt x="102502" y="0"/>
                  </a:lnTo>
                  <a:close/>
                </a:path>
                <a:path w="158750" h="160020">
                  <a:moveTo>
                    <a:pt x="123333" y="0"/>
                  </a:moveTo>
                  <a:lnTo>
                    <a:pt x="116720" y="0"/>
                  </a:lnTo>
                  <a:lnTo>
                    <a:pt x="116720" y="15614"/>
                  </a:lnTo>
                  <a:lnTo>
                    <a:pt x="123333" y="15614"/>
                  </a:lnTo>
                  <a:lnTo>
                    <a:pt x="1233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002268" y="3782567"/>
              <a:ext cx="1282065" cy="1381125"/>
            </a:xfrm>
            <a:custGeom>
              <a:avLst/>
              <a:gdLst/>
              <a:ahLst/>
              <a:cxnLst/>
              <a:rect l="l" t="t" r="r" b="b"/>
              <a:pathLst>
                <a:path w="1282065" h="1381125">
                  <a:moveTo>
                    <a:pt x="0" y="1380743"/>
                  </a:moveTo>
                  <a:lnTo>
                    <a:pt x="1281683" y="1380743"/>
                  </a:lnTo>
                  <a:lnTo>
                    <a:pt x="1281683" y="0"/>
                  </a:lnTo>
                  <a:lnTo>
                    <a:pt x="0" y="0"/>
                  </a:lnTo>
                  <a:lnTo>
                    <a:pt x="0" y="1380743"/>
                  </a:lnTo>
                  <a:close/>
                </a:path>
              </a:pathLst>
            </a:custGeom>
            <a:ln w="12192">
              <a:solidFill>
                <a:srgbClr val="D766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9275826" y="3819905"/>
            <a:ext cx="7562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12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000" spc="1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L</a:t>
            </a:r>
            <a:r>
              <a:rPr sz="1000" spc="-4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C</a:t>
            </a:r>
            <a:r>
              <a:rPr sz="1000" spc="3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o</a:t>
            </a:r>
            <a:r>
              <a:rPr sz="1000" spc="5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000" spc="1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put</a:t>
            </a:r>
            <a:r>
              <a:rPr sz="1000" spc="-1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e  </a:t>
            </a:r>
            <a:r>
              <a:rPr sz="100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Instance</a:t>
            </a:r>
            <a:endParaRPr sz="1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75878" y="441299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6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…</a:t>
            </a:r>
            <a:endParaRPr sz="1000">
              <a:latin typeface="Trebuchet MS" panose="020B0703020202090204"/>
              <a:cs typeface="Trebuchet MS" panose="020B070302020209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950205" y="2692907"/>
            <a:ext cx="2500630" cy="885825"/>
            <a:chOff x="6950205" y="2692907"/>
            <a:chExt cx="2500630" cy="885825"/>
          </a:xfrm>
        </p:grpSpPr>
        <p:sp>
          <p:nvSpPr>
            <p:cNvPr id="25" name="object 25"/>
            <p:cNvSpPr/>
            <p:nvPr/>
          </p:nvSpPr>
          <p:spPr>
            <a:xfrm>
              <a:off x="8714231" y="2692907"/>
              <a:ext cx="736600" cy="675640"/>
            </a:xfrm>
            <a:custGeom>
              <a:avLst/>
              <a:gdLst/>
              <a:ahLst/>
              <a:cxnLst/>
              <a:rect l="l" t="t" r="r" b="b"/>
              <a:pathLst>
                <a:path w="736600" h="675639">
                  <a:moveTo>
                    <a:pt x="31750" y="599439"/>
                  </a:moveTo>
                  <a:lnTo>
                    <a:pt x="0" y="599439"/>
                  </a:lnTo>
                  <a:lnTo>
                    <a:pt x="38100" y="675639"/>
                  </a:lnTo>
                  <a:lnTo>
                    <a:pt x="69850" y="612139"/>
                  </a:lnTo>
                  <a:lnTo>
                    <a:pt x="31750" y="612139"/>
                  </a:lnTo>
                  <a:lnTo>
                    <a:pt x="31750" y="599439"/>
                  </a:lnTo>
                  <a:close/>
                </a:path>
                <a:path w="736600" h="675639">
                  <a:moveTo>
                    <a:pt x="723773" y="331469"/>
                  </a:moveTo>
                  <a:lnTo>
                    <a:pt x="31750" y="331469"/>
                  </a:lnTo>
                  <a:lnTo>
                    <a:pt x="31750" y="612139"/>
                  </a:lnTo>
                  <a:lnTo>
                    <a:pt x="44450" y="612139"/>
                  </a:lnTo>
                  <a:lnTo>
                    <a:pt x="44450" y="344169"/>
                  </a:lnTo>
                  <a:lnTo>
                    <a:pt x="38100" y="344169"/>
                  </a:lnTo>
                  <a:lnTo>
                    <a:pt x="44450" y="337819"/>
                  </a:lnTo>
                  <a:lnTo>
                    <a:pt x="723773" y="337819"/>
                  </a:lnTo>
                  <a:lnTo>
                    <a:pt x="723773" y="331469"/>
                  </a:lnTo>
                  <a:close/>
                </a:path>
                <a:path w="736600" h="675639">
                  <a:moveTo>
                    <a:pt x="76200" y="599439"/>
                  </a:moveTo>
                  <a:lnTo>
                    <a:pt x="44450" y="599439"/>
                  </a:lnTo>
                  <a:lnTo>
                    <a:pt x="44450" y="612139"/>
                  </a:lnTo>
                  <a:lnTo>
                    <a:pt x="69850" y="612139"/>
                  </a:lnTo>
                  <a:lnTo>
                    <a:pt x="76200" y="599439"/>
                  </a:lnTo>
                  <a:close/>
                </a:path>
                <a:path w="736600" h="675639">
                  <a:moveTo>
                    <a:pt x="44450" y="337819"/>
                  </a:moveTo>
                  <a:lnTo>
                    <a:pt x="38100" y="344169"/>
                  </a:lnTo>
                  <a:lnTo>
                    <a:pt x="44450" y="344169"/>
                  </a:lnTo>
                  <a:lnTo>
                    <a:pt x="44450" y="337819"/>
                  </a:lnTo>
                  <a:close/>
                </a:path>
                <a:path w="736600" h="675639">
                  <a:moveTo>
                    <a:pt x="736473" y="331469"/>
                  </a:moveTo>
                  <a:lnTo>
                    <a:pt x="730123" y="331469"/>
                  </a:lnTo>
                  <a:lnTo>
                    <a:pt x="723773" y="337819"/>
                  </a:lnTo>
                  <a:lnTo>
                    <a:pt x="44450" y="337819"/>
                  </a:lnTo>
                  <a:lnTo>
                    <a:pt x="44450" y="344169"/>
                  </a:lnTo>
                  <a:lnTo>
                    <a:pt x="736473" y="344169"/>
                  </a:lnTo>
                  <a:lnTo>
                    <a:pt x="736473" y="331469"/>
                  </a:lnTo>
                  <a:close/>
                </a:path>
                <a:path w="736600" h="675639">
                  <a:moveTo>
                    <a:pt x="736473" y="0"/>
                  </a:moveTo>
                  <a:lnTo>
                    <a:pt x="723773" y="0"/>
                  </a:lnTo>
                  <a:lnTo>
                    <a:pt x="723773" y="337819"/>
                  </a:lnTo>
                  <a:lnTo>
                    <a:pt x="730123" y="331469"/>
                  </a:lnTo>
                  <a:lnTo>
                    <a:pt x="736473" y="331469"/>
                  </a:lnTo>
                  <a:lnTo>
                    <a:pt x="736473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950205" y="3237784"/>
              <a:ext cx="339090" cy="340995"/>
            </a:xfrm>
            <a:custGeom>
              <a:avLst/>
              <a:gdLst/>
              <a:ahLst/>
              <a:cxnLst/>
              <a:rect l="l" t="t" r="r" b="b"/>
              <a:pathLst>
                <a:path w="339090" h="340995">
                  <a:moveTo>
                    <a:pt x="339069" y="0"/>
                  </a:moveTo>
                  <a:lnTo>
                    <a:pt x="0" y="0"/>
                  </a:lnTo>
                  <a:lnTo>
                    <a:pt x="0" y="340684"/>
                  </a:lnTo>
                  <a:lnTo>
                    <a:pt x="339070" y="340685"/>
                  </a:lnTo>
                  <a:lnTo>
                    <a:pt x="339069" y="0"/>
                  </a:lnTo>
                  <a:close/>
                </a:path>
              </a:pathLst>
            </a:custGeom>
            <a:solidFill>
              <a:srgbClr val="23871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3800" y="3325010"/>
              <a:ext cx="251880" cy="166441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7001636" y="3046856"/>
            <a:ext cx="25907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VPC</a:t>
            </a:r>
            <a:endParaRPr sz="1000">
              <a:latin typeface="Trebuchet MS" panose="020B0703020202090204"/>
              <a:cs typeface="Trebuchet MS" panose="020B070302020209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655509" y="5157215"/>
            <a:ext cx="2179320" cy="762635"/>
            <a:chOff x="7655509" y="5157215"/>
            <a:chExt cx="2179320" cy="762635"/>
          </a:xfrm>
        </p:grpSpPr>
        <p:sp>
          <p:nvSpPr>
            <p:cNvPr id="30" name="object 30"/>
            <p:cNvSpPr/>
            <p:nvPr/>
          </p:nvSpPr>
          <p:spPr>
            <a:xfrm>
              <a:off x="7655509" y="5451806"/>
              <a:ext cx="462915" cy="462280"/>
            </a:xfrm>
            <a:custGeom>
              <a:avLst/>
              <a:gdLst/>
              <a:ahLst/>
              <a:cxnLst/>
              <a:rect l="l" t="t" r="r" b="b"/>
              <a:pathLst>
                <a:path w="462915" h="462279">
                  <a:moveTo>
                    <a:pt x="462670" y="0"/>
                  </a:moveTo>
                  <a:lnTo>
                    <a:pt x="0" y="0"/>
                  </a:lnTo>
                  <a:lnTo>
                    <a:pt x="0" y="461813"/>
                  </a:lnTo>
                  <a:lnTo>
                    <a:pt x="462670" y="461813"/>
                  </a:lnTo>
                  <a:lnTo>
                    <a:pt x="462670" y="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885175" y="5163311"/>
              <a:ext cx="3175" cy="283210"/>
            </a:xfrm>
            <a:custGeom>
              <a:avLst/>
              <a:gdLst/>
              <a:ahLst/>
              <a:cxnLst/>
              <a:rect l="l" t="t" r="r" b="b"/>
              <a:pathLst>
                <a:path w="3175" h="283210">
                  <a:moveTo>
                    <a:pt x="2667" y="0"/>
                  </a:moveTo>
                  <a:lnTo>
                    <a:pt x="0" y="282701"/>
                  </a:lnTo>
                </a:path>
              </a:pathLst>
            </a:custGeom>
            <a:ln w="1219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373037" y="5459408"/>
              <a:ext cx="461645" cy="460375"/>
            </a:xfrm>
            <a:custGeom>
              <a:avLst/>
              <a:gdLst/>
              <a:ahLst/>
              <a:cxnLst/>
              <a:rect l="l" t="t" r="r" b="b"/>
              <a:pathLst>
                <a:path w="461645" h="460375">
                  <a:moveTo>
                    <a:pt x="461183" y="0"/>
                  </a:moveTo>
                  <a:lnTo>
                    <a:pt x="0" y="0"/>
                  </a:lnTo>
                  <a:lnTo>
                    <a:pt x="0" y="460320"/>
                  </a:lnTo>
                  <a:lnTo>
                    <a:pt x="461184" y="460320"/>
                  </a:lnTo>
                  <a:lnTo>
                    <a:pt x="461183" y="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602723" y="5163311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h="289560">
                  <a:moveTo>
                    <a:pt x="0" y="0"/>
                  </a:moveTo>
                  <a:lnTo>
                    <a:pt x="0" y="289559"/>
                  </a:lnTo>
                </a:path>
              </a:pathLst>
            </a:custGeom>
            <a:ln w="1219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7551801" y="6029045"/>
            <a:ext cx="6794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ML</a:t>
            </a:r>
            <a:r>
              <a:rPr sz="1000" spc="-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Sto</a:t>
            </a:r>
            <a:r>
              <a:rPr sz="10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rage</a:t>
            </a:r>
            <a:endParaRPr sz="1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81921" y="6029350"/>
            <a:ext cx="6788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0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L</a:t>
            </a:r>
            <a:r>
              <a:rPr sz="1000" spc="-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spc="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</a:t>
            </a:r>
            <a:r>
              <a:rPr sz="10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tora</a:t>
            </a:r>
            <a:r>
              <a:rPr sz="1000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ge</a:t>
            </a:r>
            <a:endParaRPr sz="1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148936" y="4118230"/>
            <a:ext cx="994410" cy="991235"/>
          </a:xfrm>
          <a:prstGeom prst="rect">
            <a:avLst/>
          </a:prstGeom>
          <a:solidFill>
            <a:srgbClr val="FF99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 panose="02020503050405090304"/>
              <a:cs typeface="Times New Roman" panose="0202050305040509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503050405090304"/>
              <a:cs typeface="Times New Roman" panose="0202050305040509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503050405090304"/>
              <a:cs typeface="Times New Roman" panose="0202050305040509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503050405090304"/>
              <a:cs typeface="Times New Roman" panose="02020503050405090304"/>
            </a:endParaRPr>
          </a:p>
          <a:p>
            <a:pPr marL="137160">
              <a:lnSpc>
                <a:spcPct val="100000"/>
              </a:lnSpc>
              <a:spcBef>
                <a:spcPts val="945"/>
              </a:spcBef>
            </a:pPr>
            <a:r>
              <a:rPr sz="10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Tra</a:t>
            </a:r>
            <a:r>
              <a:rPr sz="10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ining</a:t>
            </a:r>
            <a:r>
              <a:rPr sz="1000" spc="-5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</a:t>
            </a:r>
            <a:r>
              <a:rPr sz="10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ode</a:t>
            </a:r>
            <a:endParaRPr sz="1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033506" y="5055489"/>
            <a:ext cx="10121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815" marR="5080" indent="-158750">
              <a:lnSpc>
                <a:spcPct val="100000"/>
              </a:lnSpc>
              <a:spcBef>
                <a:spcPts val="95"/>
              </a:spcBef>
            </a:pPr>
            <a:r>
              <a:rPr sz="1000" b="1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Model</a:t>
            </a:r>
            <a:r>
              <a:rPr sz="1000" b="1" spc="-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b="1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archive</a:t>
            </a:r>
            <a:r>
              <a:rPr sz="1000" b="1" spc="-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b="1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in </a:t>
            </a:r>
            <a:r>
              <a:rPr sz="1000" b="1" spc="-2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b="1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Amazon</a:t>
            </a:r>
            <a:r>
              <a:rPr sz="1000" b="1" spc="-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b="1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S3</a:t>
            </a:r>
            <a:endParaRPr sz="1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31560" y="5096002"/>
            <a:ext cx="735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00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maz</a:t>
            </a:r>
            <a:r>
              <a:rPr sz="1000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on</a:t>
            </a:r>
            <a:r>
              <a:rPr sz="1000" spc="-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1000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F</a:t>
            </a:r>
            <a:r>
              <a:rPr sz="1000" spc="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</a:t>
            </a:r>
            <a:endParaRPr sz="1000">
              <a:latin typeface="Trebuchet MS" panose="020B0703020202090204"/>
              <a:cs typeface="Trebuchet MS" panose="020B0703020202090204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8523731" y="1251203"/>
          <a:ext cx="185166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1660"/>
              </a:tblGrid>
              <a:tr h="32918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000" spc="30" dirty="0">
                          <a:solidFill>
                            <a:srgbClr val="FFFFFF"/>
                          </a:solidFill>
                          <a:latin typeface="Trebuchet MS" panose="020B0703020202090204"/>
                          <a:cs typeface="Trebuchet MS" panose="020B0703020202090204"/>
                        </a:rPr>
                        <a:t>MARKETPLACE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Trebuchet MS" panose="020B0703020202090204"/>
                          <a:cs typeface="Trebuchet MS" panose="020B0703020202090204"/>
                        </a:rPr>
                        <a:t> </a:t>
                      </a:r>
                      <a:r>
                        <a:rPr sz="1000" spc="40" dirty="0">
                          <a:solidFill>
                            <a:srgbClr val="FFFFFF"/>
                          </a:solidFill>
                          <a:latin typeface="Trebuchet MS" panose="020B0703020202090204"/>
                          <a:cs typeface="Trebuchet MS" panose="020B0703020202090204"/>
                        </a:rPr>
                        <a:t>CONTAINERS</a:t>
                      </a:r>
                      <a:endParaRPr sz="1000">
                        <a:latin typeface="Trebuchet MS" panose="020B0703020202090204"/>
                        <a:cs typeface="Trebuchet MS" panose="020B0703020202090204"/>
                      </a:endParaRPr>
                    </a:p>
                  </a:txBody>
                  <a:tcPr marL="0" marR="0" marT="66675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</a:tr>
              <a:tr h="35661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000" spc="35" dirty="0">
                          <a:solidFill>
                            <a:srgbClr val="FFFFFF"/>
                          </a:solidFill>
                          <a:latin typeface="Trebuchet MS" panose="020B0703020202090204"/>
                          <a:cs typeface="Trebuchet MS" panose="020B0703020202090204"/>
                        </a:rPr>
                        <a:t>ALGORITHM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Trebuchet MS" panose="020B0703020202090204"/>
                          <a:cs typeface="Trebuchet MS" panose="020B0703020202090204"/>
                        </a:rPr>
                        <a:t> </a:t>
                      </a:r>
                      <a:r>
                        <a:rPr sz="1000" spc="40" dirty="0">
                          <a:solidFill>
                            <a:srgbClr val="FFFFFF"/>
                          </a:solidFill>
                          <a:latin typeface="Trebuchet MS" panose="020B0703020202090204"/>
                          <a:cs typeface="Trebuchet MS" panose="020B0703020202090204"/>
                        </a:rPr>
                        <a:t>CONTAINERS</a:t>
                      </a:r>
                      <a:endParaRPr sz="1000">
                        <a:latin typeface="Trebuchet MS" panose="020B0703020202090204"/>
                        <a:cs typeface="Trebuchet MS" panose="020B0703020202090204"/>
                      </a:endParaRPr>
                    </a:p>
                  </a:txBody>
                  <a:tcPr marL="0" marR="0" marT="9398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</a:tr>
              <a:tr h="356616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000" spc="50" dirty="0">
                          <a:solidFill>
                            <a:srgbClr val="FFFFFF"/>
                          </a:solidFill>
                          <a:latin typeface="Trebuchet MS" panose="020B0703020202090204"/>
                          <a:cs typeface="Trebuchet MS" panose="020B0703020202090204"/>
                        </a:rPr>
                        <a:t>FRAMEWORK</a:t>
                      </a:r>
                      <a:r>
                        <a:rPr sz="1000" spc="-75" dirty="0">
                          <a:solidFill>
                            <a:srgbClr val="FFFFFF"/>
                          </a:solidFill>
                          <a:latin typeface="Trebuchet MS" panose="020B0703020202090204"/>
                          <a:cs typeface="Trebuchet MS" panose="020B0703020202090204"/>
                        </a:rPr>
                        <a:t> </a:t>
                      </a:r>
                      <a:r>
                        <a:rPr sz="1000" spc="40" dirty="0">
                          <a:solidFill>
                            <a:srgbClr val="FFFFFF"/>
                          </a:solidFill>
                          <a:latin typeface="Trebuchet MS" panose="020B0703020202090204"/>
                          <a:cs typeface="Trebuchet MS" panose="020B0703020202090204"/>
                        </a:rPr>
                        <a:t>CONTAINERS</a:t>
                      </a:r>
                      <a:endParaRPr sz="1000">
                        <a:latin typeface="Trebuchet MS" panose="020B0703020202090204"/>
                        <a:cs typeface="Trebuchet MS" panose="020B0703020202090204"/>
                      </a:endParaRPr>
                    </a:p>
                  </a:txBody>
                  <a:tcPr marL="0" marR="0" marT="9398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000" spc="55" dirty="0">
                          <a:solidFill>
                            <a:srgbClr val="FFFFFF"/>
                          </a:solidFill>
                          <a:latin typeface="Trebuchet MS" panose="020B0703020202090204"/>
                          <a:cs typeface="Trebuchet MS" panose="020B0703020202090204"/>
                        </a:rPr>
                        <a:t>BYO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Trebuchet MS" panose="020B0703020202090204"/>
                          <a:cs typeface="Trebuchet MS" panose="020B0703020202090204"/>
                        </a:rPr>
                        <a:t> </a:t>
                      </a:r>
                      <a:r>
                        <a:rPr sz="1000" spc="30" dirty="0">
                          <a:solidFill>
                            <a:srgbClr val="FFFFFF"/>
                          </a:solidFill>
                          <a:latin typeface="Trebuchet MS" panose="020B0703020202090204"/>
                          <a:cs typeface="Trebuchet MS" panose="020B0703020202090204"/>
                        </a:rPr>
                        <a:t>CONTAINER</a:t>
                      </a:r>
                      <a:endParaRPr sz="1000">
                        <a:latin typeface="Trebuchet MS" panose="020B0703020202090204"/>
                        <a:cs typeface="Trebuchet MS" panose="020B0703020202090204"/>
                      </a:endParaRPr>
                    </a:p>
                  </a:txBody>
                  <a:tcPr marL="0" marR="0" marT="93980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6CC0"/>
                    </a:solidFill>
                  </a:tcPr>
                </a:tc>
              </a:tr>
            </a:tbl>
          </a:graphicData>
        </a:graphic>
      </p:graphicFrame>
      <p:sp>
        <p:nvSpPr>
          <p:cNvPr id="40" name="object 40"/>
          <p:cNvSpPr/>
          <p:nvPr/>
        </p:nvSpPr>
        <p:spPr>
          <a:xfrm>
            <a:off x="6509004" y="4690871"/>
            <a:ext cx="356870" cy="367665"/>
          </a:xfrm>
          <a:custGeom>
            <a:avLst/>
            <a:gdLst/>
            <a:ahLst/>
            <a:cxnLst/>
            <a:rect l="l" t="t" r="r" b="b"/>
            <a:pathLst>
              <a:path w="356870" h="367664">
                <a:moveTo>
                  <a:pt x="178307" y="0"/>
                </a:moveTo>
                <a:lnTo>
                  <a:pt x="178307" y="91820"/>
                </a:lnTo>
                <a:lnTo>
                  <a:pt x="0" y="91820"/>
                </a:lnTo>
                <a:lnTo>
                  <a:pt x="0" y="275463"/>
                </a:lnTo>
                <a:lnTo>
                  <a:pt x="178307" y="275463"/>
                </a:lnTo>
                <a:lnTo>
                  <a:pt x="178307" y="367283"/>
                </a:lnTo>
                <a:lnTo>
                  <a:pt x="356616" y="183641"/>
                </a:lnTo>
                <a:lnTo>
                  <a:pt x="178307" y="0"/>
                </a:lnTo>
                <a:close/>
              </a:path>
            </a:pathLst>
          </a:custGeom>
          <a:solidFill>
            <a:srgbClr val="FFA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693907" y="4690871"/>
            <a:ext cx="355600" cy="367665"/>
          </a:xfrm>
          <a:custGeom>
            <a:avLst/>
            <a:gdLst/>
            <a:ahLst/>
            <a:cxnLst/>
            <a:rect l="l" t="t" r="r" b="b"/>
            <a:pathLst>
              <a:path w="355600" h="367664">
                <a:moveTo>
                  <a:pt x="177546" y="0"/>
                </a:moveTo>
                <a:lnTo>
                  <a:pt x="177546" y="91820"/>
                </a:lnTo>
                <a:lnTo>
                  <a:pt x="0" y="91820"/>
                </a:lnTo>
                <a:lnTo>
                  <a:pt x="0" y="275463"/>
                </a:lnTo>
                <a:lnTo>
                  <a:pt x="177546" y="275463"/>
                </a:lnTo>
                <a:lnTo>
                  <a:pt x="177546" y="367283"/>
                </a:lnTo>
                <a:lnTo>
                  <a:pt x="355092" y="183641"/>
                </a:lnTo>
                <a:lnTo>
                  <a:pt x="177546" y="0"/>
                </a:lnTo>
                <a:close/>
              </a:path>
            </a:pathLst>
          </a:custGeom>
          <a:solidFill>
            <a:srgbClr val="FFA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535548" y="6040323"/>
            <a:ext cx="9277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00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maz</a:t>
            </a:r>
            <a:r>
              <a:rPr sz="1000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on</a:t>
            </a:r>
            <a:r>
              <a:rPr sz="1000" spc="-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F</a:t>
            </a:r>
            <a:r>
              <a:rPr sz="1000" spc="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</a:t>
            </a:r>
            <a:r>
              <a:rPr sz="1000" spc="-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x</a:t>
            </a:r>
            <a:r>
              <a:rPr sz="1000" spc="-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for  </a:t>
            </a:r>
            <a:r>
              <a:rPr sz="10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Lustre</a:t>
            </a:r>
            <a:endParaRPr sz="1000">
              <a:latin typeface="Trebuchet MS" panose="020B0703020202090204"/>
              <a:cs typeface="Trebuchet MS" panose="020B0703020202090204"/>
            </a:endParaRPr>
          </a:p>
        </p:txBody>
      </p:sp>
      <p:pic>
        <p:nvPicPr>
          <p:cNvPr id="43" name="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33288" y="4500371"/>
            <a:ext cx="530351" cy="530351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39384" y="5458967"/>
            <a:ext cx="524256" cy="524256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11348348" y="4621545"/>
            <a:ext cx="381635" cy="384810"/>
          </a:xfrm>
          <a:custGeom>
            <a:avLst/>
            <a:gdLst/>
            <a:ahLst/>
            <a:cxnLst/>
            <a:rect l="l" t="t" r="r" b="b"/>
            <a:pathLst>
              <a:path w="381634" h="384810">
                <a:moveTo>
                  <a:pt x="145428" y="0"/>
                </a:moveTo>
                <a:lnTo>
                  <a:pt x="141979" y="0"/>
                </a:lnTo>
                <a:lnTo>
                  <a:pt x="48245" y="57149"/>
                </a:lnTo>
                <a:lnTo>
                  <a:pt x="46665" y="59689"/>
                </a:lnTo>
                <a:lnTo>
                  <a:pt x="46657" y="116839"/>
                </a:lnTo>
                <a:lnTo>
                  <a:pt x="1675" y="142239"/>
                </a:lnTo>
                <a:lnTo>
                  <a:pt x="0" y="144779"/>
                </a:lnTo>
                <a:lnTo>
                  <a:pt x="8" y="240029"/>
                </a:lnTo>
                <a:lnTo>
                  <a:pt x="1727" y="243839"/>
                </a:lnTo>
                <a:lnTo>
                  <a:pt x="46666" y="267969"/>
                </a:lnTo>
                <a:lnTo>
                  <a:pt x="46657" y="325119"/>
                </a:lnTo>
                <a:lnTo>
                  <a:pt x="48271" y="327659"/>
                </a:lnTo>
                <a:lnTo>
                  <a:pt x="145118" y="384810"/>
                </a:lnTo>
                <a:lnTo>
                  <a:pt x="148495" y="384810"/>
                </a:lnTo>
                <a:lnTo>
                  <a:pt x="181258" y="365760"/>
                </a:lnTo>
                <a:lnTo>
                  <a:pt x="146774" y="365760"/>
                </a:lnTo>
                <a:lnTo>
                  <a:pt x="64014" y="317499"/>
                </a:lnTo>
                <a:lnTo>
                  <a:pt x="64021" y="260349"/>
                </a:lnTo>
                <a:lnTo>
                  <a:pt x="62307" y="256539"/>
                </a:lnTo>
                <a:lnTo>
                  <a:pt x="56420" y="253999"/>
                </a:lnTo>
                <a:lnTo>
                  <a:pt x="96683" y="253999"/>
                </a:lnTo>
                <a:lnTo>
                  <a:pt x="96683" y="240029"/>
                </a:lnTo>
                <a:lnTo>
                  <a:pt x="92792" y="236219"/>
                </a:lnTo>
                <a:lnTo>
                  <a:pt x="24856" y="236219"/>
                </a:lnTo>
                <a:lnTo>
                  <a:pt x="17366" y="232409"/>
                </a:lnTo>
                <a:lnTo>
                  <a:pt x="17357" y="153669"/>
                </a:lnTo>
                <a:lnTo>
                  <a:pt x="62336" y="128269"/>
                </a:lnTo>
                <a:lnTo>
                  <a:pt x="64014" y="124459"/>
                </a:lnTo>
                <a:lnTo>
                  <a:pt x="64021" y="99059"/>
                </a:lnTo>
                <a:lnTo>
                  <a:pt x="121728" y="99059"/>
                </a:lnTo>
                <a:lnTo>
                  <a:pt x="120007" y="97789"/>
                </a:lnTo>
                <a:lnTo>
                  <a:pt x="120007" y="88899"/>
                </a:lnTo>
                <a:lnTo>
                  <a:pt x="123449" y="85089"/>
                </a:lnTo>
                <a:lnTo>
                  <a:pt x="150982" y="85090"/>
                </a:lnTo>
                <a:lnTo>
                  <a:pt x="150701" y="83820"/>
                </a:lnTo>
                <a:lnTo>
                  <a:pt x="149935" y="82550"/>
                </a:lnTo>
                <a:lnTo>
                  <a:pt x="64021" y="82549"/>
                </a:lnTo>
                <a:lnTo>
                  <a:pt x="64021" y="68579"/>
                </a:lnTo>
                <a:lnTo>
                  <a:pt x="143787" y="19050"/>
                </a:lnTo>
                <a:lnTo>
                  <a:pt x="177742" y="19050"/>
                </a:lnTo>
                <a:lnTo>
                  <a:pt x="145428" y="0"/>
                </a:lnTo>
                <a:close/>
              </a:path>
              <a:path w="381634" h="384810">
                <a:moveTo>
                  <a:pt x="223255" y="361950"/>
                </a:moveTo>
                <a:lnTo>
                  <a:pt x="187811" y="361950"/>
                </a:lnTo>
                <a:lnTo>
                  <a:pt x="226815" y="384810"/>
                </a:lnTo>
                <a:lnTo>
                  <a:pt x="232868" y="384810"/>
                </a:lnTo>
                <a:lnTo>
                  <a:pt x="264698" y="365760"/>
                </a:lnTo>
                <a:lnTo>
                  <a:pt x="229780" y="365760"/>
                </a:lnTo>
                <a:lnTo>
                  <a:pt x="223255" y="361950"/>
                </a:lnTo>
                <a:close/>
              </a:path>
              <a:path w="381634" h="384810">
                <a:moveTo>
                  <a:pt x="199331" y="160020"/>
                </a:moveTo>
                <a:lnTo>
                  <a:pt x="181974" y="160020"/>
                </a:lnTo>
                <a:lnTo>
                  <a:pt x="181974" y="345440"/>
                </a:lnTo>
                <a:lnTo>
                  <a:pt x="146774" y="365760"/>
                </a:lnTo>
                <a:lnTo>
                  <a:pt x="181258" y="365760"/>
                </a:lnTo>
                <a:lnTo>
                  <a:pt x="187811" y="361950"/>
                </a:lnTo>
                <a:lnTo>
                  <a:pt x="223255" y="361950"/>
                </a:lnTo>
                <a:lnTo>
                  <a:pt x="199332" y="347980"/>
                </a:lnTo>
                <a:lnTo>
                  <a:pt x="199331" y="160020"/>
                </a:lnTo>
                <a:close/>
              </a:path>
              <a:path w="381634" h="384810">
                <a:moveTo>
                  <a:pt x="286294" y="274320"/>
                </a:moveTo>
                <a:lnTo>
                  <a:pt x="278045" y="275590"/>
                </a:lnTo>
                <a:lnTo>
                  <a:pt x="270969" y="279400"/>
                </a:lnTo>
                <a:lnTo>
                  <a:pt x="265532" y="285750"/>
                </a:lnTo>
                <a:lnTo>
                  <a:pt x="262203" y="292100"/>
                </a:lnTo>
                <a:lnTo>
                  <a:pt x="237171" y="292100"/>
                </a:lnTo>
                <a:lnTo>
                  <a:pt x="233295" y="295910"/>
                </a:lnTo>
                <a:lnTo>
                  <a:pt x="233295" y="364490"/>
                </a:lnTo>
                <a:lnTo>
                  <a:pt x="229780" y="365760"/>
                </a:lnTo>
                <a:lnTo>
                  <a:pt x="264698" y="365760"/>
                </a:lnTo>
                <a:lnTo>
                  <a:pt x="283796" y="354330"/>
                </a:lnTo>
                <a:lnTo>
                  <a:pt x="250653" y="354330"/>
                </a:lnTo>
                <a:lnTo>
                  <a:pt x="250653" y="309880"/>
                </a:lnTo>
                <a:lnTo>
                  <a:pt x="308446" y="309880"/>
                </a:lnTo>
                <a:lnTo>
                  <a:pt x="309341" y="308610"/>
                </a:lnTo>
                <a:lnTo>
                  <a:pt x="309833" y="306070"/>
                </a:lnTo>
                <a:lnTo>
                  <a:pt x="282077" y="306070"/>
                </a:lnTo>
                <a:lnTo>
                  <a:pt x="278642" y="303530"/>
                </a:lnTo>
                <a:lnTo>
                  <a:pt x="278642" y="294640"/>
                </a:lnTo>
                <a:lnTo>
                  <a:pt x="282077" y="290830"/>
                </a:lnTo>
                <a:lnTo>
                  <a:pt x="309622" y="290830"/>
                </a:lnTo>
                <a:lnTo>
                  <a:pt x="309341" y="289560"/>
                </a:lnTo>
                <a:lnTo>
                  <a:pt x="303974" y="280670"/>
                </a:lnTo>
                <a:lnTo>
                  <a:pt x="296021" y="275590"/>
                </a:lnTo>
                <a:lnTo>
                  <a:pt x="286294" y="274320"/>
                </a:lnTo>
                <a:close/>
              </a:path>
              <a:path w="381634" h="384810">
                <a:moveTo>
                  <a:pt x="381302" y="198120"/>
                </a:moveTo>
                <a:lnTo>
                  <a:pt x="363947" y="198120"/>
                </a:lnTo>
                <a:lnTo>
                  <a:pt x="363947" y="228600"/>
                </a:lnTo>
                <a:lnTo>
                  <a:pt x="317038" y="255270"/>
                </a:lnTo>
                <a:lnTo>
                  <a:pt x="314304" y="257810"/>
                </a:lnTo>
                <a:lnTo>
                  <a:pt x="312612" y="260350"/>
                </a:lnTo>
                <a:lnTo>
                  <a:pt x="312612" y="317500"/>
                </a:lnTo>
                <a:lnTo>
                  <a:pt x="250653" y="354330"/>
                </a:lnTo>
                <a:lnTo>
                  <a:pt x="283796" y="354330"/>
                </a:lnTo>
                <a:lnTo>
                  <a:pt x="328357" y="327660"/>
                </a:lnTo>
                <a:lnTo>
                  <a:pt x="329970" y="325120"/>
                </a:lnTo>
                <a:lnTo>
                  <a:pt x="329970" y="267970"/>
                </a:lnTo>
                <a:lnTo>
                  <a:pt x="379613" y="240030"/>
                </a:lnTo>
                <a:lnTo>
                  <a:pt x="381305" y="237490"/>
                </a:lnTo>
                <a:lnTo>
                  <a:pt x="381302" y="198120"/>
                </a:lnTo>
                <a:close/>
              </a:path>
              <a:path w="381634" h="384810">
                <a:moveTo>
                  <a:pt x="96683" y="253999"/>
                </a:moveTo>
                <a:lnTo>
                  <a:pt x="79325" y="253999"/>
                </a:lnTo>
                <a:lnTo>
                  <a:pt x="79325" y="320039"/>
                </a:lnTo>
                <a:lnTo>
                  <a:pt x="83202" y="323849"/>
                </a:lnTo>
                <a:lnTo>
                  <a:pt x="119313" y="323850"/>
                </a:lnTo>
                <a:lnTo>
                  <a:pt x="123149" y="330200"/>
                </a:lnTo>
                <a:lnTo>
                  <a:pt x="128335" y="334010"/>
                </a:lnTo>
                <a:lnTo>
                  <a:pt x="134595" y="336550"/>
                </a:lnTo>
                <a:lnTo>
                  <a:pt x="141654" y="337820"/>
                </a:lnTo>
                <a:lnTo>
                  <a:pt x="151381" y="336550"/>
                </a:lnTo>
                <a:lnTo>
                  <a:pt x="159334" y="330200"/>
                </a:lnTo>
                <a:lnTo>
                  <a:pt x="164701" y="322580"/>
                </a:lnTo>
                <a:lnTo>
                  <a:pt x="164947" y="321310"/>
                </a:lnTo>
                <a:lnTo>
                  <a:pt x="137437" y="321310"/>
                </a:lnTo>
                <a:lnTo>
                  <a:pt x="134002" y="317500"/>
                </a:lnTo>
                <a:lnTo>
                  <a:pt x="134002" y="308610"/>
                </a:lnTo>
                <a:lnTo>
                  <a:pt x="136292" y="306070"/>
                </a:lnTo>
                <a:lnTo>
                  <a:pt x="96683" y="306069"/>
                </a:lnTo>
                <a:lnTo>
                  <a:pt x="96683" y="253999"/>
                </a:lnTo>
                <a:close/>
              </a:path>
              <a:path w="381634" h="384810">
                <a:moveTo>
                  <a:pt x="308446" y="309880"/>
                </a:moveTo>
                <a:lnTo>
                  <a:pt x="263960" y="309880"/>
                </a:lnTo>
                <a:lnTo>
                  <a:pt x="267795" y="316230"/>
                </a:lnTo>
                <a:lnTo>
                  <a:pt x="272979" y="320040"/>
                </a:lnTo>
                <a:lnTo>
                  <a:pt x="279236" y="322580"/>
                </a:lnTo>
                <a:lnTo>
                  <a:pt x="286294" y="323850"/>
                </a:lnTo>
                <a:lnTo>
                  <a:pt x="296021" y="322580"/>
                </a:lnTo>
                <a:lnTo>
                  <a:pt x="303974" y="316230"/>
                </a:lnTo>
                <a:lnTo>
                  <a:pt x="308446" y="309880"/>
                </a:lnTo>
                <a:close/>
              </a:path>
              <a:path w="381634" h="384810">
                <a:moveTo>
                  <a:pt x="164982" y="304800"/>
                </a:moveTo>
                <a:lnTo>
                  <a:pt x="145884" y="304800"/>
                </a:lnTo>
                <a:lnTo>
                  <a:pt x="149313" y="308610"/>
                </a:lnTo>
                <a:lnTo>
                  <a:pt x="149313" y="317500"/>
                </a:lnTo>
                <a:lnTo>
                  <a:pt x="145885" y="321310"/>
                </a:lnTo>
                <a:lnTo>
                  <a:pt x="164947" y="321310"/>
                </a:lnTo>
                <a:lnTo>
                  <a:pt x="166670" y="312420"/>
                </a:lnTo>
                <a:lnTo>
                  <a:pt x="164982" y="304800"/>
                </a:lnTo>
                <a:close/>
              </a:path>
              <a:path w="381634" h="384810">
                <a:moveTo>
                  <a:pt x="141654" y="288290"/>
                </a:moveTo>
                <a:lnTo>
                  <a:pt x="133402" y="289560"/>
                </a:lnTo>
                <a:lnTo>
                  <a:pt x="126326" y="293370"/>
                </a:lnTo>
                <a:lnTo>
                  <a:pt x="120891" y="299720"/>
                </a:lnTo>
                <a:lnTo>
                  <a:pt x="117563" y="306070"/>
                </a:lnTo>
                <a:lnTo>
                  <a:pt x="136292" y="306070"/>
                </a:lnTo>
                <a:lnTo>
                  <a:pt x="137437" y="304800"/>
                </a:lnTo>
                <a:lnTo>
                  <a:pt x="164982" y="304800"/>
                </a:lnTo>
                <a:lnTo>
                  <a:pt x="164701" y="303530"/>
                </a:lnTo>
                <a:lnTo>
                  <a:pt x="159334" y="295910"/>
                </a:lnTo>
                <a:lnTo>
                  <a:pt x="151381" y="289560"/>
                </a:lnTo>
                <a:lnTo>
                  <a:pt x="141654" y="288290"/>
                </a:lnTo>
                <a:close/>
              </a:path>
              <a:path w="381634" h="384810">
                <a:moveTo>
                  <a:pt x="309622" y="290830"/>
                </a:moveTo>
                <a:lnTo>
                  <a:pt x="290524" y="290830"/>
                </a:lnTo>
                <a:lnTo>
                  <a:pt x="293953" y="294640"/>
                </a:lnTo>
                <a:lnTo>
                  <a:pt x="293953" y="303530"/>
                </a:lnTo>
                <a:lnTo>
                  <a:pt x="290525" y="306070"/>
                </a:lnTo>
                <a:lnTo>
                  <a:pt x="309833" y="306070"/>
                </a:lnTo>
                <a:lnTo>
                  <a:pt x="311310" y="298450"/>
                </a:lnTo>
                <a:lnTo>
                  <a:pt x="309622" y="290830"/>
                </a:lnTo>
                <a:close/>
              </a:path>
              <a:path w="381634" h="384810">
                <a:moveTo>
                  <a:pt x="234980" y="217170"/>
                </a:moveTo>
                <a:lnTo>
                  <a:pt x="225252" y="219710"/>
                </a:lnTo>
                <a:lnTo>
                  <a:pt x="217299" y="224790"/>
                </a:lnTo>
                <a:lnTo>
                  <a:pt x="211932" y="233680"/>
                </a:lnTo>
                <a:lnTo>
                  <a:pt x="209963" y="242570"/>
                </a:lnTo>
                <a:lnTo>
                  <a:pt x="211932" y="252730"/>
                </a:lnTo>
                <a:lnTo>
                  <a:pt x="217299" y="260350"/>
                </a:lnTo>
                <a:lnTo>
                  <a:pt x="225252" y="265430"/>
                </a:lnTo>
                <a:lnTo>
                  <a:pt x="234980" y="267970"/>
                </a:lnTo>
                <a:lnTo>
                  <a:pt x="243233" y="266700"/>
                </a:lnTo>
                <a:lnTo>
                  <a:pt x="250307" y="262890"/>
                </a:lnTo>
                <a:lnTo>
                  <a:pt x="255740" y="256540"/>
                </a:lnTo>
                <a:lnTo>
                  <a:pt x="258516" y="250190"/>
                </a:lnTo>
                <a:lnTo>
                  <a:pt x="230763" y="250190"/>
                </a:lnTo>
                <a:lnTo>
                  <a:pt x="227321" y="247650"/>
                </a:lnTo>
                <a:lnTo>
                  <a:pt x="227321" y="238760"/>
                </a:lnTo>
                <a:lnTo>
                  <a:pt x="230763" y="234950"/>
                </a:lnTo>
                <a:lnTo>
                  <a:pt x="292651" y="234950"/>
                </a:lnTo>
                <a:lnTo>
                  <a:pt x="292651" y="232410"/>
                </a:lnTo>
                <a:lnTo>
                  <a:pt x="257321" y="232410"/>
                </a:lnTo>
                <a:lnTo>
                  <a:pt x="253484" y="226060"/>
                </a:lnTo>
                <a:lnTo>
                  <a:pt x="248298" y="222250"/>
                </a:lnTo>
                <a:lnTo>
                  <a:pt x="242038" y="218440"/>
                </a:lnTo>
                <a:lnTo>
                  <a:pt x="234980" y="217170"/>
                </a:lnTo>
                <a:close/>
              </a:path>
              <a:path w="381634" h="384810">
                <a:moveTo>
                  <a:pt x="177742" y="19050"/>
                </a:moveTo>
                <a:lnTo>
                  <a:pt x="143787" y="19050"/>
                </a:lnTo>
                <a:lnTo>
                  <a:pt x="181974" y="41910"/>
                </a:lnTo>
                <a:lnTo>
                  <a:pt x="181974" y="142240"/>
                </a:lnTo>
                <a:lnTo>
                  <a:pt x="125200" y="142239"/>
                </a:lnTo>
                <a:lnTo>
                  <a:pt x="121309" y="147319"/>
                </a:lnTo>
                <a:lnTo>
                  <a:pt x="121309" y="215899"/>
                </a:lnTo>
                <a:lnTo>
                  <a:pt x="115641" y="219709"/>
                </a:lnTo>
                <a:lnTo>
                  <a:pt x="111217" y="224789"/>
                </a:lnTo>
                <a:lnTo>
                  <a:pt x="108340" y="231139"/>
                </a:lnTo>
                <a:lnTo>
                  <a:pt x="107314" y="238759"/>
                </a:lnTo>
                <a:lnTo>
                  <a:pt x="109282" y="247649"/>
                </a:lnTo>
                <a:lnTo>
                  <a:pt x="114647" y="255269"/>
                </a:lnTo>
                <a:lnTo>
                  <a:pt x="122597" y="261620"/>
                </a:lnTo>
                <a:lnTo>
                  <a:pt x="132324" y="262890"/>
                </a:lnTo>
                <a:lnTo>
                  <a:pt x="142051" y="261620"/>
                </a:lnTo>
                <a:lnTo>
                  <a:pt x="150004" y="255270"/>
                </a:lnTo>
                <a:lnTo>
                  <a:pt x="155371" y="247650"/>
                </a:lnTo>
                <a:lnTo>
                  <a:pt x="155652" y="246380"/>
                </a:lnTo>
                <a:lnTo>
                  <a:pt x="128107" y="246380"/>
                </a:lnTo>
                <a:lnTo>
                  <a:pt x="124672" y="242570"/>
                </a:lnTo>
                <a:lnTo>
                  <a:pt x="124672" y="233680"/>
                </a:lnTo>
                <a:lnTo>
                  <a:pt x="128107" y="229870"/>
                </a:lnTo>
                <a:lnTo>
                  <a:pt x="155929" y="229870"/>
                </a:lnTo>
                <a:lnTo>
                  <a:pt x="152020" y="222250"/>
                </a:lnTo>
                <a:lnTo>
                  <a:pt x="146103" y="217170"/>
                </a:lnTo>
                <a:lnTo>
                  <a:pt x="138666" y="213360"/>
                </a:lnTo>
                <a:lnTo>
                  <a:pt x="138666" y="160020"/>
                </a:lnTo>
                <a:lnTo>
                  <a:pt x="199331" y="160020"/>
                </a:lnTo>
                <a:lnTo>
                  <a:pt x="199331" y="123190"/>
                </a:lnTo>
                <a:lnTo>
                  <a:pt x="274765" y="123190"/>
                </a:lnTo>
                <a:lnTo>
                  <a:pt x="278641" y="119380"/>
                </a:lnTo>
                <a:lnTo>
                  <a:pt x="278641" y="105410"/>
                </a:lnTo>
                <a:lnTo>
                  <a:pt x="199331" y="105410"/>
                </a:lnTo>
                <a:lnTo>
                  <a:pt x="199331" y="41910"/>
                </a:lnTo>
                <a:lnTo>
                  <a:pt x="224779" y="26670"/>
                </a:lnTo>
                <a:lnTo>
                  <a:pt x="190667" y="26670"/>
                </a:lnTo>
                <a:lnTo>
                  <a:pt x="177742" y="19050"/>
                </a:lnTo>
                <a:close/>
              </a:path>
              <a:path w="381634" h="384810">
                <a:moveTo>
                  <a:pt x="292651" y="234950"/>
                </a:moveTo>
                <a:lnTo>
                  <a:pt x="239189" y="234950"/>
                </a:lnTo>
                <a:lnTo>
                  <a:pt x="242624" y="238760"/>
                </a:lnTo>
                <a:lnTo>
                  <a:pt x="242624" y="247650"/>
                </a:lnTo>
                <a:lnTo>
                  <a:pt x="239189" y="250190"/>
                </a:lnTo>
                <a:lnTo>
                  <a:pt x="258516" y="250190"/>
                </a:lnTo>
                <a:lnTo>
                  <a:pt x="259071" y="248920"/>
                </a:lnTo>
                <a:lnTo>
                  <a:pt x="288760" y="248920"/>
                </a:lnTo>
                <a:lnTo>
                  <a:pt x="292651" y="245110"/>
                </a:lnTo>
                <a:lnTo>
                  <a:pt x="292651" y="234950"/>
                </a:lnTo>
                <a:close/>
              </a:path>
              <a:path w="381634" h="384810">
                <a:moveTo>
                  <a:pt x="155929" y="229870"/>
                </a:moveTo>
                <a:lnTo>
                  <a:pt x="136540" y="229870"/>
                </a:lnTo>
                <a:lnTo>
                  <a:pt x="139983" y="233680"/>
                </a:lnTo>
                <a:lnTo>
                  <a:pt x="139983" y="242570"/>
                </a:lnTo>
                <a:lnTo>
                  <a:pt x="136540" y="246380"/>
                </a:lnTo>
                <a:lnTo>
                  <a:pt x="155652" y="246380"/>
                </a:lnTo>
                <a:lnTo>
                  <a:pt x="157340" y="238760"/>
                </a:lnTo>
                <a:lnTo>
                  <a:pt x="155929" y="229870"/>
                </a:lnTo>
                <a:close/>
              </a:path>
              <a:path w="381634" h="384810">
                <a:moveTo>
                  <a:pt x="270560" y="19050"/>
                </a:moveTo>
                <a:lnTo>
                  <a:pt x="237504" y="19050"/>
                </a:lnTo>
                <a:lnTo>
                  <a:pt x="317277" y="68580"/>
                </a:lnTo>
                <a:lnTo>
                  <a:pt x="317291" y="124460"/>
                </a:lnTo>
                <a:lnTo>
                  <a:pt x="318962" y="128270"/>
                </a:lnTo>
                <a:lnTo>
                  <a:pt x="363940" y="153670"/>
                </a:lnTo>
                <a:lnTo>
                  <a:pt x="363947" y="180340"/>
                </a:lnTo>
                <a:lnTo>
                  <a:pt x="279170" y="180340"/>
                </a:lnTo>
                <a:lnTo>
                  <a:pt x="275293" y="184150"/>
                </a:lnTo>
                <a:lnTo>
                  <a:pt x="275293" y="232410"/>
                </a:lnTo>
                <a:lnTo>
                  <a:pt x="292651" y="232410"/>
                </a:lnTo>
                <a:lnTo>
                  <a:pt x="292651" y="198120"/>
                </a:lnTo>
                <a:lnTo>
                  <a:pt x="381302" y="198120"/>
                </a:lnTo>
                <a:lnTo>
                  <a:pt x="381298" y="144780"/>
                </a:lnTo>
                <a:lnTo>
                  <a:pt x="379612" y="142240"/>
                </a:lnTo>
                <a:lnTo>
                  <a:pt x="334649" y="116840"/>
                </a:lnTo>
                <a:lnTo>
                  <a:pt x="334634" y="59690"/>
                </a:lnTo>
                <a:lnTo>
                  <a:pt x="333058" y="57150"/>
                </a:lnTo>
                <a:lnTo>
                  <a:pt x="270560" y="19050"/>
                </a:lnTo>
                <a:close/>
              </a:path>
              <a:path w="381634" h="384810">
                <a:moveTo>
                  <a:pt x="92010" y="99059"/>
                </a:moveTo>
                <a:lnTo>
                  <a:pt x="74653" y="99059"/>
                </a:lnTo>
                <a:lnTo>
                  <a:pt x="74653" y="139699"/>
                </a:lnTo>
                <a:lnTo>
                  <a:pt x="67224" y="142239"/>
                </a:lnTo>
                <a:lnTo>
                  <a:pt x="61312" y="147319"/>
                </a:lnTo>
                <a:lnTo>
                  <a:pt x="57405" y="154939"/>
                </a:lnTo>
                <a:lnTo>
                  <a:pt x="55993" y="163829"/>
                </a:lnTo>
                <a:lnTo>
                  <a:pt x="57961" y="172719"/>
                </a:lnTo>
                <a:lnTo>
                  <a:pt x="63325" y="181609"/>
                </a:lnTo>
                <a:lnTo>
                  <a:pt x="71273" y="186689"/>
                </a:lnTo>
                <a:lnTo>
                  <a:pt x="80996" y="187959"/>
                </a:lnTo>
                <a:lnTo>
                  <a:pt x="90723" y="186689"/>
                </a:lnTo>
                <a:lnTo>
                  <a:pt x="98676" y="181609"/>
                </a:lnTo>
                <a:lnTo>
                  <a:pt x="104043" y="172719"/>
                </a:lnTo>
                <a:lnTo>
                  <a:pt x="104324" y="171449"/>
                </a:lnTo>
                <a:lnTo>
                  <a:pt x="76786" y="171449"/>
                </a:lnTo>
                <a:lnTo>
                  <a:pt x="73351" y="167639"/>
                </a:lnTo>
                <a:lnTo>
                  <a:pt x="73351" y="158749"/>
                </a:lnTo>
                <a:lnTo>
                  <a:pt x="76786" y="156209"/>
                </a:lnTo>
                <a:lnTo>
                  <a:pt x="104987" y="156209"/>
                </a:lnTo>
                <a:lnTo>
                  <a:pt x="102111" y="149859"/>
                </a:lnTo>
                <a:lnTo>
                  <a:pt x="97686" y="144779"/>
                </a:lnTo>
                <a:lnTo>
                  <a:pt x="92010" y="140969"/>
                </a:lnTo>
                <a:lnTo>
                  <a:pt x="92010" y="99059"/>
                </a:lnTo>
                <a:close/>
              </a:path>
              <a:path w="381634" h="384810">
                <a:moveTo>
                  <a:pt x="241322" y="123190"/>
                </a:moveTo>
                <a:lnTo>
                  <a:pt x="223965" y="123190"/>
                </a:lnTo>
                <a:lnTo>
                  <a:pt x="223965" y="139700"/>
                </a:lnTo>
                <a:lnTo>
                  <a:pt x="216529" y="142240"/>
                </a:lnTo>
                <a:lnTo>
                  <a:pt x="210615" y="147320"/>
                </a:lnTo>
                <a:lnTo>
                  <a:pt x="206709" y="154940"/>
                </a:lnTo>
                <a:lnTo>
                  <a:pt x="205298" y="163830"/>
                </a:lnTo>
                <a:lnTo>
                  <a:pt x="207266" y="172720"/>
                </a:lnTo>
                <a:lnTo>
                  <a:pt x="212631" y="181610"/>
                </a:lnTo>
                <a:lnTo>
                  <a:pt x="220581" y="186690"/>
                </a:lnTo>
                <a:lnTo>
                  <a:pt x="230308" y="187960"/>
                </a:lnTo>
                <a:lnTo>
                  <a:pt x="240035" y="186690"/>
                </a:lnTo>
                <a:lnTo>
                  <a:pt x="247988" y="181610"/>
                </a:lnTo>
                <a:lnTo>
                  <a:pt x="253355" y="172720"/>
                </a:lnTo>
                <a:lnTo>
                  <a:pt x="253636" y="171450"/>
                </a:lnTo>
                <a:lnTo>
                  <a:pt x="226091" y="171450"/>
                </a:lnTo>
                <a:lnTo>
                  <a:pt x="222656" y="167640"/>
                </a:lnTo>
                <a:lnTo>
                  <a:pt x="222656" y="158750"/>
                </a:lnTo>
                <a:lnTo>
                  <a:pt x="226091" y="156210"/>
                </a:lnTo>
                <a:lnTo>
                  <a:pt x="254297" y="156210"/>
                </a:lnTo>
                <a:lnTo>
                  <a:pt x="251418" y="149860"/>
                </a:lnTo>
                <a:lnTo>
                  <a:pt x="246992" y="144780"/>
                </a:lnTo>
                <a:lnTo>
                  <a:pt x="241322" y="140970"/>
                </a:lnTo>
                <a:lnTo>
                  <a:pt x="241322" y="123190"/>
                </a:lnTo>
                <a:close/>
              </a:path>
              <a:path w="381634" h="384810">
                <a:moveTo>
                  <a:pt x="104987" y="156209"/>
                </a:moveTo>
                <a:lnTo>
                  <a:pt x="85219" y="156209"/>
                </a:lnTo>
                <a:lnTo>
                  <a:pt x="88655" y="158749"/>
                </a:lnTo>
                <a:lnTo>
                  <a:pt x="88655" y="167639"/>
                </a:lnTo>
                <a:lnTo>
                  <a:pt x="85219" y="171449"/>
                </a:lnTo>
                <a:lnTo>
                  <a:pt x="104324" y="171449"/>
                </a:lnTo>
                <a:lnTo>
                  <a:pt x="106012" y="163829"/>
                </a:lnTo>
                <a:lnTo>
                  <a:pt x="104987" y="156209"/>
                </a:lnTo>
                <a:close/>
              </a:path>
              <a:path w="381634" h="384810">
                <a:moveTo>
                  <a:pt x="254297" y="156210"/>
                </a:moveTo>
                <a:lnTo>
                  <a:pt x="234524" y="156210"/>
                </a:lnTo>
                <a:lnTo>
                  <a:pt x="237967" y="158750"/>
                </a:lnTo>
                <a:lnTo>
                  <a:pt x="237967" y="167640"/>
                </a:lnTo>
                <a:lnTo>
                  <a:pt x="234524" y="171450"/>
                </a:lnTo>
                <a:lnTo>
                  <a:pt x="253636" y="171450"/>
                </a:lnTo>
                <a:lnTo>
                  <a:pt x="255324" y="163830"/>
                </a:lnTo>
                <a:lnTo>
                  <a:pt x="254297" y="156210"/>
                </a:lnTo>
                <a:close/>
              </a:path>
              <a:path w="381634" h="384810">
                <a:moveTo>
                  <a:pt x="121728" y="99059"/>
                </a:moveTo>
                <a:lnTo>
                  <a:pt x="103575" y="99059"/>
                </a:lnTo>
                <a:lnTo>
                  <a:pt x="106903" y="106679"/>
                </a:lnTo>
                <a:lnTo>
                  <a:pt x="112336" y="113029"/>
                </a:lnTo>
                <a:lnTo>
                  <a:pt x="119411" y="116839"/>
                </a:lnTo>
                <a:lnTo>
                  <a:pt x="127666" y="118109"/>
                </a:lnTo>
                <a:lnTo>
                  <a:pt x="137391" y="115570"/>
                </a:lnTo>
                <a:lnTo>
                  <a:pt x="145339" y="110490"/>
                </a:lnTo>
                <a:lnTo>
                  <a:pt x="150701" y="102870"/>
                </a:lnTo>
                <a:lnTo>
                  <a:pt x="151193" y="100330"/>
                </a:lnTo>
                <a:lnTo>
                  <a:pt x="123449" y="100329"/>
                </a:lnTo>
                <a:lnTo>
                  <a:pt x="121728" y="99059"/>
                </a:lnTo>
                <a:close/>
              </a:path>
              <a:path w="381634" h="384810">
                <a:moveTo>
                  <a:pt x="267634" y="53340"/>
                </a:moveTo>
                <a:lnTo>
                  <a:pt x="257910" y="55880"/>
                </a:lnTo>
                <a:lnTo>
                  <a:pt x="249960" y="60960"/>
                </a:lnTo>
                <a:lnTo>
                  <a:pt x="244593" y="69850"/>
                </a:lnTo>
                <a:lnTo>
                  <a:pt x="242624" y="78740"/>
                </a:lnTo>
                <a:lnTo>
                  <a:pt x="244035" y="87630"/>
                </a:lnTo>
                <a:lnTo>
                  <a:pt x="247940" y="93980"/>
                </a:lnTo>
                <a:lnTo>
                  <a:pt x="253852" y="100330"/>
                </a:lnTo>
                <a:lnTo>
                  <a:pt x="261284" y="102870"/>
                </a:lnTo>
                <a:lnTo>
                  <a:pt x="261284" y="105410"/>
                </a:lnTo>
                <a:lnTo>
                  <a:pt x="278641" y="105410"/>
                </a:lnTo>
                <a:lnTo>
                  <a:pt x="278641" y="101600"/>
                </a:lnTo>
                <a:lnTo>
                  <a:pt x="284315" y="97790"/>
                </a:lnTo>
                <a:lnTo>
                  <a:pt x="288743" y="92710"/>
                </a:lnTo>
                <a:lnTo>
                  <a:pt x="291623" y="86360"/>
                </a:lnTo>
                <a:lnTo>
                  <a:pt x="263417" y="86360"/>
                </a:lnTo>
                <a:lnTo>
                  <a:pt x="259982" y="83820"/>
                </a:lnTo>
                <a:lnTo>
                  <a:pt x="259982" y="74930"/>
                </a:lnTo>
                <a:lnTo>
                  <a:pt x="263417" y="71120"/>
                </a:lnTo>
                <a:lnTo>
                  <a:pt x="290962" y="71120"/>
                </a:lnTo>
                <a:lnTo>
                  <a:pt x="290681" y="69850"/>
                </a:lnTo>
                <a:lnTo>
                  <a:pt x="285314" y="60960"/>
                </a:lnTo>
                <a:lnTo>
                  <a:pt x="277361" y="55880"/>
                </a:lnTo>
                <a:lnTo>
                  <a:pt x="267634" y="53340"/>
                </a:lnTo>
                <a:close/>
              </a:path>
              <a:path w="381634" h="384810">
                <a:moveTo>
                  <a:pt x="150982" y="85090"/>
                </a:moveTo>
                <a:lnTo>
                  <a:pt x="131875" y="85089"/>
                </a:lnTo>
                <a:lnTo>
                  <a:pt x="135310" y="88900"/>
                </a:lnTo>
                <a:lnTo>
                  <a:pt x="135310" y="97790"/>
                </a:lnTo>
                <a:lnTo>
                  <a:pt x="131875" y="100329"/>
                </a:lnTo>
                <a:lnTo>
                  <a:pt x="151193" y="100330"/>
                </a:lnTo>
                <a:lnTo>
                  <a:pt x="152668" y="92710"/>
                </a:lnTo>
                <a:lnTo>
                  <a:pt x="150982" y="85090"/>
                </a:lnTo>
                <a:close/>
              </a:path>
              <a:path w="381634" h="384810">
                <a:moveTo>
                  <a:pt x="290962" y="71120"/>
                </a:moveTo>
                <a:lnTo>
                  <a:pt x="271857" y="71120"/>
                </a:lnTo>
                <a:lnTo>
                  <a:pt x="275293" y="74930"/>
                </a:lnTo>
                <a:lnTo>
                  <a:pt x="275293" y="83820"/>
                </a:lnTo>
                <a:lnTo>
                  <a:pt x="271857" y="86360"/>
                </a:lnTo>
                <a:lnTo>
                  <a:pt x="291623" y="86360"/>
                </a:lnTo>
                <a:lnTo>
                  <a:pt x="292650" y="78740"/>
                </a:lnTo>
                <a:lnTo>
                  <a:pt x="290962" y="71120"/>
                </a:lnTo>
                <a:close/>
              </a:path>
              <a:path w="381634" h="384810">
                <a:moveTo>
                  <a:pt x="127666" y="68579"/>
                </a:moveTo>
                <a:lnTo>
                  <a:pt x="120609" y="68579"/>
                </a:lnTo>
                <a:lnTo>
                  <a:pt x="114347" y="72389"/>
                </a:lnTo>
                <a:lnTo>
                  <a:pt x="109160" y="76199"/>
                </a:lnTo>
                <a:lnTo>
                  <a:pt x="105325" y="82549"/>
                </a:lnTo>
                <a:lnTo>
                  <a:pt x="149935" y="82550"/>
                </a:lnTo>
                <a:lnTo>
                  <a:pt x="145339" y="74930"/>
                </a:lnTo>
                <a:lnTo>
                  <a:pt x="137391" y="69850"/>
                </a:lnTo>
                <a:lnTo>
                  <a:pt x="127666" y="68579"/>
                </a:lnTo>
                <a:close/>
              </a:path>
              <a:path w="381634" h="384810">
                <a:moveTo>
                  <a:pt x="239312" y="0"/>
                </a:moveTo>
                <a:lnTo>
                  <a:pt x="235862" y="0"/>
                </a:lnTo>
                <a:lnTo>
                  <a:pt x="190667" y="26670"/>
                </a:lnTo>
                <a:lnTo>
                  <a:pt x="224779" y="26670"/>
                </a:lnTo>
                <a:lnTo>
                  <a:pt x="237504" y="19050"/>
                </a:lnTo>
                <a:lnTo>
                  <a:pt x="270560" y="19050"/>
                </a:lnTo>
                <a:lnTo>
                  <a:pt x="239312" y="0"/>
                </a:lnTo>
                <a:close/>
              </a:path>
            </a:pathLst>
          </a:custGeom>
          <a:solidFill>
            <a:srgbClr val="55C0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94817" y="1626870"/>
            <a:ext cx="472186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Fully</a:t>
            </a:r>
            <a:r>
              <a:rPr sz="1500" spc="-11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4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managed</a:t>
            </a:r>
            <a:endParaRPr sz="1500">
              <a:latin typeface="Trebuchet MS" panose="020B0703020202090204"/>
              <a:cs typeface="Trebuchet MS" panose="020B0703020202090204"/>
            </a:endParaRPr>
          </a:p>
          <a:p>
            <a:pPr marL="12700" marR="407035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Fully</a:t>
            </a:r>
            <a:r>
              <a:rPr sz="1500" spc="-9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managed</a:t>
            </a:r>
            <a:r>
              <a:rPr sz="1500" spc="-9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single-node</a:t>
            </a:r>
            <a:r>
              <a:rPr sz="1500" spc="-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or</a:t>
            </a:r>
            <a:r>
              <a:rPr sz="1500" spc="-7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distributed</a:t>
            </a:r>
            <a:r>
              <a:rPr sz="1500" spc="-7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training </a:t>
            </a:r>
            <a:r>
              <a:rPr sz="1500" spc="-4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using</a:t>
            </a:r>
            <a:r>
              <a:rPr sz="1500" spc="-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ephemeral</a:t>
            </a:r>
            <a:r>
              <a:rPr sz="1500" spc="-9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clusters</a:t>
            </a:r>
            <a:endParaRPr sz="1500">
              <a:latin typeface="Trebuchet MS" panose="020B0703020202090204"/>
              <a:cs typeface="Trebuchet MS" panose="020B0703020202090204"/>
            </a:endParaRPr>
          </a:p>
          <a:p>
            <a:pPr>
              <a:lnSpc>
                <a:spcPct val="100000"/>
              </a:lnSpc>
            </a:pPr>
            <a:endParaRPr sz="1550">
              <a:latin typeface="Trebuchet MS" panose="020B0703020202090204"/>
              <a:cs typeface="Trebuchet MS" panose="020B0703020202090204"/>
            </a:endParaRPr>
          </a:p>
          <a:p>
            <a:pPr marL="12700" marR="5080">
              <a:lnSpc>
                <a:spcPct val="100000"/>
              </a:lnSpc>
            </a:pPr>
            <a:r>
              <a:rPr sz="1500" spc="1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Built-in</a:t>
            </a:r>
            <a:r>
              <a:rPr sz="1500" spc="-6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algorithms,</a:t>
            </a:r>
            <a:r>
              <a:rPr sz="1500" spc="-8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-1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built-in,</a:t>
            </a:r>
            <a:r>
              <a:rPr sz="1500" spc="-6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marketplace</a:t>
            </a:r>
            <a:r>
              <a:rPr sz="1500" spc="-11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2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or</a:t>
            </a:r>
            <a:r>
              <a:rPr sz="1500" spc="-6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3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bring</a:t>
            </a:r>
            <a:r>
              <a:rPr sz="1500" spc="-6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2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your </a:t>
            </a:r>
            <a:r>
              <a:rPr sz="1500" spc="-434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5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own</a:t>
            </a:r>
            <a:r>
              <a:rPr sz="1500" spc="-7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containers</a:t>
            </a:r>
            <a:endParaRPr sz="15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  <a:endParaRPr spc="-15" dirty="0"/>
          </a:p>
        </p:txBody>
      </p:sp>
      <p:sp>
        <p:nvSpPr>
          <p:cNvPr id="47" name="object 47"/>
          <p:cNvSpPr txBox="1"/>
          <p:nvPr/>
        </p:nvSpPr>
        <p:spPr>
          <a:xfrm>
            <a:off x="394817" y="3227323"/>
            <a:ext cx="44176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Managed</a:t>
            </a:r>
            <a:r>
              <a:rPr sz="1500" spc="-9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5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Spot</a:t>
            </a:r>
            <a:r>
              <a:rPr sz="1500" spc="-8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1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Training</a:t>
            </a:r>
            <a:endParaRPr sz="1500">
              <a:latin typeface="Trebuchet MS" panose="020B0703020202090204"/>
              <a:cs typeface="Trebuchet MS" panose="020B0703020202090204"/>
            </a:endParaRPr>
          </a:p>
          <a:p>
            <a:pPr marL="12700" marR="5080">
              <a:lnSpc>
                <a:spcPct val="100000"/>
              </a:lnSpc>
            </a:pPr>
            <a:r>
              <a:rPr sz="1500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Save</a:t>
            </a:r>
            <a:r>
              <a:rPr sz="1500" spc="-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up</a:t>
            </a:r>
            <a:r>
              <a:rPr sz="1500" spc="-7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to</a:t>
            </a:r>
            <a:r>
              <a:rPr sz="1500" spc="-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2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90%</a:t>
            </a:r>
            <a:r>
              <a:rPr sz="1500" spc="-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in</a:t>
            </a:r>
            <a:r>
              <a:rPr sz="1500" spc="-5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model</a:t>
            </a:r>
            <a:r>
              <a:rPr sz="1500" spc="-9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training</a:t>
            </a:r>
            <a:r>
              <a:rPr sz="1500" spc="-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compared</a:t>
            </a:r>
            <a:r>
              <a:rPr sz="1500" spc="-9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to</a:t>
            </a:r>
            <a:r>
              <a:rPr sz="1500" spc="-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on- </a:t>
            </a:r>
            <a:r>
              <a:rPr sz="1500" spc="-434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demand</a:t>
            </a:r>
            <a:r>
              <a:rPr sz="1500" spc="-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instances</a:t>
            </a:r>
            <a:endParaRPr sz="15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4817" y="4141978"/>
            <a:ext cx="45777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Security</a:t>
            </a:r>
            <a:r>
              <a:rPr sz="1500" spc="-8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3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and</a:t>
            </a:r>
            <a:r>
              <a:rPr sz="1500" spc="-8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compliance</a:t>
            </a:r>
            <a:endParaRPr sz="15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Leverage</a:t>
            </a:r>
            <a:r>
              <a:rPr sz="1500" spc="-9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Sagemaker’s</a:t>
            </a:r>
            <a:r>
              <a:rPr sz="1500" spc="-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security</a:t>
            </a:r>
            <a:r>
              <a:rPr sz="1500" spc="-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and</a:t>
            </a:r>
            <a:r>
              <a:rPr sz="1500" spc="-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compliance</a:t>
            </a:r>
            <a:r>
              <a:rPr sz="1500" spc="-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(VPC,</a:t>
            </a:r>
            <a:endParaRPr sz="15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encryption,</a:t>
            </a:r>
            <a:r>
              <a:rPr sz="1500" spc="-1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etc.)</a:t>
            </a:r>
            <a:endParaRPr sz="1500">
              <a:latin typeface="Trebuchet MS" panose="020B0703020202090204"/>
              <a:cs typeface="Trebuchet MS" panose="020B070302020209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35483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270" dirty="0">
                <a:latin typeface="Trebuchet MS" panose="020B0703020202090204"/>
                <a:cs typeface="Trebuchet MS" panose="020B0703020202090204"/>
              </a:rPr>
              <a:t>D</a:t>
            </a:r>
            <a:r>
              <a:rPr sz="4000" b="1" spc="-1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90" dirty="0">
                <a:latin typeface="Trebuchet MS" panose="020B0703020202090204"/>
                <a:cs typeface="Trebuchet MS" panose="020B0703020202090204"/>
              </a:rPr>
              <a:t>p</a:t>
            </a:r>
            <a:r>
              <a:rPr sz="4000" b="1" spc="120" dirty="0">
                <a:latin typeface="Trebuchet MS" panose="020B0703020202090204"/>
                <a:cs typeface="Trebuchet MS" panose="020B0703020202090204"/>
              </a:rPr>
              <a:t>l</a:t>
            </a:r>
            <a:r>
              <a:rPr sz="4000" b="1" spc="70" dirty="0">
                <a:latin typeface="Trebuchet MS" panose="020B0703020202090204"/>
                <a:cs typeface="Trebuchet MS" panose="020B0703020202090204"/>
              </a:rPr>
              <a:t>o</a:t>
            </a:r>
            <a:r>
              <a:rPr sz="4000" b="1" spc="110" dirty="0">
                <a:latin typeface="Trebuchet MS" panose="020B0703020202090204"/>
                <a:cs typeface="Trebuchet MS" panose="020B0703020202090204"/>
              </a:rPr>
              <a:t>y</a:t>
            </a:r>
            <a:r>
              <a:rPr sz="4000" b="1" spc="-430" dirty="0"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215" dirty="0">
                <a:latin typeface="Trebuchet MS" panose="020B0703020202090204"/>
                <a:cs typeface="Trebuchet MS" panose="020B0703020202090204"/>
              </a:rPr>
              <a:t>m</a:t>
            </a:r>
            <a:r>
              <a:rPr sz="4000" b="1" spc="70" dirty="0">
                <a:latin typeface="Trebuchet MS" panose="020B0703020202090204"/>
                <a:cs typeface="Trebuchet MS" panose="020B0703020202090204"/>
              </a:rPr>
              <a:t>o</a:t>
            </a:r>
            <a:r>
              <a:rPr sz="4000" b="1" spc="85" dirty="0">
                <a:latin typeface="Trebuchet MS" panose="020B0703020202090204"/>
                <a:cs typeface="Trebuchet MS" panose="020B0703020202090204"/>
              </a:rPr>
              <a:t>d</a:t>
            </a:r>
            <a:r>
              <a:rPr sz="4000" b="1" spc="-1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120" dirty="0">
                <a:latin typeface="Trebuchet MS" panose="020B0703020202090204"/>
                <a:cs typeface="Trebuchet MS" panose="020B0703020202090204"/>
              </a:rPr>
              <a:t>l</a:t>
            </a:r>
            <a:r>
              <a:rPr sz="4000" b="1" spc="114" dirty="0">
                <a:latin typeface="Trebuchet MS" panose="020B0703020202090204"/>
                <a:cs typeface="Trebuchet MS" panose="020B0703020202090204"/>
              </a:rPr>
              <a:t>s</a:t>
            </a:r>
            <a:endParaRPr sz="4000">
              <a:latin typeface="Trebuchet MS" panose="020B0703020202090204"/>
              <a:cs typeface="Trebuchet MS" panose="020B070302020209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35167" y="1165860"/>
            <a:ext cx="1245235" cy="814069"/>
            <a:chOff x="5535167" y="1165860"/>
            <a:chExt cx="1245235" cy="814069"/>
          </a:xfrm>
        </p:grpSpPr>
        <p:sp>
          <p:nvSpPr>
            <p:cNvPr id="4" name="object 4"/>
            <p:cNvSpPr/>
            <p:nvPr/>
          </p:nvSpPr>
          <p:spPr>
            <a:xfrm>
              <a:off x="5541263" y="1171956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5">
                  <a:moveTo>
                    <a:pt x="1099312" y="0"/>
                  </a:moveTo>
                  <a:lnTo>
                    <a:pt x="133603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4"/>
                  </a:lnTo>
                  <a:lnTo>
                    <a:pt x="0" y="668020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3" y="801624"/>
                  </a:lnTo>
                  <a:lnTo>
                    <a:pt x="1099312" y="801624"/>
                  </a:lnTo>
                  <a:lnTo>
                    <a:pt x="1141541" y="794812"/>
                  </a:lnTo>
                  <a:lnTo>
                    <a:pt x="1178216" y="775846"/>
                  </a:lnTo>
                  <a:lnTo>
                    <a:pt x="1207138" y="746924"/>
                  </a:lnTo>
                  <a:lnTo>
                    <a:pt x="1226104" y="710249"/>
                  </a:lnTo>
                  <a:lnTo>
                    <a:pt x="1232915" y="668020"/>
                  </a:lnTo>
                  <a:lnTo>
                    <a:pt x="1232915" y="133604"/>
                  </a:lnTo>
                  <a:lnTo>
                    <a:pt x="1226104" y="91374"/>
                  </a:lnTo>
                  <a:lnTo>
                    <a:pt x="1207138" y="54699"/>
                  </a:lnTo>
                  <a:lnTo>
                    <a:pt x="1178216" y="25777"/>
                  </a:lnTo>
                  <a:lnTo>
                    <a:pt x="1141541" y="6811"/>
                  </a:lnTo>
                  <a:lnTo>
                    <a:pt x="109931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541263" y="1171956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5">
                  <a:moveTo>
                    <a:pt x="0" y="133604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3" y="0"/>
                  </a:lnTo>
                  <a:lnTo>
                    <a:pt x="1099312" y="0"/>
                  </a:lnTo>
                  <a:lnTo>
                    <a:pt x="1141541" y="6811"/>
                  </a:lnTo>
                  <a:lnTo>
                    <a:pt x="1178216" y="25777"/>
                  </a:lnTo>
                  <a:lnTo>
                    <a:pt x="1207138" y="54699"/>
                  </a:lnTo>
                  <a:lnTo>
                    <a:pt x="1226104" y="91374"/>
                  </a:lnTo>
                  <a:lnTo>
                    <a:pt x="1232915" y="133604"/>
                  </a:lnTo>
                  <a:lnTo>
                    <a:pt x="1232915" y="668020"/>
                  </a:lnTo>
                  <a:lnTo>
                    <a:pt x="1226104" y="710249"/>
                  </a:lnTo>
                  <a:lnTo>
                    <a:pt x="1207138" y="746924"/>
                  </a:lnTo>
                  <a:lnTo>
                    <a:pt x="1178216" y="775846"/>
                  </a:lnTo>
                  <a:lnTo>
                    <a:pt x="1141541" y="794812"/>
                  </a:lnTo>
                  <a:lnTo>
                    <a:pt x="1099312" y="801624"/>
                  </a:lnTo>
                  <a:lnTo>
                    <a:pt x="133603" y="801624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20"/>
                  </a:lnTo>
                  <a:lnTo>
                    <a:pt x="0" y="1336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828538" y="1376629"/>
            <a:ext cx="6591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Fetch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24420" y="1674475"/>
            <a:ext cx="471170" cy="262255"/>
          </a:xfrm>
          <a:custGeom>
            <a:avLst/>
            <a:gdLst/>
            <a:ahLst/>
            <a:cxnLst/>
            <a:rect l="l" t="t" r="r" b="b"/>
            <a:pathLst>
              <a:path w="471170" h="262255">
                <a:moveTo>
                  <a:pt x="195833" y="190138"/>
                </a:moveTo>
                <a:lnTo>
                  <a:pt x="183318" y="192230"/>
                </a:lnTo>
                <a:lnTo>
                  <a:pt x="172958" y="198774"/>
                </a:lnTo>
                <a:lnTo>
                  <a:pt x="165812" y="208748"/>
                </a:lnTo>
                <a:lnTo>
                  <a:pt x="162940" y="221126"/>
                </a:lnTo>
                <a:lnTo>
                  <a:pt x="165086" y="233642"/>
                </a:lnTo>
                <a:lnTo>
                  <a:pt x="171624" y="244002"/>
                </a:lnTo>
                <a:lnTo>
                  <a:pt x="181568" y="251148"/>
                </a:lnTo>
                <a:lnTo>
                  <a:pt x="193928" y="254019"/>
                </a:lnTo>
                <a:lnTo>
                  <a:pt x="471043" y="262147"/>
                </a:lnTo>
                <a:lnTo>
                  <a:pt x="467623" y="255670"/>
                </a:lnTo>
                <a:lnTo>
                  <a:pt x="400176" y="255670"/>
                </a:lnTo>
                <a:lnTo>
                  <a:pt x="345545" y="223666"/>
                </a:lnTo>
                <a:lnTo>
                  <a:pt x="289281" y="192862"/>
                </a:lnTo>
                <a:lnTo>
                  <a:pt x="195833" y="190138"/>
                </a:lnTo>
                <a:close/>
              </a:path>
              <a:path w="471170" h="262255">
                <a:moveTo>
                  <a:pt x="378022" y="223158"/>
                </a:moveTo>
                <a:lnTo>
                  <a:pt x="344677" y="223158"/>
                </a:lnTo>
                <a:lnTo>
                  <a:pt x="400176" y="255670"/>
                </a:lnTo>
                <a:lnTo>
                  <a:pt x="399414" y="255162"/>
                </a:lnTo>
                <a:lnTo>
                  <a:pt x="400494" y="255162"/>
                </a:lnTo>
                <a:lnTo>
                  <a:pt x="407800" y="243478"/>
                </a:lnTo>
                <a:lnTo>
                  <a:pt x="388747" y="243478"/>
                </a:lnTo>
                <a:lnTo>
                  <a:pt x="378022" y="223158"/>
                </a:lnTo>
                <a:close/>
              </a:path>
              <a:path w="471170" h="262255">
                <a:moveTo>
                  <a:pt x="400494" y="255162"/>
                </a:moveTo>
                <a:lnTo>
                  <a:pt x="399414" y="255162"/>
                </a:lnTo>
                <a:lnTo>
                  <a:pt x="400176" y="255670"/>
                </a:lnTo>
                <a:lnTo>
                  <a:pt x="400494" y="255162"/>
                </a:lnTo>
                <a:close/>
              </a:path>
              <a:path w="471170" h="262255">
                <a:moveTo>
                  <a:pt x="310626" y="0"/>
                </a:moveTo>
                <a:lnTo>
                  <a:pt x="298450" y="3575"/>
                </a:lnTo>
                <a:lnTo>
                  <a:pt x="288613" y="11628"/>
                </a:lnTo>
                <a:lnTo>
                  <a:pt x="282813" y="22467"/>
                </a:lnTo>
                <a:lnTo>
                  <a:pt x="281465" y="34686"/>
                </a:lnTo>
                <a:lnTo>
                  <a:pt x="284987" y="46882"/>
                </a:lnTo>
                <a:lnTo>
                  <a:pt x="337426" y="146239"/>
                </a:lnTo>
                <a:lnTo>
                  <a:pt x="376681" y="167786"/>
                </a:lnTo>
                <a:lnTo>
                  <a:pt x="432815" y="200679"/>
                </a:lnTo>
                <a:lnTo>
                  <a:pt x="434085" y="201441"/>
                </a:lnTo>
                <a:lnTo>
                  <a:pt x="400176" y="255670"/>
                </a:lnTo>
                <a:lnTo>
                  <a:pt x="467623" y="255670"/>
                </a:lnTo>
                <a:lnTo>
                  <a:pt x="341629" y="17037"/>
                </a:lnTo>
                <a:lnTo>
                  <a:pt x="333597" y="7183"/>
                </a:lnTo>
                <a:lnTo>
                  <a:pt x="322802" y="1353"/>
                </a:lnTo>
                <a:lnTo>
                  <a:pt x="310626" y="0"/>
                </a:lnTo>
                <a:close/>
              </a:path>
              <a:path w="471170" h="262255">
                <a:moveTo>
                  <a:pt x="363169" y="195015"/>
                </a:moveTo>
                <a:lnTo>
                  <a:pt x="388747" y="243478"/>
                </a:lnTo>
                <a:lnTo>
                  <a:pt x="418083" y="196615"/>
                </a:lnTo>
                <a:lnTo>
                  <a:pt x="363169" y="195015"/>
                </a:lnTo>
                <a:close/>
              </a:path>
              <a:path w="471170" h="262255">
                <a:moveTo>
                  <a:pt x="337426" y="146239"/>
                </a:moveTo>
                <a:lnTo>
                  <a:pt x="363169" y="195015"/>
                </a:lnTo>
                <a:lnTo>
                  <a:pt x="418083" y="196615"/>
                </a:lnTo>
                <a:lnTo>
                  <a:pt x="388747" y="243478"/>
                </a:lnTo>
                <a:lnTo>
                  <a:pt x="407800" y="243478"/>
                </a:lnTo>
                <a:lnTo>
                  <a:pt x="434085" y="201441"/>
                </a:lnTo>
                <a:lnTo>
                  <a:pt x="432815" y="200679"/>
                </a:lnTo>
                <a:lnTo>
                  <a:pt x="376681" y="167786"/>
                </a:lnTo>
                <a:lnTo>
                  <a:pt x="337426" y="146239"/>
                </a:lnTo>
                <a:close/>
              </a:path>
              <a:path w="471170" h="262255">
                <a:moveTo>
                  <a:pt x="289307" y="192862"/>
                </a:moveTo>
                <a:lnTo>
                  <a:pt x="289940" y="193186"/>
                </a:lnTo>
                <a:lnTo>
                  <a:pt x="345439" y="223666"/>
                </a:lnTo>
                <a:lnTo>
                  <a:pt x="344677" y="223158"/>
                </a:lnTo>
                <a:lnTo>
                  <a:pt x="378022" y="223158"/>
                </a:lnTo>
                <a:lnTo>
                  <a:pt x="363169" y="195015"/>
                </a:lnTo>
                <a:lnTo>
                  <a:pt x="289307" y="192862"/>
                </a:lnTo>
                <a:close/>
              </a:path>
              <a:path w="471170" h="262255">
                <a:moveTo>
                  <a:pt x="344677" y="223158"/>
                </a:moveTo>
                <a:lnTo>
                  <a:pt x="345439" y="223666"/>
                </a:lnTo>
                <a:lnTo>
                  <a:pt x="344677" y="223158"/>
                </a:lnTo>
                <a:close/>
              </a:path>
              <a:path w="471170" h="262255">
                <a:moveTo>
                  <a:pt x="346787" y="163976"/>
                </a:moveTo>
                <a:lnTo>
                  <a:pt x="232790" y="163976"/>
                </a:lnTo>
                <a:lnTo>
                  <a:pt x="233552" y="164357"/>
                </a:lnTo>
                <a:lnTo>
                  <a:pt x="289307" y="192862"/>
                </a:lnTo>
                <a:lnTo>
                  <a:pt x="363169" y="195015"/>
                </a:lnTo>
                <a:lnTo>
                  <a:pt x="346787" y="163976"/>
                </a:lnTo>
                <a:close/>
              </a:path>
              <a:path w="471170" h="262255">
                <a:moveTo>
                  <a:pt x="289281" y="192862"/>
                </a:moveTo>
                <a:lnTo>
                  <a:pt x="289873" y="193186"/>
                </a:lnTo>
                <a:lnTo>
                  <a:pt x="289281" y="192862"/>
                </a:lnTo>
                <a:close/>
              </a:path>
              <a:path w="471170" h="262255">
                <a:moveTo>
                  <a:pt x="233296" y="164235"/>
                </a:moveTo>
                <a:lnTo>
                  <a:pt x="233536" y="164357"/>
                </a:lnTo>
                <a:lnTo>
                  <a:pt x="233296" y="164235"/>
                </a:lnTo>
                <a:close/>
              </a:path>
              <a:path w="471170" h="262255">
                <a:moveTo>
                  <a:pt x="269822" y="111017"/>
                </a:moveTo>
                <a:lnTo>
                  <a:pt x="117855" y="111017"/>
                </a:lnTo>
                <a:lnTo>
                  <a:pt x="118745" y="111398"/>
                </a:lnTo>
                <a:lnTo>
                  <a:pt x="176529" y="137052"/>
                </a:lnTo>
                <a:lnTo>
                  <a:pt x="233296" y="164235"/>
                </a:lnTo>
                <a:lnTo>
                  <a:pt x="232790" y="163976"/>
                </a:lnTo>
                <a:lnTo>
                  <a:pt x="346787" y="163976"/>
                </a:lnTo>
                <a:lnTo>
                  <a:pt x="337426" y="146239"/>
                </a:lnTo>
                <a:lnTo>
                  <a:pt x="319531" y="136417"/>
                </a:lnTo>
                <a:lnTo>
                  <a:pt x="269822" y="111017"/>
                </a:lnTo>
                <a:close/>
              </a:path>
              <a:path w="471170" h="262255">
                <a:moveTo>
                  <a:pt x="175640" y="136671"/>
                </a:moveTo>
                <a:lnTo>
                  <a:pt x="176437" y="137052"/>
                </a:lnTo>
                <a:lnTo>
                  <a:pt x="175640" y="136671"/>
                </a:lnTo>
                <a:close/>
              </a:path>
              <a:path w="471170" h="262255">
                <a:moveTo>
                  <a:pt x="118342" y="111233"/>
                </a:moveTo>
                <a:lnTo>
                  <a:pt x="118714" y="111398"/>
                </a:lnTo>
                <a:lnTo>
                  <a:pt x="118342" y="111233"/>
                </a:lnTo>
                <a:close/>
              </a:path>
              <a:path w="471170" h="262255">
                <a:moveTo>
                  <a:pt x="59308" y="87014"/>
                </a:moveTo>
                <a:lnTo>
                  <a:pt x="118342" y="111233"/>
                </a:lnTo>
                <a:lnTo>
                  <a:pt x="117855" y="111017"/>
                </a:lnTo>
                <a:lnTo>
                  <a:pt x="269822" y="111017"/>
                </a:lnTo>
                <a:lnTo>
                  <a:pt x="261620" y="106826"/>
                </a:lnTo>
                <a:lnTo>
                  <a:pt x="220918" y="87268"/>
                </a:lnTo>
                <a:lnTo>
                  <a:pt x="60071" y="87268"/>
                </a:lnTo>
                <a:lnTo>
                  <a:pt x="59308" y="87014"/>
                </a:lnTo>
                <a:close/>
              </a:path>
              <a:path w="471170" h="262255">
                <a:moveTo>
                  <a:pt x="22605" y="4718"/>
                </a:moveTo>
                <a:lnTo>
                  <a:pt x="0" y="64662"/>
                </a:lnTo>
                <a:lnTo>
                  <a:pt x="60071" y="87268"/>
                </a:lnTo>
                <a:lnTo>
                  <a:pt x="220918" y="87268"/>
                </a:lnTo>
                <a:lnTo>
                  <a:pt x="202946" y="78632"/>
                </a:lnTo>
                <a:lnTo>
                  <a:pt x="143382" y="52343"/>
                </a:lnTo>
                <a:lnTo>
                  <a:pt x="83184" y="27578"/>
                </a:lnTo>
                <a:lnTo>
                  <a:pt x="22605" y="4718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7322819" y="2026920"/>
            <a:ext cx="1247140" cy="814069"/>
            <a:chOff x="7322819" y="2026920"/>
            <a:chExt cx="1247140" cy="814069"/>
          </a:xfrm>
        </p:grpSpPr>
        <p:sp>
          <p:nvSpPr>
            <p:cNvPr id="9" name="object 9"/>
            <p:cNvSpPr/>
            <p:nvPr/>
          </p:nvSpPr>
          <p:spPr>
            <a:xfrm>
              <a:off x="7328915" y="2033016"/>
              <a:ext cx="1234440" cy="802005"/>
            </a:xfrm>
            <a:custGeom>
              <a:avLst/>
              <a:gdLst/>
              <a:ahLst/>
              <a:cxnLst/>
              <a:rect l="l" t="t" r="r" b="b"/>
              <a:pathLst>
                <a:path w="1234440" h="802005">
                  <a:moveTo>
                    <a:pt x="1100835" y="0"/>
                  </a:moveTo>
                  <a:lnTo>
                    <a:pt x="133603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4"/>
                  </a:lnTo>
                  <a:lnTo>
                    <a:pt x="0" y="668020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3" y="801624"/>
                  </a:lnTo>
                  <a:lnTo>
                    <a:pt x="1100835" y="801624"/>
                  </a:lnTo>
                  <a:lnTo>
                    <a:pt x="1143065" y="794812"/>
                  </a:lnTo>
                  <a:lnTo>
                    <a:pt x="1179740" y="775846"/>
                  </a:lnTo>
                  <a:lnTo>
                    <a:pt x="1208662" y="746924"/>
                  </a:lnTo>
                  <a:lnTo>
                    <a:pt x="1227628" y="710249"/>
                  </a:lnTo>
                  <a:lnTo>
                    <a:pt x="1234439" y="668020"/>
                  </a:lnTo>
                  <a:lnTo>
                    <a:pt x="1234439" y="133604"/>
                  </a:lnTo>
                  <a:lnTo>
                    <a:pt x="1227628" y="91374"/>
                  </a:lnTo>
                  <a:lnTo>
                    <a:pt x="1208662" y="54699"/>
                  </a:lnTo>
                  <a:lnTo>
                    <a:pt x="1179740" y="25777"/>
                  </a:lnTo>
                  <a:lnTo>
                    <a:pt x="1143065" y="6811"/>
                  </a:lnTo>
                  <a:lnTo>
                    <a:pt x="110083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328915" y="2033016"/>
              <a:ext cx="1234440" cy="802005"/>
            </a:xfrm>
            <a:custGeom>
              <a:avLst/>
              <a:gdLst/>
              <a:ahLst/>
              <a:cxnLst/>
              <a:rect l="l" t="t" r="r" b="b"/>
              <a:pathLst>
                <a:path w="1234440" h="802005">
                  <a:moveTo>
                    <a:pt x="0" y="133604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3" y="0"/>
                  </a:lnTo>
                  <a:lnTo>
                    <a:pt x="1100835" y="0"/>
                  </a:lnTo>
                  <a:lnTo>
                    <a:pt x="1143065" y="6811"/>
                  </a:lnTo>
                  <a:lnTo>
                    <a:pt x="1179740" y="25777"/>
                  </a:lnTo>
                  <a:lnTo>
                    <a:pt x="1208662" y="54699"/>
                  </a:lnTo>
                  <a:lnTo>
                    <a:pt x="1227628" y="91374"/>
                  </a:lnTo>
                  <a:lnTo>
                    <a:pt x="1234439" y="133604"/>
                  </a:lnTo>
                  <a:lnTo>
                    <a:pt x="1234439" y="668020"/>
                  </a:lnTo>
                  <a:lnTo>
                    <a:pt x="1227628" y="710249"/>
                  </a:lnTo>
                  <a:lnTo>
                    <a:pt x="1208662" y="746924"/>
                  </a:lnTo>
                  <a:lnTo>
                    <a:pt x="1179740" y="775846"/>
                  </a:lnTo>
                  <a:lnTo>
                    <a:pt x="1143065" y="794812"/>
                  </a:lnTo>
                  <a:lnTo>
                    <a:pt x="1100835" y="801624"/>
                  </a:lnTo>
                  <a:lnTo>
                    <a:pt x="133603" y="801624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20"/>
                  </a:lnTo>
                  <a:lnTo>
                    <a:pt x="0" y="1336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611618" y="2238197"/>
            <a:ext cx="6711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Cl</a:t>
            </a:r>
            <a:r>
              <a:rPr sz="2000" spc="-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2000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an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66048" y="3036189"/>
            <a:ext cx="302260" cy="701675"/>
          </a:xfrm>
          <a:custGeom>
            <a:avLst/>
            <a:gdLst/>
            <a:ahLst/>
            <a:cxnLst/>
            <a:rect l="l" t="t" r="r" b="b"/>
            <a:pathLst>
              <a:path w="302259" h="701675">
                <a:moveTo>
                  <a:pt x="52689" y="422798"/>
                </a:moveTo>
                <a:lnTo>
                  <a:pt x="40415" y="422832"/>
                </a:lnTo>
                <a:lnTo>
                  <a:pt x="28701" y="427736"/>
                </a:lnTo>
                <a:lnTo>
                  <a:pt x="19819" y="436880"/>
                </a:lnTo>
                <a:lnTo>
                  <a:pt x="15271" y="448310"/>
                </a:lnTo>
                <a:lnTo>
                  <a:pt x="15343" y="460597"/>
                </a:lnTo>
                <a:lnTo>
                  <a:pt x="20320" y="472313"/>
                </a:lnTo>
                <a:lnTo>
                  <a:pt x="176275" y="701421"/>
                </a:lnTo>
                <a:lnTo>
                  <a:pt x="206303" y="640588"/>
                </a:lnTo>
                <a:lnTo>
                  <a:pt x="139953" y="640588"/>
                </a:lnTo>
                <a:lnTo>
                  <a:pt x="137973" y="616077"/>
                </a:lnTo>
                <a:lnTo>
                  <a:pt x="133415" y="572643"/>
                </a:lnTo>
                <a:lnTo>
                  <a:pt x="133399" y="572008"/>
                </a:lnTo>
                <a:lnTo>
                  <a:pt x="128220" y="529336"/>
                </a:lnTo>
                <a:lnTo>
                  <a:pt x="125934" y="513783"/>
                </a:lnTo>
                <a:lnTo>
                  <a:pt x="73151" y="436245"/>
                </a:lnTo>
                <a:lnTo>
                  <a:pt x="64081" y="427360"/>
                </a:lnTo>
                <a:lnTo>
                  <a:pt x="52689" y="422798"/>
                </a:lnTo>
                <a:close/>
              </a:path>
              <a:path w="302259" h="701675">
                <a:moveTo>
                  <a:pt x="147269" y="615442"/>
                </a:moveTo>
                <a:lnTo>
                  <a:pt x="137922" y="615442"/>
                </a:lnTo>
                <a:lnTo>
                  <a:pt x="139953" y="640588"/>
                </a:lnTo>
                <a:lnTo>
                  <a:pt x="203707" y="635381"/>
                </a:lnTo>
                <a:lnTo>
                  <a:pt x="202788" y="623824"/>
                </a:lnTo>
                <a:lnTo>
                  <a:pt x="143128" y="623824"/>
                </a:lnTo>
                <a:lnTo>
                  <a:pt x="147269" y="615442"/>
                </a:lnTo>
                <a:close/>
              </a:path>
              <a:path w="302259" h="701675">
                <a:moveTo>
                  <a:pt x="272057" y="406683"/>
                </a:moveTo>
                <a:lnTo>
                  <a:pt x="259905" y="408352"/>
                </a:lnTo>
                <a:lnTo>
                  <a:pt x="249277" y="414474"/>
                </a:lnTo>
                <a:lnTo>
                  <a:pt x="241553" y="424561"/>
                </a:lnTo>
                <a:lnTo>
                  <a:pt x="192127" y="524625"/>
                </a:lnTo>
                <a:lnTo>
                  <a:pt x="196976" y="565150"/>
                </a:lnTo>
                <a:lnTo>
                  <a:pt x="201675" y="609854"/>
                </a:lnTo>
                <a:lnTo>
                  <a:pt x="203707" y="635381"/>
                </a:lnTo>
                <a:lnTo>
                  <a:pt x="139953" y="640588"/>
                </a:lnTo>
                <a:lnTo>
                  <a:pt x="206303" y="640588"/>
                </a:lnTo>
                <a:lnTo>
                  <a:pt x="298957" y="452882"/>
                </a:lnTo>
                <a:lnTo>
                  <a:pt x="302176" y="440584"/>
                </a:lnTo>
                <a:lnTo>
                  <a:pt x="300513" y="428418"/>
                </a:lnTo>
                <a:lnTo>
                  <a:pt x="294421" y="417752"/>
                </a:lnTo>
                <a:lnTo>
                  <a:pt x="284352" y="409956"/>
                </a:lnTo>
                <a:lnTo>
                  <a:pt x="272057" y="406683"/>
                </a:lnTo>
                <a:close/>
              </a:path>
              <a:path w="302259" h="701675">
                <a:moveTo>
                  <a:pt x="167396" y="574693"/>
                </a:moveTo>
                <a:lnTo>
                  <a:pt x="143128" y="623824"/>
                </a:lnTo>
                <a:lnTo>
                  <a:pt x="198247" y="620013"/>
                </a:lnTo>
                <a:lnTo>
                  <a:pt x="167396" y="574693"/>
                </a:lnTo>
                <a:close/>
              </a:path>
              <a:path w="302259" h="701675">
                <a:moveTo>
                  <a:pt x="192127" y="524625"/>
                </a:moveTo>
                <a:lnTo>
                  <a:pt x="167396" y="574693"/>
                </a:lnTo>
                <a:lnTo>
                  <a:pt x="198247" y="620013"/>
                </a:lnTo>
                <a:lnTo>
                  <a:pt x="143128" y="623824"/>
                </a:lnTo>
                <a:lnTo>
                  <a:pt x="202788" y="623824"/>
                </a:lnTo>
                <a:lnTo>
                  <a:pt x="201675" y="609854"/>
                </a:lnTo>
                <a:lnTo>
                  <a:pt x="196976" y="565150"/>
                </a:lnTo>
                <a:lnTo>
                  <a:pt x="192127" y="524625"/>
                </a:lnTo>
                <a:close/>
              </a:path>
              <a:path w="302259" h="701675">
                <a:moveTo>
                  <a:pt x="136088" y="528701"/>
                </a:moveTo>
                <a:lnTo>
                  <a:pt x="128143" y="528701"/>
                </a:lnTo>
                <a:lnTo>
                  <a:pt x="133476" y="572643"/>
                </a:lnTo>
                <a:lnTo>
                  <a:pt x="137922" y="616077"/>
                </a:lnTo>
                <a:lnTo>
                  <a:pt x="137922" y="615442"/>
                </a:lnTo>
                <a:lnTo>
                  <a:pt x="147269" y="615442"/>
                </a:lnTo>
                <a:lnTo>
                  <a:pt x="167396" y="574693"/>
                </a:lnTo>
                <a:lnTo>
                  <a:pt x="136088" y="528701"/>
                </a:lnTo>
                <a:close/>
              </a:path>
              <a:path w="302259" h="701675">
                <a:moveTo>
                  <a:pt x="137922" y="615442"/>
                </a:moveTo>
                <a:lnTo>
                  <a:pt x="137922" y="616077"/>
                </a:lnTo>
                <a:lnTo>
                  <a:pt x="137922" y="615442"/>
                </a:lnTo>
                <a:close/>
              </a:path>
              <a:path w="302259" h="701675">
                <a:moveTo>
                  <a:pt x="186535" y="485521"/>
                </a:moveTo>
                <a:lnTo>
                  <a:pt x="121920" y="485521"/>
                </a:lnTo>
                <a:lnTo>
                  <a:pt x="125934" y="513783"/>
                </a:lnTo>
                <a:lnTo>
                  <a:pt x="167396" y="574693"/>
                </a:lnTo>
                <a:lnTo>
                  <a:pt x="192127" y="524625"/>
                </a:lnTo>
                <a:lnTo>
                  <a:pt x="191643" y="520573"/>
                </a:lnTo>
                <a:lnTo>
                  <a:pt x="186535" y="485521"/>
                </a:lnTo>
                <a:close/>
              </a:path>
              <a:path w="302259" h="701675">
                <a:moveTo>
                  <a:pt x="133350" y="572008"/>
                </a:moveTo>
                <a:lnTo>
                  <a:pt x="133415" y="572643"/>
                </a:lnTo>
                <a:lnTo>
                  <a:pt x="133350" y="572008"/>
                </a:lnTo>
                <a:close/>
              </a:path>
              <a:path w="302259" h="701675">
                <a:moveTo>
                  <a:pt x="133399" y="572008"/>
                </a:moveTo>
                <a:lnTo>
                  <a:pt x="133476" y="572643"/>
                </a:lnTo>
                <a:lnTo>
                  <a:pt x="133399" y="572008"/>
                </a:lnTo>
                <a:close/>
              </a:path>
              <a:path w="302259" h="701675">
                <a:moveTo>
                  <a:pt x="125934" y="513783"/>
                </a:moveTo>
                <a:lnTo>
                  <a:pt x="128143" y="529336"/>
                </a:lnTo>
                <a:lnTo>
                  <a:pt x="128143" y="528701"/>
                </a:lnTo>
                <a:lnTo>
                  <a:pt x="136088" y="528701"/>
                </a:lnTo>
                <a:lnTo>
                  <a:pt x="125934" y="513783"/>
                </a:lnTo>
                <a:close/>
              </a:path>
              <a:path w="302259" h="701675">
                <a:moveTo>
                  <a:pt x="128143" y="528701"/>
                </a:moveTo>
                <a:lnTo>
                  <a:pt x="128143" y="529336"/>
                </a:lnTo>
                <a:lnTo>
                  <a:pt x="128143" y="528701"/>
                </a:lnTo>
                <a:close/>
              </a:path>
              <a:path w="302259" h="701675">
                <a:moveTo>
                  <a:pt x="172174" y="399541"/>
                </a:moveTo>
                <a:lnTo>
                  <a:pt x="107187" y="399541"/>
                </a:lnTo>
                <a:lnTo>
                  <a:pt x="115061" y="443102"/>
                </a:lnTo>
                <a:lnTo>
                  <a:pt x="121920" y="486156"/>
                </a:lnTo>
                <a:lnTo>
                  <a:pt x="121920" y="485521"/>
                </a:lnTo>
                <a:lnTo>
                  <a:pt x="186535" y="485521"/>
                </a:lnTo>
                <a:lnTo>
                  <a:pt x="185166" y="476123"/>
                </a:lnTo>
                <a:lnTo>
                  <a:pt x="178053" y="431926"/>
                </a:lnTo>
                <a:lnTo>
                  <a:pt x="172174" y="399541"/>
                </a:lnTo>
                <a:close/>
              </a:path>
              <a:path w="302259" h="701675">
                <a:moveTo>
                  <a:pt x="114934" y="442468"/>
                </a:moveTo>
                <a:lnTo>
                  <a:pt x="115036" y="443102"/>
                </a:lnTo>
                <a:lnTo>
                  <a:pt x="114934" y="442468"/>
                </a:lnTo>
                <a:close/>
              </a:path>
              <a:path w="302259" h="701675">
                <a:moveTo>
                  <a:pt x="144626" y="271907"/>
                </a:moveTo>
                <a:lnTo>
                  <a:pt x="78740" y="271907"/>
                </a:lnTo>
                <a:lnTo>
                  <a:pt x="78867" y="272414"/>
                </a:lnTo>
                <a:lnTo>
                  <a:pt x="89280" y="314833"/>
                </a:lnTo>
                <a:lnTo>
                  <a:pt x="98551" y="357377"/>
                </a:lnTo>
                <a:lnTo>
                  <a:pt x="107187" y="400176"/>
                </a:lnTo>
                <a:lnTo>
                  <a:pt x="107187" y="399541"/>
                </a:lnTo>
                <a:lnTo>
                  <a:pt x="172174" y="399541"/>
                </a:lnTo>
                <a:lnTo>
                  <a:pt x="170052" y="387858"/>
                </a:lnTo>
                <a:lnTo>
                  <a:pt x="161162" y="343915"/>
                </a:lnTo>
                <a:lnTo>
                  <a:pt x="151510" y="300100"/>
                </a:lnTo>
                <a:lnTo>
                  <a:pt x="144626" y="271907"/>
                </a:lnTo>
                <a:close/>
              </a:path>
              <a:path w="302259" h="701675">
                <a:moveTo>
                  <a:pt x="98425" y="356870"/>
                </a:moveTo>
                <a:lnTo>
                  <a:pt x="98527" y="357377"/>
                </a:lnTo>
                <a:lnTo>
                  <a:pt x="98425" y="356870"/>
                </a:lnTo>
                <a:close/>
              </a:path>
              <a:path w="302259" h="701675">
                <a:moveTo>
                  <a:pt x="89026" y="314198"/>
                </a:moveTo>
                <a:lnTo>
                  <a:pt x="89167" y="314833"/>
                </a:lnTo>
                <a:lnTo>
                  <a:pt x="89026" y="314198"/>
                </a:lnTo>
                <a:close/>
              </a:path>
              <a:path w="302259" h="701675">
                <a:moveTo>
                  <a:pt x="78830" y="272277"/>
                </a:moveTo>
                <a:lnTo>
                  <a:pt x="78864" y="272414"/>
                </a:lnTo>
                <a:lnTo>
                  <a:pt x="78830" y="272277"/>
                </a:lnTo>
                <a:close/>
              </a:path>
              <a:path w="302259" h="701675">
                <a:moveTo>
                  <a:pt x="133882" y="229743"/>
                </a:moveTo>
                <a:lnTo>
                  <a:pt x="67691" y="229743"/>
                </a:lnTo>
                <a:lnTo>
                  <a:pt x="78830" y="272277"/>
                </a:lnTo>
                <a:lnTo>
                  <a:pt x="78740" y="271907"/>
                </a:lnTo>
                <a:lnTo>
                  <a:pt x="144626" y="271907"/>
                </a:lnTo>
                <a:lnTo>
                  <a:pt x="140843" y="256412"/>
                </a:lnTo>
                <a:lnTo>
                  <a:pt x="133882" y="229743"/>
                </a:lnTo>
                <a:close/>
              </a:path>
              <a:path w="302259" h="701675">
                <a:moveTo>
                  <a:pt x="109962" y="145923"/>
                </a:moveTo>
                <a:lnTo>
                  <a:pt x="43052" y="145923"/>
                </a:lnTo>
                <a:lnTo>
                  <a:pt x="56006" y="188340"/>
                </a:lnTo>
                <a:lnTo>
                  <a:pt x="67818" y="230250"/>
                </a:lnTo>
                <a:lnTo>
                  <a:pt x="67691" y="229743"/>
                </a:lnTo>
                <a:lnTo>
                  <a:pt x="133882" y="229743"/>
                </a:lnTo>
                <a:lnTo>
                  <a:pt x="129540" y="213106"/>
                </a:lnTo>
                <a:lnTo>
                  <a:pt x="117348" y="169925"/>
                </a:lnTo>
                <a:lnTo>
                  <a:pt x="109962" y="145923"/>
                </a:lnTo>
                <a:close/>
              </a:path>
              <a:path w="302259" h="701675">
                <a:moveTo>
                  <a:pt x="55752" y="187706"/>
                </a:moveTo>
                <a:lnTo>
                  <a:pt x="55933" y="188340"/>
                </a:lnTo>
                <a:lnTo>
                  <a:pt x="55752" y="187706"/>
                </a:lnTo>
                <a:close/>
              </a:path>
              <a:path w="302259" h="701675">
                <a:moveTo>
                  <a:pt x="60071" y="0"/>
                </a:moveTo>
                <a:lnTo>
                  <a:pt x="0" y="22098"/>
                </a:lnTo>
                <a:lnTo>
                  <a:pt x="15367" y="63753"/>
                </a:lnTo>
                <a:lnTo>
                  <a:pt x="29718" y="105028"/>
                </a:lnTo>
                <a:lnTo>
                  <a:pt x="43179" y="146558"/>
                </a:lnTo>
                <a:lnTo>
                  <a:pt x="43052" y="145923"/>
                </a:lnTo>
                <a:lnTo>
                  <a:pt x="109962" y="145923"/>
                </a:lnTo>
                <a:lnTo>
                  <a:pt x="104140" y="127000"/>
                </a:lnTo>
                <a:lnTo>
                  <a:pt x="90297" y="84200"/>
                </a:lnTo>
                <a:lnTo>
                  <a:pt x="75437" y="41910"/>
                </a:lnTo>
                <a:lnTo>
                  <a:pt x="60071" y="0"/>
                </a:lnTo>
                <a:close/>
              </a:path>
              <a:path w="302259" h="701675">
                <a:moveTo>
                  <a:pt x="29464" y="104394"/>
                </a:moveTo>
                <a:lnTo>
                  <a:pt x="29670" y="105028"/>
                </a:lnTo>
                <a:lnTo>
                  <a:pt x="29464" y="104394"/>
                </a:lnTo>
                <a:close/>
              </a:path>
              <a:path w="302259" h="701675">
                <a:moveTo>
                  <a:pt x="15112" y="63246"/>
                </a:moveTo>
                <a:lnTo>
                  <a:pt x="15290" y="63753"/>
                </a:lnTo>
                <a:lnTo>
                  <a:pt x="15112" y="63246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7764780" y="3962400"/>
            <a:ext cx="1247140" cy="814069"/>
            <a:chOff x="7764780" y="3962400"/>
            <a:chExt cx="1247140" cy="814069"/>
          </a:xfrm>
        </p:grpSpPr>
        <p:sp>
          <p:nvSpPr>
            <p:cNvPr id="14" name="object 14"/>
            <p:cNvSpPr/>
            <p:nvPr/>
          </p:nvSpPr>
          <p:spPr>
            <a:xfrm>
              <a:off x="7770876" y="3968495"/>
              <a:ext cx="1234440" cy="802005"/>
            </a:xfrm>
            <a:custGeom>
              <a:avLst/>
              <a:gdLst/>
              <a:ahLst/>
              <a:cxnLst/>
              <a:rect l="l" t="t" r="r" b="b"/>
              <a:pathLst>
                <a:path w="1234440" h="802004">
                  <a:moveTo>
                    <a:pt x="1100835" y="0"/>
                  </a:moveTo>
                  <a:lnTo>
                    <a:pt x="133603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3"/>
                  </a:lnTo>
                  <a:lnTo>
                    <a:pt x="0" y="668019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3" y="801623"/>
                  </a:lnTo>
                  <a:lnTo>
                    <a:pt x="1100835" y="801623"/>
                  </a:lnTo>
                  <a:lnTo>
                    <a:pt x="1143065" y="794812"/>
                  </a:lnTo>
                  <a:lnTo>
                    <a:pt x="1179740" y="775846"/>
                  </a:lnTo>
                  <a:lnTo>
                    <a:pt x="1208662" y="746924"/>
                  </a:lnTo>
                  <a:lnTo>
                    <a:pt x="1227628" y="710249"/>
                  </a:lnTo>
                  <a:lnTo>
                    <a:pt x="1234440" y="668019"/>
                  </a:lnTo>
                  <a:lnTo>
                    <a:pt x="1234440" y="133603"/>
                  </a:lnTo>
                  <a:lnTo>
                    <a:pt x="1227628" y="91374"/>
                  </a:lnTo>
                  <a:lnTo>
                    <a:pt x="1208662" y="54699"/>
                  </a:lnTo>
                  <a:lnTo>
                    <a:pt x="1179740" y="25777"/>
                  </a:lnTo>
                  <a:lnTo>
                    <a:pt x="1143065" y="6811"/>
                  </a:lnTo>
                  <a:lnTo>
                    <a:pt x="110083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770876" y="3968495"/>
              <a:ext cx="1234440" cy="802005"/>
            </a:xfrm>
            <a:custGeom>
              <a:avLst/>
              <a:gdLst/>
              <a:ahLst/>
              <a:cxnLst/>
              <a:rect l="l" t="t" r="r" b="b"/>
              <a:pathLst>
                <a:path w="1234440" h="802004">
                  <a:moveTo>
                    <a:pt x="0" y="133603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3" y="0"/>
                  </a:lnTo>
                  <a:lnTo>
                    <a:pt x="1100835" y="0"/>
                  </a:lnTo>
                  <a:lnTo>
                    <a:pt x="1143065" y="6811"/>
                  </a:lnTo>
                  <a:lnTo>
                    <a:pt x="1179740" y="25777"/>
                  </a:lnTo>
                  <a:lnTo>
                    <a:pt x="1208662" y="54699"/>
                  </a:lnTo>
                  <a:lnTo>
                    <a:pt x="1227628" y="91374"/>
                  </a:lnTo>
                  <a:lnTo>
                    <a:pt x="1234440" y="133603"/>
                  </a:lnTo>
                  <a:lnTo>
                    <a:pt x="1234440" y="668019"/>
                  </a:lnTo>
                  <a:lnTo>
                    <a:pt x="1227628" y="710249"/>
                  </a:lnTo>
                  <a:lnTo>
                    <a:pt x="1208662" y="746924"/>
                  </a:lnTo>
                  <a:lnTo>
                    <a:pt x="1179740" y="775846"/>
                  </a:lnTo>
                  <a:lnTo>
                    <a:pt x="1143065" y="794812"/>
                  </a:lnTo>
                  <a:lnTo>
                    <a:pt x="1100835" y="801623"/>
                  </a:lnTo>
                  <a:lnTo>
                    <a:pt x="133603" y="801623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19"/>
                  </a:lnTo>
                  <a:lnTo>
                    <a:pt x="0" y="13360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928609" y="4174312"/>
            <a:ext cx="9213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Prepare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859268" y="4920360"/>
            <a:ext cx="346075" cy="470534"/>
          </a:xfrm>
          <a:custGeom>
            <a:avLst/>
            <a:gdLst/>
            <a:ahLst/>
            <a:cxnLst/>
            <a:rect l="l" t="t" r="r" b="b"/>
            <a:pathLst>
              <a:path w="346075" h="470535">
                <a:moveTo>
                  <a:pt x="89661" y="172465"/>
                </a:moveTo>
                <a:lnTo>
                  <a:pt x="52197" y="197865"/>
                </a:lnTo>
                <a:lnTo>
                  <a:pt x="0" y="470026"/>
                </a:lnTo>
                <a:lnTo>
                  <a:pt x="79506" y="443229"/>
                </a:lnTo>
                <a:lnTo>
                  <a:pt x="65912" y="443229"/>
                </a:lnTo>
                <a:lnTo>
                  <a:pt x="17652" y="401192"/>
                </a:lnTo>
                <a:lnTo>
                  <a:pt x="21483" y="396763"/>
                </a:lnTo>
                <a:lnTo>
                  <a:pt x="65024" y="343407"/>
                </a:lnTo>
                <a:lnTo>
                  <a:pt x="97533" y="301236"/>
                </a:lnTo>
                <a:lnTo>
                  <a:pt x="115061" y="209931"/>
                </a:lnTo>
                <a:lnTo>
                  <a:pt x="114933" y="197201"/>
                </a:lnTo>
                <a:lnTo>
                  <a:pt x="110124" y="185912"/>
                </a:lnTo>
                <a:lnTo>
                  <a:pt x="101435" y="177266"/>
                </a:lnTo>
                <a:lnTo>
                  <a:pt x="89661" y="172465"/>
                </a:lnTo>
                <a:close/>
              </a:path>
              <a:path w="346075" h="470535">
                <a:moveTo>
                  <a:pt x="36739" y="396494"/>
                </a:moveTo>
                <a:lnTo>
                  <a:pt x="21716" y="396494"/>
                </a:lnTo>
                <a:lnTo>
                  <a:pt x="21081" y="397255"/>
                </a:lnTo>
                <a:lnTo>
                  <a:pt x="17652" y="401192"/>
                </a:lnTo>
                <a:lnTo>
                  <a:pt x="65912" y="443229"/>
                </a:lnTo>
                <a:lnTo>
                  <a:pt x="70230" y="438150"/>
                </a:lnTo>
                <a:lnTo>
                  <a:pt x="78358" y="428244"/>
                </a:lnTo>
                <a:lnTo>
                  <a:pt x="73151" y="428244"/>
                </a:lnTo>
                <a:lnTo>
                  <a:pt x="36739" y="396494"/>
                </a:lnTo>
                <a:close/>
              </a:path>
              <a:path w="346075" h="470535">
                <a:moveTo>
                  <a:pt x="254805" y="319242"/>
                </a:moveTo>
                <a:lnTo>
                  <a:pt x="242188" y="320801"/>
                </a:lnTo>
                <a:lnTo>
                  <a:pt x="135583" y="356786"/>
                </a:lnTo>
                <a:lnTo>
                  <a:pt x="114934" y="383666"/>
                </a:lnTo>
                <a:lnTo>
                  <a:pt x="70230" y="438150"/>
                </a:lnTo>
                <a:lnTo>
                  <a:pt x="65912" y="443229"/>
                </a:lnTo>
                <a:lnTo>
                  <a:pt x="79506" y="443229"/>
                </a:lnTo>
                <a:lnTo>
                  <a:pt x="262635" y="381507"/>
                </a:lnTo>
                <a:lnTo>
                  <a:pt x="273647" y="375106"/>
                </a:lnTo>
                <a:lnTo>
                  <a:pt x="281098" y="365347"/>
                </a:lnTo>
                <a:lnTo>
                  <a:pt x="284335" y="353540"/>
                </a:lnTo>
                <a:lnTo>
                  <a:pt x="282701" y="340994"/>
                </a:lnTo>
                <a:lnTo>
                  <a:pt x="276371" y="329981"/>
                </a:lnTo>
                <a:lnTo>
                  <a:pt x="266636" y="322516"/>
                </a:lnTo>
                <a:lnTo>
                  <a:pt x="254805" y="319242"/>
                </a:lnTo>
                <a:close/>
              </a:path>
              <a:path w="346075" h="470535">
                <a:moveTo>
                  <a:pt x="83494" y="374369"/>
                </a:moveTo>
                <a:lnTo>
                  <a:pt x="31496" y="391922"/>
                </a:lnTo>
                <a:lnTo>
                  <a:pt x="73151" y="428244"/>
                </a:lnTo>
                <a:lnTo>
                  <a:pt x="83494" y="374369"/>
                </a:lnTo>
                <a:close/>
              </a:path>
              <a:path w="346075" h="470535">
                <a:moveTo>
                  <a:pt x="135583" y="356786"/>
                </a:moveTo>
                <a:lnTo>
                  <a:pt x="83494" y="374369"/>
                </a:lnTo>
                <a:lnTo>
                  <a:pt x="73151" y="428244"/>
                </a:lnTo>
                <a:lnTo>
                  <a:pt x="78358" y="428244"/>
                </a:lnTo>
                <a:lnTo>
                  <a:pt x="114934" y="383666"/>
                </a:lnTo>
                <a:lnTo>
                  <a:pt x="135583" y="356786"/>
                </a:lnTo>
                <a:close/>
              </a:path>
              <a:path w="346075" h="470535">
                <a:moveTo>
                  <a:pt x="21483" y="396763"/>
                </a:moveTo>
                <a:lnTo>
                  <a:pt x="21057" y="397255"/>
                </a:lnTo>
                <a:lnTo>
                  <a:pt x="21483" y="396763"/>
                </a:lnTo>
                <a:close/>
              </a:path>
              <a:path w="346075" h="470535">
                <a:moveTo>
                  <a:pt x="97533" y="301236"/>
                </a:moveTo>
                <a:lnTo>
                  <a:pt x="64515" y="344169"/>
                </a:lnTo>
                <a:lnTo>
                  <a:pt x="21483" y="396763"/>
                </a:lnTo>
                <a:lnTo>
                  <a:pt x="21716" y="396494"/>
                </a:lnTo>
                <a:lnTo>
                  <a:pt x="36739" y="396494"/>
                </a:lnTo>
                <a:lnTo>
                  <a:pt x="31496" y="391922"/>
                </a:lnTo>
                <a:lnTo>
                  <a:pt x="83494" y="374369"/>
                </a:lnTo>
                <a:lnTo>
                  <a:pt x="97533" y="301236"/>
                </a:lnTo>
                <a:close/>
              </a:path>
              <a:path w="346075" h="470535">
                <a:moveTo>
                  <a:pt x="261119" y="176911"/>
                </a:moveTo>
                <a:lnTo>
                  <a:pt x="185292" y="176911"/>
                </a:lnTo>
                <a:lnTo>
                  <a:pt x="146430" y="234441"/>
                </a:lnTo>
                <a:lnTo>
                  <a:pt x="106299" y="289940"/>
                </a:lnTo>
                <a:lnTo>
                  <a:pt x="97533" y="301236"/>
                </a:lnTo>
                <a:lnTo>
                  <a:pt x="83494" y="374369"/>
                </a:lnTo>
                <a:lnTo>
                  <a:pt x="135583" y="356786"/>
                </a:lnTo>
                <a:lnTo>
                  <a:pt x="157860" y="327786"/>
                </a:lnTo>
                <a:lnTo>
                  <a:pt x="199135" y="270763"/>
                </a:lnTo>
                <a:lnTo>
                  <a:pt x="238632" y="212344"/>
                </a:lnTo>
                <a:lnTo>
                  <a:pt x="261119" y="176911"/>
                </a:lnTo>
                <a:close/>
              </a:path>
              <a:path w="346075" h="470535">
                <a:moveTo>
                  <a:pt x="65024" y="343407"/>
                </a:moveTo>
                <a:lnTo>
                  <a:pt x="64402" y="344169"/>
                </a:lnTo>
                <a:lnTo>
                  <a:pt x="65024" y="343407"/>
                </a:lnTo>
                <a:close/>
              </a:path>
              <a:path w="346075" h="470535">
                <a:moveTo>
                  <a:pt x="65102" y="343407"/>
                </a:moveTo>
                <a:lnTo>
                  <a:pt x="64515" y="344169"/>
                </a:lnTo>
                <a:lnTo>
                  <a:pt x="65102" y="343407"/>
                </a:lnTo>
                <a:close/>
              </a:path>
              <a:path w="346075" h="470535">
                <a:moveTo>
                  <a:pt x="106806" y="289178"/>
                </a:moveTo>
                <a:lnTo>
                  <a:pt x="106220" y="289940"/>
                </a:lnTo>
                <a:lnTo>
                  <a:pt x="106806" y="289178"/>
                </a:lnTo>
                <a:close/>
              </a:path>
              <a:path w="346075" h="470535">
                <a:moveTo>
                  <a:pt x="146938" y="233680"/>
                </a:moveTo>
                <a:lnTo>
                  <a:pt x="146388" y="234441"/>
                </a:lnTo>
                <a:lnTo>
                  <a:pt x="146938" y="233680"/>
                </a:lnTo>
                <a:close/>
              </a:path>
              <a:path w="346075" h="470535">
                <a:moveTo>
                  <a:pt x="329964" y="60070"/>
                </a:moveTo>
                <a:lnTo>
                  <a:pt x="256921" y="60070"/>
                </a:lnTo>
                <a:lnTo>
                  <a:pt x="221487" y="119887"/>
                </a:lnTo>
                <a:lnTo>
                  <a:pt x="184888" y="177510"/>
                </a:lnTo>
                <a:lnTo>
                  <a:pt x="185292" y="176911"/>
                </a:lnTo>
                <a:lnTo>
                  <a:pt x="261119" y="176911"/>
                </a:lnTo>
                <a:lnTo>
                  <a:pt x="276351" y="152907"/>
                </a:lnTo>
                <a:lnTo>
                  <a:pt x="312165" y="92201"/>
                </a:lnTo>
                <a:lnTo>
                  <a:pt x="329964" y="60070"/>
                </a:lnTo>
                <a:close/>
              </a:path>
              <a:path w="346075" h="470535">
                <a:moveTo>
                  <a:pt x="221996" y="118999"/>
                </a:moveTo>
                <a:lnTo>
                  <a:pt x="221432" y="119887"/>
                </a:lnTo>
                <a:lnTo>
                  <a:pt x="221996" y="118999"/>
                </a:lnTo>
                <a:close/>
              </a:path>
              <a:path w="346075" h="470535">
                <a:moveTo>
                  <a:pt x="290067" y="0"/>
                </a:moveTo>
                <a:lnTo>
                  <a:pt x="256412" y="60832"/>
                </a:lnTo>
                <a:lnTo>
                  <a:pt x="256921" y="60070"/>
                </a:lnTo>
                <a:lnTo>
                  <a:pt x="329964" y="60070"/>
                </a:lnTo>
                <a:lnTo>
                  <a:pt x="346075" y="30987"/>
                </a:lnTo>
                <a:lnTo>
                  <a:pt x="290067" y="0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6527292" y="5515355"/>
            <a:ext cx="1245235" cy="814069"/>
            <a:chOff x="6527292" y="5515355"/>
            <a:chExt cx="1245235" cy="814069"/>
          </a:xfrm>
        </p:grpSpPr>
        <p:sp>
          <p:nvSpPr>
            <p:cNvPr id="19" name="object 19"/>
            <p:cNvSpPr/>
            <p:nvPr/>
          </p:nvSpPr>
          <p:spPr>
            <a:xfrm>
              <a:off x="6533388" y="5521451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4">
                  <a:moveTo>
                    <a:pt x="1099311" y="0"/>
                  </a:moveTo>
                  <a:lnTo>
                    <a:pt x="133603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4"/>
                  </a:lnTo>
                  <a:lnTo>
                    <a:pt x="0" y="668020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3" y="801624"/>
                  </a:lnTo>
                  <a:lnTo>
                    <a:pt x="1099311" y="801624"/>
                  </a:lnTo>
                  <a:lnTo>
                    <a:pt x="1141541" y="794812"/>
                  </a:lnTo>
                  <a:lnTo>
                    <a:pt x="1178216" y="775846"/>
                  </a:lnTo>
                  <a:lnTo>
                    <a:pt x="1207138" y="746924"/>
                  </a:lnTo>
                  <a:lnTo>
                    <a:pt x="1226104" y="710249"/>
                  </a:lnTo>
                  <a:lnTo>
                    <a:pt x="1232915" y="668020"/>
                  </a:lnTo>
                  <a:lnTo>
                    <a:pt x="1232915" y="133604"/>
                  </a:lnTo>
                  <a:lnTo>
                    <a:pt x="1226104" y="91374"/>
                  </a:lnTo>
                  <a:lnTo>
                    <a:pt x="1207138" y="54699"/>
                  </a:lnTo>
                  <a:lnTo>
                    <a:pt x="1178216" y="25777"/>
                  </a:lnTo>
                  <a:lnTo>
                    <a:pt x="1141541" y="6811"/>
                  </a:lnTo>
                  <a:lnTo>
                    <a:pt x="1099311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533388" y="5521451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4">
                  <a:moveTo>
                    <a:pt x="0" y="133604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3" y="0"/>
                  </a:lnTo>
                  <a:lnTo>
                    <a:pt x="1099311" y="0"/>
                  </a:lnTo>
                  <a:lnTo>
                    <a:pt x="1141541" y="6811"/>
                  </a:lnTo>
                  <a:lnTo>
                    <a:pt x="1178216" y="25777"/>
                  </a:lnTo>
                  <a:lnTo>
                    <a:pt x="1207138" y="54699"/>
                  </a:lnTo>
                  <a:lnTo>
                    <a:pt x="1226104" y="91374"/>
                  </a:lnTo>
                  <a:lnTo>
                    <a:pt x="1232915" y="133604"/>
                  </a:lnTo>
                  <a:lnTo>
                    <a:pt x="1232915" y="668020"/>
                  </a:lnTo>
                  <a:lnTo>
                    <a:pt x="1226104" y="710249"/>
                  </a:lnTo>
                  <a:lnTo>
                    <a:pt x="1207138" y="746924"/>
                  </a:lnTo>
                  <a:lnTo>
                    <a:pt x="1178216" y="775846"/>
                  </a:lnTo>
                  <a:lnTo>
                    <a:pt x="1141541" y="794812"/>
                  </a:lnTo>
                  <a:lnTo>
                    <a:pt x="1099311" y="801624"/>
                  </a:lnTo>
                  <a:lnTo>
                    <a:pt x="133603" y="801624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20"/>
                  </a:lnTo>
                  <a:lnTo>
                    <a:pt x="0" y="1336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842886" y="5726988"/>
            <a:ext cx="6159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Train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30391" y="6015610"/>
            <a:ext cx="457200" cy="287020"/>
          </a:xfrm>
          <a:custGeom>
            <a:avLst/>
            <a:gdLst/>
            <a:ahLst/>
            <a:cxnLst/>
            <a:rect l="l" t="t" r="r" b="b"/>
            <a:pathLst>
              <a:path w="457200" h="287020">
                <a:moveTo>
                  <a:pt x="262663" y="0"/>
                </a:moveTo>
                <a:lnTo>
                  <a:pt x="250317" y="3072"/>
                </a:lnTo>
                <a:lnTo>
                  <a:pt x="0" y="121995"/>
                </a:lnTo>
                <a:lnTo>
                  <a:pt x="226822" y="281392"/>
                </a:lnTo>
                <a:lnTo>
                  <a:pt x="238412" y="286496"/>
                </a:lnTo>
                <a:lnTo>
                  <a:pt x="250682" y="286734"/>
                </a:lnTo>
                <a:lnTo>
                  <a:pt x="262165" y="282355"/>
                </a:lnTo>
                <a:lnTo>
                  <a:pt x="271399" y="273607"/>
                </a:lnTo>
                <a:lnTo>
                  <a:pt x="276490" y="261968"/>
                </a:lnTo>
                <a:lnTo>
                  <a:pt x="276701" y="249703"/>
                </a:lnTo>
                <a:lnTo>
                  <a:pt x="272291" y="238242"/>
                </a:lnTo>
                <a:lnTo>
                  <a:pt x="263525" y="229017"/>
                </a:lnTo>
                <a:lnTo>
                  <a:pt x="171897" y="164609"/>
                </a:lnTo>
                <a:lnTo>
                  <a:pt x="169545" y="164578"/>
                </a:lnTo>
                <a:lnTo>
                  <a:pt x="112013" y="162457"/>
                </a:lnTo>
                <a:lnTo>
                  <a:pt x="61341" y="159307"/>
                </a:lnTo>
                <a:lnTo>
                  <a:pt x="65278" y="95426"/>
                </a:lnTo>
                <a:lnTo>
                  <a:pt x="205163" y="95426"/>
                </a:lnTo>
                <a:lnTo>
                  <a:pt x="277875" y="60882"/>
                </a:lnTo>
                <a:lnTo>
                  <a:pt x="288006" y="53267"/>
                </a:lnTo>
                <a:lnTo>
                  <a:pt x="294243" y="42708"/>
                </a:lnTo>
                <a:lnTo>
                  <a:pt x="296074" y="30578"/>
                </a:lnTo>
                <a:lnTo>
                  <a:pt x="292988" y="18248"/>
                </a:lnTo>
                <a:lnTo>
                  <a:pt x="285357" y="8076"/>
                </a:lnTo>
                <a:lnTo>
                  <a:pt x="274796" y="1830"/>
                </a:lnTo>
                <a:lnTo>
                  <a:pt x="262663" y="0"/>
                </a:lnTo>
                <a:close/>
              </a:path>
              <a:path w="457200" h="287020">
                <a:moveTo>
                  <a:pt x="193666" y="100888"/>
                </a:moveTo>
                <a:lnTo>
                  <a:pt x="126584" y="132757"/>
                </a:lnTo>
                <a:lnTo>
                  <a:pt x="171897" y="164609"/>
                </a:lnTo>
                <a:lnTo>
                  <a:pt x="227203" y="165352"/>
                </a:lnTo>
                <a:lnTo>
                  <a:pt x="284861" y="164578"/>
                </a:lnTo>
                <a:lnTo>
                  <a:pt x="342392" y="162457"/>
                </a:lnTo>
                <a:lnTo>
                  <a:pt x="399923" y="158888"/>
                </a:lnTo>
                <a:lnTo>
                  <a:pt x="456946" y="153897"/>
                </a:lnTo>
                <a:lnTo>
                  <a:pt x="452445" y="101344"/>
                </a:lnTo>
                <a:lnTo>
                  <a:pt x="226822" y="101344"/>
                </a:lnTo>
                <a:lnTo>
                  <a:pt x="227266" y="101338"/>
                </a:lnTo>
                <a:lnTo>
                  <a:pt x="193666" y="100888"/>
                </a:lnTo>
                <a:close/>
              </a:path>
              <a:path w="457200" h="287020">
                <a:moveTo>
                  <a:pt x="65278" y="95426"/>
                </a:moveTo>
                <a:lnTo>
                  <a:pt x="61341" y="159307"/>
                </a:lnTo>
                <a:lnTo>
                  <a:pt x="112013" y="162457"/>
                </a:lnTo>
                <a:lnTo>
                  <a:pt x="169545" y="164578"/>
                </a:lnTo>
                <a:lnTo>
                  <a:pt x="171897" y="164609"/>
                </a:lnTo>
                <a:lnTo>
                  <a:pt x="160036" y="156272"/>
                </a:lnTo>
                <a:lnTo>
                  <a:pt x="77088" y="156272"/>
                </a:lnTo>
                <a:lnTo>
                  <a:pt x="81661" y="101179"/>
                </a:lnTo>
                <a:lnTo>
                  <a:pt x="193054" y="101179"/>
                </a:lnTo>
                <a:lnTo>
                  <a:pt x="193666" y="100888"/>
                </a:lnTo>
                <a:lnTo>
                  <a:pt x="172711" y="100608"/>
                </a:lnTo>
                <a:lnTo>
                  <a:pt x="171577" y="100608"/>
                </a:lnTo>
                <a:lnTo>
                  <a:pt x="170861" y="100584"/>
                </a:lnTo>
                <a:lnTo>
                  <a:pt x="114808" y="98512"/>
                </a:lnTo>
                <a:lnTo>
                  <a:pt x="114956" y="98512"/>
                </a:lnTo>
                <a:lnTo>
                  <a:pt x="65278" y="95426"/>
                </a:lnTo>
                <a:close/>
              </a:path>
              <a:path w="457200" h="287020">
                <a:moveTo>
                  <a:pt x="81661" y="101179"/>
                </a:moveTo>
                <a:lnTo>
                  <a:pt x="77088" y="156272"/>
                </a:lnTo>
                <a:lnTo>
                  <a:pt x="126584" y="132757"/>
                </a:lnTo>
                <a:lnTo>
                  <a:pt x="81661" y="101179"/>
                </a:lnTo>
                <a:close/>
              </a:path>
              <a:path w="457200" h="287020">
                <a:moveTo>
                  <a:pt x="126584" y="132757"/>
                </a:moveTo>
                <a:lnTo>
                  <a:pt x="77088" y="156272"/>
                </a:lnTo>
                <a:lnTo>
                  <a:pt x="160036" y="156272"/>
                </a:lnTo>
                <a:lnTo>
                  <a:pt x="126584" y="132757"/>
                </a:lnTo>
                <a:close/>
              </a:path>
              <a:path w="457200" h="287020">
                <a:moveTo>
                  <a:pt x="193054" y="101179"/>
                </a:moveTo>
                <a:lnTo>
                  <a:pt x="81661" y="101179"/>
                </a:lnTo>
                <a:lnTo>
                  <a:pt x="126584" y="132757"/>
                </a:lnTo>
                <a:lnTo>
                  <a:pt x="193054" y="101179"/>
                </a:lnTo>
                <a:close/>
              </a:path>
              <a:path w="457200" h="287020">
                <a:moveTo>
                  <a:pt x="227266" y="101338"/>
                </a:moveTo>
                <a:lnTo>
                  <a:pt x="226822" y="101344"/>
                </a:lnTo>
                <a:lnTo>
                  <a:pt x="227711" y="101344"/>
                </a:lnTo>
                <a:lnTo>
                  <a:pt x="227266" y="101338"/>
                </a:lnTo>
                <a:close/>
              </a:path>
              <a:path w="457200" h="287020">
                <a:moveTo>
                  <a:pt x="283474" y="100584"/>
                </a:moveTo>
                <a:lnTo>
                  <a:pt x="227266" y="101338"/>
                </a:lnTo>
                <a:lnTo>
                  <a:pt x="227711" y="101344"/>
                </a:lnTo>
                <a:lnTo>
                  <a:pt x="452445" y="101344"/>
                </a:lnTo>
                <a:lnTo>
                  <a:pt x="452382" y="100608"/>
                </a:lnTo>
                <a:lnTo>
                  <a:pt x="282829" y="100608"/>
                </a:lnTo>
                <a:lnTo>
                  <a:pt x="283474" y="100584"/>
                </a:lnTo>
                <a:close/>
              </a:path>
              <a:path w="457200" h="287020">
                <a:moveTo>
                  <a:pt x="205163" y="95426"/>
                </a:moveTo>
                <a:lnTo>
                  <a:pt x="65278" y="95426"/>
                </a:lnTo>
                <a:lnTo>
                  <a:pt x="115175" y="98526"/>
                </a:lnTo>
                <a:lnTo>
                  <a:pt x="170931" y="100584"/>
                </a:lnTo>
                <a:lnTo>
                  <a:pt x="193666" y="100888"/>
                </a:lnTo>
                <a:lnTo>
                  <a:pt x="205163" y="95426"/>
                </a:lnTo>
                <a:close/>
              </a:path>
              <a:path w="457200" h="287020">
                <a:moveTo>
                  <a:pt x="170930" y="100584"/>
                </a:moveTo>
                <a:lnTo>
                  <a:pt x="171577" y="100608"/>
                </a:lnTo>
                <a:lnTo>
                  <a:pt x="172711" y="100608"/>
                </a:lnTo>
                <a:lnTo>
                  <a:pt x="170930" y="100584"/>
                </a:lnTo>
                <a:close/>
              </a:path>
              <a:path w="457200" h="287020">
                <a:moveTo>
                  <a:pt x="452380" y="100582"/>
                </a:moveTo>
                <a:lnTo>
                  <a:pt x="283544" y="100584"/>
                </a:lnTo>
                <a:lnTo>
                  <a:pt x="282829" y="100608"/>
                </a:lnTo>
                <a:lnTo>
                  <a:pt x="452382" y="100608"/>
                </a:lnTo>
                <a:close/>
              </a:path>
              <a:path w="457200" h="287020">
                <a:moveTo>
                  <a:pt x="339230" y="98526"/>
                </a:moveTo>
                <a:lnTo>
                  <a:pt x="283474" y="100584"/>
                </a:lnTo>
                <a:lnTo>
                  <a:pt x="452380" y="100582"/>
                </a:lnTo>
                <a:lnTo>
                  <a:pt x="452206" y="98550"/>
                </a:lnTo>
                <a:lnTo>
                  <a:pt x="338836" y="98550"/>
                </a:lnTo>
                <a:lnTo>
                  <a:pt x="339230" y="98526"/>
                </a:lnTo>
                <a:close/>
              </a:path>
              <a:path w="457200" h="287020">
                <a:moveTo>
                  <a:pt x="170888" y="100582"/>
                </a:moveTo>
                <a:close/>
              </a:path>
              <a:path w="457200" h="287020">
                <a:moveTo>
                  <a:pt x="115174" y="98526"/>
                </a:moveTo>
                <a:lnTo>
                  <a:pt x="115570" y="98550"/>
                </a:lnTo>
                <a:lnTo>
                  <a:pt x="115840" y="98550"/>
                </a:lnTo>
                <a:lnTo>
                  <a:pt x="115174" y="98526"/>
                </a:lnTo>
                <a:close/>
              </a:path>
              <a:path w="457200" h="287020">
                <a:moveTo>
                  <a:pt x="452202" y="98512"/>
                </a:moveTo>
                <a:lnTo>
                  <a:pt x="339598" y="98512"/>
                </a:lnTo>
                <a:lnTo>
                  <a:pt x="338836" y="98550"/>
                </a:lnTo>
                <a:lnTo>
                  <a:pt x="452206" y="98550"/>
                </a:lnTo>
                <a:close/>
              </a:path>
              <a:path w="457200" h="287020">
                <a:moveTo>
                  <a:pt x="395043" y="95055"/>
                </a:moveTo>
                <a:lnTo>
                  <a:pt x="339230" y="98526"/>
                </a:lnTo>
                <a:lnTo>
                  <a:pt x="339598" y="98512"/>
                </a:lnTo>
                <a:lnTo>
                  <a:pt x="452202" y="98512"/>
                </a:lnTo>
                <a:lnTo>
                  <a:pt x="451909" y="95083"/>
                </a:lnTo>
                <a:lnTo>
                  <a:pt x="394716" y="95083"/>
                </a:lnTo>
                <a:lnTo>
                  <a:pt x="395043" y="95055"/>
                </a:lnTo>
                <a:close/>
              </a:path>
              <a:path w="457200" h="287020">
                <a:moveTo>
                  <a:pt x="114956" y="98512"/>
                </a:moveTo>
                <a:lnTo>
                  <a:pt x="114808" y="98512"/>
                </a:lnTo>
                <a:lnTo>
                  <a:pt x="115174" y="98526"/>
                </a:lnTo>
                <a:lnTo>
                  <a:pt x="114956" y="98512"/>
                </a:lnTo>
                <a:close/>
              </a:path>
              <a:path w="457200" h="287020">
                <a:moveTo>
                  <a:pt x="451903" y="95020"/>
                </a:moveTo>
                <a:lnTo>
                  <a:pt x="395605" y="95020"/>
                </a:lnTo>
                <a:lnTo>
                  <a:pt x="394716" y="95083"/>
                </a:lnTo>
                <a:lnTo>
                  <a:pt x="451909" y="95083"/>
                </a:lnTo>
                <a:close/>
              </a:path>
              <a:path w="457200" h="287020">
                <a:moveTo>
                  <a:pt x="451485" y="90130"/>
                </a:moveTo>
                <a:lnTo>
                  <a:pt x="395043" y="95055"/>
                </a:lnTo>
                <a:lnTo>
                  <a:pt x="395605" y="95020"/>
                </a:lnTo>
                <a:lnTo>
                  <a:pt x="451903" y="95020"/>
                </a:lnTo>
                <a:lnTo>
                  <a:pt x="451485" y="90130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4541520" y="5515355"/>
            <a:ext cx="1245235" cy="814069"/>
            <a:chOff x="4541520" y="5515355"/>
            <a:chExt cx="1245235" cy="814069"/>
          </a:xfrm>
        </p:grpSpPr>
        <p:sp>
          <p:nvSpPr>
            <p:cNvPr id="24" name="object 24"/>
            <p:cNvSpPr/>
            <p:nvPr/>
          </p:nvSpPr>
          <p:spPr>
            <a:xfrm>
              <a:off x="4547616" y="5521451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4">
                  <a:moveTo>
                    <a:pt x="1099312" y="0"/>
                  </a:moveTo>
                  <a:lnTo>
                    <a:pt x="133604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4"/>
                  </a:lnTo>
                  <a:lnTo>
                    <a:pt x="0" y="668020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4" y="801624"/>
                  </a:lnTo>
                  <a:lnTo>
                    <a:pt x="1099312" y="801624"/>
                  </a:lnTo>
                  <a:lnTo>
                    <a:pt x="1141541" y="794812"/>
                  </a:lnTo>
                  <a:lnTo>
                    <a:pt x="1178216" y="775846"/>
                  </a:lnTo>
                  <a:lnTo>
                    <a:pt x="1207138" y="746924"/>
                  </a:lnTo>
                  <a:lnTo>
                    <a:pt x="1226104" y="710249"/>
                  </a:lnTo>
                  <a:lnTo>
                    <a:pt x="1232916" y="668020"/>
                  </a:lnTo>
                  <a:lnTo>
                    <a:pt x="1232916" y="133604"/>
                  </a:lnTo>
                  <a:lnTo>
                    <a:pt x="1226104" y="91374"/>
                  </a:lnTo>
                  <a:lnTo>
                    <a:pt x="1207138" y="54699"/>
                  </a:lnTo>
                  <a:lnTo>
                    <a:pt x="1178216" y="25777"/>
                  </a:lnTo>
                  <a:lnTo>
                    <a:pt x="1141541" y="6811"/>
                  </a:lnTo>
                  <a:lnTo>
                    <a:pt x="109931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547616" y="5521451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4">
                  <a:moveTo>
                    <a:pt x="0" y="133604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4" y="0"/>
                  </a:lnTo>
                  <a:lnTo>
                    <a:pt x="1099312" y="0"/>
                  </a:lnTo>
                  <a:lnTo>
                    <a:pt x="1141541" y="6811"/>
                  </a:lnTo>
                  <a:lnTo>
                    <a:pt x="1178216" y="25777"/>
                  </a:lnTo>
                  <a:lnTo>
                    <a:pt x="1207138" y="54699"/>
                  </a:lnTo>
                  <a:lnTo>
                    <a:pt x="1226104" y="91374"/>
                  </a:lnTo>
                  <a:lnTo>
                    <a:pt x="1232916" y="133604"/>
                  </a:lnTo>
                  <a:lnTo>
                    <a:pt x="1232916" y="668020"/>
                  </a:lnTo>
                  <a:lnTo>
                    <a:pt x="1226104" y="710249"/>
                  </a:lnTo>
                  <a:lnTo>
                    <a:pt x="1207138" y="746924"/>
                  </a:lnTo>
                  <a:lnTo>
                    <a:pt x="1178216" y="775846"/>
                  </a:lnTo>
                  <a:lnTo>
                    <a:pt x="1141541" y="794812"/>
                  </a:lnTo>
                  <a:lnTo>
                    <a:pt x="1099312" y="801624"/>
                  </a:lnTo>
                  <a:lnTo>
                    <a:pt x="133604" y="801624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20"/>
                  </a:lnTo>
                  <a:lnTo>
                    <a:pt x="0" y="1336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655946" y="5726988"/>
            <a:ext cx="10185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Evaluate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31183" y="4935728"/>
            <a:ext cx="349250" cy="475615"/>
          </a:xfrm>
          <a:custGeom>
            <a:avLst/>
            <a:gdLst/>
            <a:ahLst/>
            <a:cxnLst/>
            <a:rect l="l" t="t" r="r" b="b"/>
            <a:pathLst>
              <a:path w="349250" h="475614">
                <a:moveTo>
                  <a:pt x="67931" y="111169"/>
                </a:moveTo>
                <a:lnTo>
                  <a:pt x="66637" y="166396"/>
                </a:lnTo>
                <a:lnTo>
                  <a:pt x="125475" y="255397"/>
                </a:lnTo>
                <a:lnTo>
                  <a:pt x="166750" y="312420"/>
                </a:lnTo>
                <a:lnTo>
                  <a:pt x="209676" y="368300"/>
                </a:lnTo>
                <a:lnTo>
                  <a:pt x="254507" y="422783"/>
                </a:lnTo>
                <a:lnTo>
                  <a:pt x="300481" y="475615"/>
                </a:lnTo>
                <a:lnTo>
                  <a:pt x="348741" y="433578"/>
                </a:lnTo>
                <a:lnTo>
                  <a:pt x="303686" y="381889"/>
                </a:lnTo>
                <a:lnTo>
                  <a:pt x="303021" y="381127"/>
                </a:lnTo>
                <a:lnTo>
                  <a:pt x="260211" y="328803"/>
                </a:lnTo>
                <a:lnTo>
                  <a:pt x="218391" y="274574"/>
                </a:lnTo>
                <a:lnTo>
                  <a:pt x="178223" y="219075"/>
                </a:lnTo>
                <a:lnTo>
                  <a:pt x="139403" y="161671"/>
                </a:lnTo>
                <a:lnTo>
                  <a:pt x="131430" y="149066"/>
                </a:lnTo>
                <a:lnTo>
                  <a:pt x="67931" y="111169"/>
                </a:lnTo>
                <a:close/>
              </a:path>
              <a:path w="349250" h="475614">
                <a:moveTo>
                  <a:pt x="303208" y="381340"/>
                </a:moveTo>
                <a:lnTo>
                  <a:pt x="303656" y="381889"/>
                </a:lnTo>
                <a:lnTo>
                  <a:pt x="303208" y="381340"/>
                </a:lnTo>
                <a:close/>
              </a:path>
              <a:path w="349250" h="475614">
                <a:moveTo>
                  <a:pt x="303033" y="381127"/>
                </a:moveTo>
                <a:lnTo>
                  <a:pt x="303208" y="381340"/>
                </a:lnTo>
                <a:lnTo>
                  <a:pt x="303033" y="381127"/>
                </a:lnTo>
                <a:close/>
              </a:path>
              <a:path w="349250" h="475614">
                <a:moveTo>
                  <a:pt x="259587" y="328041"/>
                </a:moveTo>
                <a:lnTo>
                  <a:pt x="260095" y="328803"/>
                </a:lnTo>
                <a:lnTo>
                  <a:pt x="259587" y="328041"/>
                </a:lnTo>
                <a:close/>
              </a:path>
              <a:path w="349250" h="475614">
                <a:moveTo>
                  <a:pt x="6476" y="0"/>
                </a:moveTo>
                <a:lnTo>
                  <a:pt x="0" y="277114"/>
                </a:lnTo>
                <a:lnTo>
                  <a:pt x="2238" y="289609"/>
                </a:lnTo>
                <a:lnTo>
                  <a:pt x="8858" y="299926"/>
                </a:lnTo>
                <a:lnTo>
                  <a:pt x="18859" y="307028"/>
                </a:lnTo>
                <a:lnTo>
                  <a:pt x="31241" y="309880"/>
                </a:lnTo>
                <a:lnTo>
                  <a:pt x="43755" y="307641"/>
                </a:lnTo>
                <a:lnTo>
                  <a:pt x="54101" y="301021"/>
                </a:lnTo>
                <a:lnTo>
                  <a:pt x="61210" y="291020"/>
                </a:lnTo>
                <a:lnTo>
                  <a:pt x="64007" y="278638"/>
                </a:lnTo>
                <a:lnTo>
                  <a:pt x="66637" y="166396"/>
                </a:lnTo>
                <a:lnTo>
                  <a:pt x="48387" y="137541"/>
                </a:lnTo>
                <a:lnTo>
                  <a:pt x="12445" y="76835"/>
                </a:lnTo>
                <a:lnTo>
                  <a:pt x="9143" y="71120"/>
                </a:lnTo>
                <a:lnTo>
                  <a:pt x="65277" y="40132"/>
                </a:lnTo>
                <a:lnTo>
                  <a:pt x="73746" y="40132"/>
                </a:lnTo>
                <a:lnTo>
                  <a:pt x="6476" y="0"/>
                </a:lnTo>
                <a:close/>
              </a:path>
              <a:path w="349250" h="475614">
                <a:moveTo>
                  <a:pt x="217804" y="273812"/>
                </a:moveTo>
                <a:lnTo>
                  <a:pt x="218312" y="274574"/>
                </a:lnTo>
                <a:lnTo>
                  <a:pt x="217804" y="273812"/>
                </a:lnTo>
                <a:close/>
              </a:path>
              <a:path w="349250" h="475614">
                <a:moveTo>
                  <a:pt x="177672" y="218313"/>
                </a:moveTo>
                <a:lnTo>
                  <a:pt x="178180" y="219075"/>
                </a:lnTo>
                <a:lnTo>
                  <a:pt x="177672" y="218313"/>
                </a:lnTo>
                <a:close/>
              </a:path>
              <a:path w="349250" h="475614">
                <a:moveTo>
                  <a:pt x="180185" y="103632"/>
                </a:moveTo>
                <a:lnTo>
                  <a:pt x="102615" y="103632"/>
                </a:lnTo>
                <a:lnTo>
                  <a:pt x="131430" y="149066"/>
                </a:lnTo>
                <a:lnTo>
                  <a:pt x="211708" y="196977"/>
                </a:lnTo>
                <a:lnTo>
                  <a:pt x="223718" y="201179"/>
                </a:lnTo>
                <a:lnTo>
                  <a:pt x="235965" y="200501"/>
                </a:lnTo>
                <a:lnTo>
                  <a:pt x="247070" y="195298"/>
                </a:lnTo>
                <a:lnTo>
                  <a:pt x="255650" y="185928"/>
                </a:lnTo>
                <a:lnTo>
                  <a:pt x="259851" y="173918"/>
                </a:lnTo>
                <a:lnTo>
                  <a:pt x="259195" y="162306"/>
                </a:lnTo>
                <a:lnTo>
                  <a:pt x="259099" y="161544"/>
                </a:lnTo>
                <a:lnTo>
                  <a:pt x="253918" y="150566"/>
                </a:lnTo>
                <a:lnTo>
                  <a:pt x="244475" y="141986"/>
                </a:lnTo>
                <a:lnTo>
                  <a:pt x="180185" y="103632"/>
                </a:lnTo>
                <a:close/>
              </a:path>
              <a:path w="349250" h="475614">
                <a:moveTo>
                  <a:pt x="65277" y="40132"/>
                </a:moveTo>
                <a:lnTo>
                  <a:pt x="9143" y="71120"/>
                </a:lnTo>
                <a:lnTo>
                  <a:pt x="12445" y="76835"/>
                </a:lnTo>
                <a:lnTo>
                  <a:pt x="48387" y="137541"/>
                </a:lnTo>
                <a:lnTo>
                  <a:pt x="66637" y="166396"/>
                </a:lnTo>
                <a:lnTo>
                  <a:pt x="67931" y="111169"/>
                </a:lnTo>
                <a:lnTo>
                  <a:pt x="20827" y="83058"/>
                </a:lnTo>
                <a:lnTo>
                  <a:pt x="69214" y="56388"/>
                </a:lnTo>
                <a:lnTo>
                  <a:pt x="74612" y="56388"/>
                </a:lnTo>
                <a:lnTo>
                  <a:pt x="67690" y="44704"/>
                </a:lnTo>
                <a:lnTo>
                  <a:pt x="65277" y="40132"/>
                </a:lnTo>
                <a:close/>
              </a:path>
              <a:path w="349250" h="475614">
                <a:moveTo>
                  <a:pt x="139723" y="162143"/>
                </a:moveTo>
                <a:lnTo>
                  <a:pt x="139826" y="162306"/>
                </a:lnTo>
                <a:lnTo>
                  <a:pt x="139723" y="162143"/>
                </a:lnTo>
                <a:close/>
              </a:path>
              <a:path w="349250" h="475614">
                <a:moveTo>
                  <a:pt x="139343" y="161544"/>
                </a:moveTo>
                <a:lnTo>
                  <a:pt x="139723" y="162143"/>
                </a:lnTo>
                <a:lnTo>
                  <a:pt x="139343" y="161544"/>
                </a:lnTo>
                <a:close/>
              </a:path>
              <a:path w="349250" h="475614">
                <a:moveTo>
                  <a:pt x="74612" y="56388"/>
                </a:moveTo>
                <a:lnTo>
                  <a:pt x="69214" y="56388"/>
                </a:lnTo>
                <a:lnTo>
                  <a:pt x="67931" y="111169"/>
                </a:lnTo>
                <a:lnTo>
                  <a:pt x="131430" y="149066"/>
                </a:lnTo>
                <a:lnTo>
                  <a:pt x="103179" y="104521"/>
                </a:lnTo>
                <a:lnTo>
                  <a:pt x="74612" y="56388"/>
                </a:lnTo>
                <a:close/>
              </a:path>
              <a:path w="349250" h="475614">
                <a:moveTo>
                  <a:pt x="69214" y="56388"/>
                </a:moveTo>
                <a:lnTo>
                  <a:pt x="20827" y="83058"/>
                </a:lnTo>
                <a:lnTo>
                  <a:pt x="67931" y="111169"/>
                </a:lnTo>
                <a:lnTo>
                  <a:pt x="69214" y="56388"/>
                </a:lnTo>
                <a:close/>
              </a:path>
              <a:path w="349250" h="475614">
                <a:moveTo>
                  <a:pt x="73746" y="40132"/>
                </a:moveTo>
                <a:lnTo>
                  <a:pt x="65277" y="40132"/>
                </a:lnTo>
                <a:lnTo>
                  <a:pt x="68199" y="45466"/>
                </a:lnTo>
                <a:lnTo>
                  <a:pt x="103124" y="104521"/>
                </a:lnTo>
                <a:lnTo>
                  <a:pt x="102615" y="103632"/>
                </a:lnTo>
                <a:lnTo>
                  <a:pt x="180185" y="103632"/>
                </a:lnTo>
                <a:lnTo>
                  <a:pt x="73746" y="40132"/>
                </a:lnTo>
                <a:close/>
              </a:path>
              <a:path w="349250" h="475614">
                <a:moveTo>
                  <a:pt x="102615" y="103632"/>
                </a:moveTo>
                <a:lnTo>
                  <a:pt x="103124" y="104521"/>
                </a:lnTo>
                <a:lnTo>
                  <a:pt x="102615" y="103632"/>
                </a:lnTo>
                <a:close/>
              </a:path>
              <a:path w="349250" h="475614">
                <a:moveTo>
                  <a:pt x="67690" y="44704"/>
                </a:moveTo>
                <a:lnTo>
                  <a:pt x="68142" y="45466"/>
                </a:lnTo>
                <a:lnTo>
                  <a:pt x="67690" y="44704"/>
                </a:lnTo>
                <a:close/>
              </a:path>
              <a:path w="349250" h="475614">
                <a:moveTo>
                  <a:pt x="67781" y="44704"/>
                </a:moveTo>
                <a:lnTo>
                  <a:pt x="68199" y="45466"/>
                </a:lnTo>
                <a:lnTo>
                  <a:pt x="67781" y="44704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/>
          <p:cNvGrpSpPr/>
          <p:nvPr/>
        </p:nvGrpSpPr>
        <p:grpSpPr>
          <a:xfrm>
            <a:off x="3272028" y="3930396"/>
            <a:ext cx="1309370" cy="878205"/>
            <a:chOff x="3272028" y="3930396"/>
            <a:chExt cx="1309370" cy="878205"/>
          </a:xfrm>
        </p:grpSpPr>
        <p:sp>
          <p:nvSpPr>
            <p:cNvPr id="29" name="object 29"/>
            <p:cNvSpPr/>
            <p:nvPr/>
          </p:nvSpPr>
          <p:spPr>
            <a:xfrm>
              <a:off x="3310128" y="3968496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4">
                  <a:moveTo>
                    <a:pt x="1099312" y="0"/>
                  </a:moveTo>
                  <a:lnTo>
                    <a:pt x="133604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3"/>
                  </a:lnTo>
                  <a:lnTo>
                    <a:pt x="0" y="668019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4" y="801623"/>
                  </a:lnTo>
                  <a:lnTo>
                    <a:pt x="1099312" y="801623"/>
                  </a:lnTo>
                  <a:lnTo>
                    <a:pt x="1141541" y="794812"/>
                  </a:lnTo>
                  <a:lnTo>
                    <a:pt x="1178216" y="775846"/>
                  </a:lnTo>
                  <a:lnTo>
                    <a:pt x="1207138" y="746924"/>
                  </a:lnTo>
                  <a:lnTo>
                    <a:pt x="1226104" y="710249"/>
                  </a:lnTo>
                  <a:lnTo>
                    <a:pt x="1232916" y="668019"/>
                  </a:lnTo>
                  <a:lnTo>
                    <a:pt x="1232916" y="133603"/>
                  </a:lnTo>
                  <a:lnTo>
                    <a:pt x="1226104" y="91374"/>
                  </a:lnTo>
                  <a:lnTo>
                    <a:pt x="1207138" y="54699"/>
                  </a:lnTo>
                  <a:lnTo>
                    <a:pt x="1178216" y="25777"/>
                  </a:lnTo>
                  <a:lnTo>
                    <a:pt x="1141541" y="6811"/>
                  </a:lnTo>
                  <a:lnTo>
                    <a:pt x="1099312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310128" y="3968496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4">
                  <a:moveTo>
                    <a:pt x="0" y="133603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4" y="0"/>
                  </a:lnTo>
                  <a:lnTo>
                    <a:pt x="1099312" y="0"/>
                  </a:lnTo>
                  <a:lnTo>
                    <a:pt x="1141541" y="6811"/>
                  </a:lnTo>
                  <a:lnTo>
                    <a:pt x="1178216" y="25777"/>
                  </a:lnTo>
                  <a:lnTo>
                    <a:pt x="1207138" y="54699"/>
                  </a:lnTo>
                  <a:lnTo>
                    <a:pt x="1226104" y="91374"/>
                  </a:lnTo>
                  <a:lnTo>
                    <a:pt x="1232916" y="133603"/>
                  </a:lnTo>
                  <a:lnTo>
                    <a:pt x="1232916" y="668019"/>
                  </a:lnTo>
                  <a:lnTo>
                    <a:pt x="1226104" y="710249"/>
                  </a:lnTo>
                  <a:lnTo>
                    <a:pt x="1207138" y="746924"/>
                  </a:lnTo>
                  <a:lnTo>
                    <a:pt x="1178216" y="775846"/>
                  </a:lnTo>
                  <a:lnTo>
                    <a:pt x="1141541" y="794812"/>
                  </a:lnTo>
                  <a:lnTo>
                    <a:pt x="1099312" y="801623"/>
                  </a:lnTo>
                  <a:lnTo>
                    <a:pt x="133604" y="801623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19"/>
                  </a:lnTo>
                  <a:lnTo>
                    <a:pt x="0" y="133603"/>
                  </a:lnTo>
                  <a:close/>
                </a:path>
              </a:pathLst>
            </a:custGeom>
            <a:ln w="76200">
              <a:solidFill>
                <a:srgbClr val="FFA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3509264" y="4174312"/>
            <a:ext cx="83629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</a:t>
            </a:r>
            <a:r>
              <a:rPr sz="2000" spc="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2000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ploy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794871" y="3047110"/>
            <a:ext cx="274320" cy="692785"/>
          </a:xfrm>
          <a:custGeom>
            <a:avLst/>
            <a:gdLst/>
            <a:ahLst/>
            <a:cxnLst/>
            <a:rect l="l" t="t" r="r" b="b"/>
            <a:pathLst>
              <a:path w="274320" h="692785">
                <a:moveTo>
                  <a:pt x="180949" y="119504"/>
                </a:moveTo>
                <a:lnTo>
                  <a:pt x="138067" y="155244"/>
                </a:lnTo>
                <a:lnTo>
                  <a:pt x="124602" y="202184"/>
                </a:lnTo>
                <a:lnTo>
                  <a:pt x="113299" y="245490"/>
                </a:lnTo>
                <a:lnTo>
                  <a:pt x="102631" y="289178"/>
                </a:lnTo>
                <a:lnTo>
                  <a:pt x="92979" y="332993"/>
                </a:lnTo>
                <a:lnTo>
                  <a:pt x="84089" y="376936"/>
                </a:lnTo>
                <a:lnTo>
                  <a:pt x="76088" y="421004"/>
                </a:lnTo>
                <a:lnTo>
                  <a:pt x="68976" y="465200"/>
                </a:lnTo>
                <a:lnTo>
                  <a:pt x="62499" y="509650"/>
                </a:lnTo>
                <a:lnTo>
                  <a:pt x="57165" y="554227"/>
                </a:lnTo>
                <a:lnTo>
                  <a:pt x="52466" y="598932"/>
                </a:lnTo>
                <a:lnTo>
                  <a:pt x="48783" y="643636"/>
                </a:lnTo>
                <a:lnTo>
                  <a:pt x="45989" y="688213"/>
                </a:lnTo>
                <a:lnTo>
                  <a:pt x="109870" y="692403"/>
                </a:lnTo>
                <a:lnTo>
                  <a:pt x="112632" y="648588"/>
                </a:lnTo>
                <a:lnTo>
                  <a:pt x="112705" y="648081"/>
                </a:lnTo>
                <a:lnTo>
                  <a:pt x="116169" y="605155"/>
                </a:lnTo>
                <a:lnTo>
                  <a:pt x="116286" y="604519"/>
                </a:lnTo>
                <a:lnTo>
                  <a:pt x="120726" y="561720"/>
                </a:lnTo>
                <a:lnTo>
                  <a:pt x="125999" y="517778"/>
                </a:lnTo>
                <a:lnTo>
                  <a:pt x="132222" y="474599"/>
                </a:lnTo>
                <a:lnTo>
                  <a:pt x="139106" y="432180"/>
                </a:lnTo>
                <a:lnTo>
                  <a:pt x="146840" y="389254"/>
                </a:lnTo>
                <a:lnTo>
                  <a:pt x="155590" y="345948"/>
                </a:lnTo>
                <a:lnTo>
                  <a:pt x="164800" y="304704"/>
                </a:lnTo>
                <a:lnTo>
                  <a:pt x="164861" y="303911"/>
                </a:lnTo>
                <a:lnTo>
                  <a:pt x="175278" y="261492"/>
                </a:lnTo>
                <a:lnTo>
                  <a:pt x="186451" y="218821"/>
                </a:lnTo>
                <a:lnTo>
                  <a:pt x="194132" y="191798"/>
                </a:lnTo>
                <a:lnTo>
                  <a:pt x="180949" y="119504"/>
                </a:lnTo>
                <a:close/>
              </a:path>
              <a:path w="274320" h="692785">
                <a:moveTo>
                  <a:pt x="112705" y="648081"/>
                </a:moveTo>
                <a:lnTo>
                  <a:pt x="112664" y="648588"/>
                </a:lnTo>
                <a:lnTo>
                  <a:pt x="112705" y="648081"/>
                </a:lnTo>
                <a:close/>
              </a:path>
              <a:path w="274320" h="692785">
                <a:moveTo>
                  <a:pt x="116286" y="604519"/>
                </a:moveTo>
                <a:lnTo>
                  <a:pt x="116220" y="605155"/>
                </a:lnTo>
                <a:lnTo>
                  <a:pt x="116286" y="604519"/>
                </a:lnTo>
                <a:close/>
              </a:path>
              <a:path w="274320" h="692785">
                <a:moveTo>
                  <a:pt x="120792" y="561086"/>
                </a:moveTo>
                <a:lnTo>
                  <a:pt x="120665" y="561720"/>
                </a:lnTo>
                <a:lnTo>
                  <a:pt x="120792" y="561086"/>
                </a:lnTo>
                <a:close/>
              </a:path>
              <a:path w="274320" h="692785">
                <a:moveTo>
                  <a:pt x="126090" y="517778"/>
                </a:moveTo>
                <a:lnTo>
                  <a:pt x="125999" y="518413"/>
                </a:lnTo>
                <a:lnTo>
                  <a:pt x="126090" y="517778"/>
                </a:lnTo>
                <a:close/>
              </a:path>
              <a:path w="274320" h="692785">
                <a:moveTo>
                  <a:pt x="132324" y="474599"/>
                </a:moveTo>
                <a:lnTo>
                  <a:pt x="132222" y="475234"/>
                </a:lnTo>
                <a:lnTo>
                  <a:pt x="132324" y="474599"/>
                </a:lnTo>
                <a:close/>
              </a:path>
              <a:path w="274320" h="692785">
                <a:moveTo>
                  <a:pt x="139207" y="431546"/>
                </a:moveTo>
                <a:lnTo>
                  <a:pt x="139080" y="432180"/>
                </a:lnTo>
                <a:lnTo>
                  <a:pt x="139207" y="431546"/>
                </a:lnTo>
                <a:close/>
              </a:path>
              <a:path w="274320" h="692785">
                <a:moveTo>
                  <a:pt x="155702" y="345948"/>
                </a:moveTo>
                <a:lnTo>
                  <a:pt x="155590" y="346455"/>
                </a:lnTo>
                <a:lnTo>
                  <a:pt x="155702" y="345948"/>
                </a:lnTo>
                <a:close/>
              </a:path>
              <a:path w="274320" h="692785">
                <a:moveTo>
                  <a:pt x="248883" y="135000"/>
                </a:moveTo>
                <a:lnTo>
                  <a:pt x="211089" y="135000"/>
                </a:lnTo>
                <a:lnTo>
                  <a:pt x="198173" y="177546"/>
                </a:lnTo>
                <a:lnTo>
                  <a:pt x="194132" y="191798"/>
                </a:lnTo>
                <a:lnTo>
                  <a:pt x="210962" y="284099"/>
                </a:lnTo>
                <a:lnTo>
                  <a:pt x="215687" y="295913"/>
                </a:lnTo>
                <a:lnTo>
                  <a:pt x="224281" y="304704"/>
                </a:lnTo>
                <a:lnTo>
                  <a:pt x="235519" y="309637"/>
                </a:lnTo>
                <a:lnTo>
                  <a:pt x="248173" y="309879"/>
                </a:lnTo>
                <a:lnTo>
                  <a:pt x="259988" y="305173"/>
                </a:lnTo>
                <a:lnTo>
                  <a:pt x="268779" y="296608"/>
                </a:lnTo>
                <a:lnTo>
                  <a:pt x="273712" y="285376"/>
                </a:lnTo>
                <a:lnTo>
                  <a:pt x="273954" y="272668"/>
                </a:lnTo>
                <a:lnTo>
                  <a:pt x="248883" y="135000"/>
                </a:lnTo>
                <a:close/>
              </a:path>
              <a:path w="274320" h="692785">
                <a:moveTo>
                  <a:pt x="165115" y="303275"/>
                </a:moveTo>
                <a:lnTo>
                  <a:pt x="164861" y="303911"/>
                </a:lnTo>
                <a:lnTo>
                  <a:pt x="165115" y="303275"/>
                </a:lnTo>
                <a:close/>
              </a:path>
              <a:path w="274320" h="692785">
                <a:moveTo>
                  <a:pt x="224297" y="0"/>
                </a:moveTo>
                <a:lnTo>
                  <a:pt x="11318" y="177546"/>
                </a:lnTo>
                <a:lnTo>
                  <a:pt x="3415" y="187446"/>
                </a:lnTo>
                <a:lnTo>
                  <a:pt x="0" y="199215"/>
                </a:lnTo>
                <a:lnTo>
                  <a:pt x="1228" y="211389"/>
                </a:lnTo>
                <a:lnTo>
                  <a:pt x="7254" y="222503"/>
                </a:lnTo>
                <a:lnTo>
                  <a:pt x="17156" y="230481"/>
                </a:lnTo>
                <a:lnTo>
                  <a:pt x="28940" y="233933"/>
                </a:lnTo>
                <a:lnTo>
                  <a:pt x="41151" y="232719"/>
                </a:lnTo>
                <a:lnTo>
                  <a:pt x="52339" y="226694"/>
                </a:lnTo>
                <a:lnTo>
                  <a:pt x="138067" y="155244"/>
                </a:lnTo>
                <a:lnTo>
                  <a:pt x="150002" y="116077"/>
                </a:lnTo>
                <a:lnTo>
                  <a:pt x="163972" y="73278"/>
                </a:lnTo>
                <a:lnTo>
                  <a:pt x="172354" y="49149"/>
                </a:lnTo>
                <a:lnTo>
                  <a:pt x="233248" y="49149"/>
                </a:lnTo>
                <a:lnTo>
                  <a:pt x="224297" y="0"/>
                </a:lnTo>
                <a:close/>
              </a:path>
              <a:path w="274320" h="692785">
                <a:moveTo>
                  <a:pt x="186468" y="218821"/>
                </a:moveTo>
                <a:lnTo>
                  <a:pt x="186324" y="219328"/>
                </a:lnTo>
                <a:lnTo>
                  <a:pt x="186468" y="218821"/>
                </a:lnTo>
                <a:close/>
              </a:path>
              <a:path w="274320" h="692785">
                <a:moveTo>
                  <a:pt x="218968" y="65404"/>
                </a:moveTo>
                <a:lnTo>
                  <a:pt x="171084" y="65404"/>
                </a:lnTo>
                <a:lnTo>
                  <a:pt x="223154" y="84327"/>
                </a:lnTo>
                <a:lnTo>
                  <a:pt x="180949" y="119504"/>
                </a:lnTo>
                <a:lnTo>
                  <a:pt x="194132" y="191798"/>
                </a:lnTo>
                <a:lnTo>
                  <a:pt x="198389" y="176784"/>
                </a:lnTo>
                <a:lnTo>
                  <a:pt x="210897" y="135636"/>
                </a:lnTo>
                <a:lnTo>
                  <a:pt x="224678" y="93599"/>
                </a:lnTo>
                <a:lnTo>
                  <a:pt x="232806" y="70230"/>
                </a:lnTo>
                <a:lnTo>
                  <a:pt x="218968" y="65404"/>
                </a:lnTo>
                <a:close/>
              </a:path>
              <a:path w="274320" h="692785">
                <a:moveTo>
                  <a:pt x="198389" y="176784"/>
                </a:moveTo>
                <a:lnTo>
                  <a:pt x="198245" y="177291"/>
                </a:lnTo>
                <a:lnTo>
                  <a:pt x="198389" y="176784"/>
                </a:lnTo>
                <a:close/>
              </a:path>
              <a:path w="274320" h="692785">
                <a:moveTo>
                  <a:pt x="198416" y="176784"/>
                </a:moveTo>
                <a:lnTo>
                  <a:pt x="198262" y="177291"/>
                </a:lnTo>
                <a:lnTo>
                  <a:pt x="198416" y="176784"/>
                </a:lnTo>
                <a:close/>
              </a:path>
              <a:path w="274320" h="692785">
                <a:moveTo>
                  <a:pt x="172354" y="49149"/>
                </a:moveTo>
                <a:lnTo>
                  <a:pt x="163972" y="73278"/>
                </a:lnTo>
                <a:lnTo>
                  <a:pt x="150002" y="116077"/>
                </a:lnTo>
                <a:lnTo>
                  <a:pt x="138067" y="155244"/>
                </a:lnTo>
                <a:lnTo>
                  <a:pt x="180949" y="119504"/>
                </a:lnTo>
                <a:lnTo>
                  <a:pt x="171084" y="65404"/>
                </a:lnTo>
                <a:lnTo>
                  <a:pt x="218968" y="65404"/>
                </a:lnTo>
                <a:lnTo>
                  <a:pt x="172354" y="49149"/>
                </a:lnTo>
                <a:close/>
              </a:path>
              <a:path w="274320" h="692785">
                <a:moveTo>
                  <a:pt x="233248" y="49149"/>
                </a:moveTo>
                <a:lnTo>
                  <a:pt x="172354" y="49149"/>
                </a:lnTo>
                <a:lnTo>
                  <a:pt x="232806" y="70230"/>
                </a:lnTo>
                <a:lnTo>
                  <a:pt x="224551" y="94106"/>
                </a:lnTo>
                <a:lnTo>
                  <a:pt x="210835" y="135636"/>
                </a:lnTo>
                <a:lnTo>
                  <a:pt x="211089" y="135000"/>
                </a:lnTo>
                <a:lnTo>
                  <a:pt x="248883" y="135000"/>
                </a:lnTo>
                <a:lnTo>
                  <a:pt x="233248" y="49149"/>
                </a:lnTo>
                <a:close/>
              </a:path>
              <a:path w="274320" h="692785">
                <a:moveTo>
                  <a:pt x="211089" y="135000"/>
                </a:moveTo>
                <a:lnTo>
                  <a:pt x="210835" y="135636"/>
                </a:lnTo>
                <a:lnTo>
                  <a:pt x="211089" y="135000"/>
                </a:lnTo>
                <a:close/>
              </a:path>
              <a:path w="274320" h="692785">
                <a:moveTo>
                  <a:pt x="171084" y="65404"/>
                </a:moveTo>
                <a:lnTo>
                  <a:pt x="180949" y="119504"/>
                </a:lnTo>
                <a:lnTo>
                  <a:pt x="223154" y="84327"/>
                </a:lnTo>
                <a:lnTo>
                  <a:pt x="171084" y="65404"/>
                </a:lnTo>
                <a:close/>
              </a:path>
              <a:path w="274320" h="692785">
                <a:moveTo>
                  <a:pt x="224678" y="93599"/>
                </a:moveTo>
                <a:lnTo>
                  <a:pt x="224511" y="94106"/>
                </a:lnTo>
                <a:lnTo>
                  <a:pt x="224678" y="93599"/>
                </a:lnTo>
                <a:close/>
              </a:path>
              <a:path w="274320" h="692785">
                <a:moveTo>
                  <a:pt x="224727" y="93599"/>
                </a:moveTo>
                <a:lnTo>
                  <a:pt x="224551" y="94106"/>
                </a:lnTo>
                <a:lnTo>
                  <a:pt x="224727" y="93599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3" name="object 33"/>
          <p:cNvGrpSpPr/>
          <p:nvPr/>
        </p:nvGrpSpPr>
        <p:grpSpPr>
          <a:xfrm>
            <a:off x="3745991" y="2026920"/>
            <a:ext cx="1245235" cy="814069"/>
            <a:chOff x="3745991" y="2026920"/>
            <a:chExt cx="1245235" cy="814069"/>
          </a:xfrm>
        </p:grpSpPr>
        <p:sp>
          <p:nvSpPr>
            <p:cNvPr id="34" name="object 34"/>
            <p:cNvSpPr/>
            <p:nvPr/>
          </p:nvSpPr>
          <p:spPr>
            <a:xfrm>
              <a:off x="3752087" y="2033016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5">
                  <a:moveTo>
                    <a:pt x="1099312" y="0"/>
                  </a:moveTo>
                  <a:lnTo>
                    <a:pt x="133603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4"/>
                  </a:lnTo>
                  <a:lnTo>
                    <a:pt x="0" y="668020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3" y="801624"/>
                  </a:lnTo>
                  <a:lnTo>
                    <a:pt x="1099312" y="801624"/>
                  </a:lnTo>
                  <a:lnTo>
                    <a:pt x="1141541" y="794812"/>
                  </a:lnTo>
                  <a:lnTo>
                    <a:pt x="1178216" y="775846"/>
                  </a:lnTo>
                  <a:lnTo>
                    <a:pt x="1207138" y="746924"/>
                  </a:lnTo>
                  <a:lnTo>
                    <a:pt x="1226104" y="710249"/>
                  </a:lnTo>
                  <a:lnTo>
                    <a:pt x="1232915" y="668020"/>
                  </a:lnTo>
                  <a:lnTo>
                    <a:pt x="1232915" y="133604"/>
                  </a:lnTo>
                  <a:lnTo>
                    <a:pt x="1226104" y="91374"/>
                  </a:lnTo>
                  <a:lnTo>
                    <a:pt x="1207138" y="54699"/>
                  </a:lnTo>
                  <a:lnTo>
                    <a:pt x="1178216" y="25777"/>
                  </a:lnTo>
                  <a:lnTo>
                    <a:pt x="1141541" y="6811"/>
                  </a:lnTo>
                  <a:lnTo>
                    <a:pt x="1099312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752087" y="2033016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5">
                  <a:moveTo>
                    <a:pt x="0" y="133604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3" y="0"/>
                  </a:lnTo>
                  <a:lnTo>
                    <a:pt x="1099312" y="0"/>
                  </a:lnTo>
                  <a:lnTo>
                    <a:pt x="1141541" y="6811"/>
                  </a:lnTo>
                  <a:lnTo>
                    <a:pt x="1178216" y="25777"/>
                  </a:lnTo>
                  <a:lnTo>
                    <a:pt x="1207138" y="54699"/>
                  </a:lnTo>
                  <a:lnTo>
                    <a:pt x="1226104" y="91374"/>
                  </a:lnTo>
                  <a:lnTo>
                    <a:pt x="1232915" y="133604"/>
                  </a:lnTo>
                  <a:lnTo>
                    <a:pt x="1232915" y="668020"/>
                  </a:lnTo>
                  <a:lnTo>
                    <a:pt x="1226104" y="710249"/>
                  </a:lnTo>
                  <a:lnTo>
                    <a:pt x="1207138" y="746924"/>
                  </a:lnTo>
                  <a:lnTo>
                    <a:pt x="1178216" y="775846"/>
                  </a:lnTo>
                  <a:lnTo>
                    <a:pt x="1141541" y="794812"/>
                  </a:lnTo>
                  <a:lnTo>
                    <a:pt x="1099312" y="801624"/>
                  </a:lnTo>
                  <a:lnTo>
                    <a:pt x="133603" y="801624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20"/>
                  </a:lnTo>
                  <a:lnTo>
                    <a:pt x="0" y="1336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3897884" y="2238197"/>
            <a:ext cx="9417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Mo</a:t>
            </a:r>
            <a:r>
              <a:rPr sz="2000" spc="1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n</a:t>
            </a:r>
            <a:r>
              <a:rPr sz="20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itor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902834" y="1662938"/>
            <a:ext cx="476884" cy="300990"/>
          </a:xfrm>
          <a:custGeom>
            <a:avLst/>
            <a:gdLst/>
            <a:ahLst/>
            <a:cxnLst/>
            <a:rect l="l" t="t" r="r" b="b"/>
            <a:pathLst>
              <a:path w="476885" h="300989">
                <a:moveTo>
                  <a:pt x="303683" y="81880"/>
                </a:moveTo>
                <a:lnTo>
                  <a:pt x="226187" y="118363"/>
                </a:lnTo>
                <a:lnTo>
                  <a:pt x="168275" y="147954"/>
                </a:lnTo>
                <a:lnTo>
                  <a:pt x="111125" y="179324"/>
                </a:lnTo>
                <a:lnTo>
                  <a:pt x="54990" y="212216"/>
                </a:lnTo>
                <a:lnTo>
                  <a:pt x="0" y="246379"/>
                </a:lnTo>
                <a:lnTo>
                  <a:pt x="33909" y="300736"/>
                </a:lnTo>
                <a:lnTo>
                  <a:pt x="88391" y="266700"/>
                </a:lnTo>
                <a:lnTo>
                  <a:pt x="143128" y="234696"/>
                </a:lnTo>
                <a:lnTo>
                  <a:pt x="143293" y="234696"/>
                </a:lnTo>
                <a:lnTo>
                  <a:pt x="197933" y="204724"/>
                </a:lnTo>
                <a:lnTo>
                  <a:pt x="254270" y="175895"/>
                </a:lnTo>
                <a:lnTo>
                  <a:pt x="255015" y="175513"/>
                </a:lnTo>
                <a:lnTo>
                  <a:pt x="310933" y="148798"/>
                </a:lnTo>
                <a:lnTo>
                  <a:pt x="357813" y="91037"/>
                </a:lnTo>
                <a:lnTo>
                  <a:pt x="303683" y="81880"/>
                </a:lnTo>
                <a:close/>
              </a:path>
              <a:path w="476885" h="300989">
                <a:moveTo>
                  <a:pt x="393921" y="148209"/>
                </a:moveTo>
                <a:lnTo>
                  <a:pt x="312165" y="148209"/>
                </a:lnTo>
                <a:lnTo>
                  <a:pt x="310933" y="148798"/>
                </a:lnTo>
                <a:lnTo>
                  <a:pt x="252349" y="220979"/>
                </a:lnTo>
                <a:lnTo>
                  <a:pt x="246439" y="232239"/>
                </a:lnTo>
                <a:lnTo>
                  <a:pt x="245363" y="244475"/>
                </a:lnTo>
                <a:lnTo>
                  <a:pt x="248955" y="256234"/>
                </a:lnTo>
                <a:lnTo>
                  <a:pt x="257048" y="266064"/>
                </a:lnTo>
                <a:lnTo>
                  <a:pt x="268287" y="271920"/>
                </a:lnTo>
                <a:lnTo>
                  <a:pt x="280479" y="273002"/>
                </a:lnTo>
                <a:lnTo>
                  <a:pt x="292195" y="269440"/>
                </a:lnTo>
                <a:lnTo>
                  <a:pt x="302005" y="261365"/>
                </a:lnTo>
                <a:lnTo>
                  <a:pt x="393921" y="148209"/>
                </a:lnTo>
                <a:close/>
              </a:path>
              <a:path w="476885" h="300989">
                <a:moveTo>
                  <a:pt x="88497" y="266700"/>
                </a:moveTo>
                <a:lnTo>
                  <a:pt x="87629" y="267208"/>
                </a:lnTo>
                <a:lnTo>
                  <a:pt x="88497" y="266700"/>
                </a:lnTo>
                <a:close/>
              </a:path>
              <a:path w="476885" h="300989">
                <a:moveTo>
                  <a:pt x="143293" y="234696"/>
                </a:moveTo>
                <a:lnTo>
                  <a:pt x="143128" y="234696"/>
                </a:lnTo>
                <a:lnTo>
                  <a:pt x="142366" y="235203"/>
                </a:lnTo>
                <a:lnTo>
                  <a:pt x="143293" y="234696"/>
                </a:lnTo>
                <a:close/>
              </a:path>
              <a:path w="476885" h="300989">
                <a:moveTo>
                  <a:pt x="198627" y="204342"/>
                </a:moveTo>
                <a:lnTo>
                  <a:pt x="197865" y="204724"/>
                </a:lnTo>
                <a:lnTo>
                  <a:pt x="198627" y="204342"/>
                </a:lnTo>
                <a:close/>
              </a:path>
              <a:path w="476885" h="300989">
                <a:moveTo>
                  <a:pt x="255050" y="175513"/>
                </a:moveTo>
                <a:lnTo>
                  <a:pt x="254510" y="175772"/>
                </a:lnTo>
                <a:lnTo>
                  <a:pt x="255050" y="175513"/>
                </a:lnTo>
                <a:close/>
              </a:path>
              <a:path w="476885" h="300989">
                <a:moveTo>
                  <a:pt x="357813" y="91037"/>
                </a:moveTo>
                <a:lnTo>
                  <a:pt x="310933" y="148798"/>
                </a:lnTo>
                <a:lnTo>
                  <a:pt x="311369" y="148589"/>
                </a:lnTo>
                <a:lnTo>
                  <a:pt x="369950" y="122554"/>
                </a:lnTo>
                <a:lnTo>
                  <a:pt x="370117" y="122554"/>
                </a:lnTo>
                <a:lnTo>
                  <a:pt x="424600" y="100202"/>
                </a:lnTo>
                <a:lnTo>
                  <a:pt x="411988" y="100202"/>
                </a:lnTo>
                <a:lnTo>
                  <a:pt x="357813" y="91037"/>
                </a:lnTo>
                <a:close/>
              </a:path>
              <a:path w="476885" h="300989">
                <a:moveTo>
                  <a:pt x="431707" y="38608"/>
                </a:moveTo>
                <a:lnTo>
                  <a:pt x="406018" y="38608"/>
                </a:lnTo>
                <a:lnTo>
                  <a:pt x="428625" y="98551"/>
                </a:lnTo>
                <a:lnTo>
                  <a:pt x="369188" y="122936"/>
                </a:lnTo>
                <a:lnTo>
                  <a:pt x="311276" y="148589"/>
                </a:lnTo>
                <a:lnTo>
                  <a:pt x="312165" y="148209"/>
                </a:lnTo>
                <a:lnTo>
                  <a:pt x="393921" y="148209"/>
                </a:lnTo>
                <a:lnTo>
                  <a:pt x="476757" y="46227"/>
                </a:lnTo>
                <a:lnTo>
                  <a:pt x="431707" y="38608"/>
                </a:lnTo>
                <a:close/>
              </a:path>
              <a:path w="476885" h="300989">
                <a:moveTo>
                  <a:pt x="312165" y="148209"/>
                </a:moveTo>
                <a:lnTo>
                  <a:pt x="311276" y="148589"/>
                </a:lnTo>
                <a:lnTo>
                  <a:pt x="312165" y="148209"/>
                </a:lnTo>
                <a:close/>
              </a:path>
              <a:path w="476885" h="300989">
                <a:moveTo>
                  <a:pt x="369950" y="122554"/>
                </a:moveTo>
                <a:lnTo>
                  <a:pt x="369092" y="122936"/>
                </a:lnTo>
                <a:lnTo>
                  <a:pt x="369950" y="122554"/>
                </a:lnTo>
                <a:close/>
              </a:path>
              <a:path w="476885" h="300989">
                <a:moveTo>
                  <a:pt x="370117" y="122554"/>
                </a:moveTo>
                <a:lnTo>
                  <a:pt x="369950" y="122554"/>
                </a:lnTo>
                <a:lnTo>
                  <a:pt x="369188" y="122936"/>
                </a:lnTo>
                <a:lnTo>
                  <a:pt x="370117" y="122554"/>
                </a:lnTo>
                <a:close/>
              </a:path>
              <a:path w="476885" h="300989">
                <a:moveTo>
                  <a:pt x="392429" y="48387"/>
                </a:moveTo>
                <a:lnTo>
                  <a:pt x="357813" y="91037"/>
                </a:lnTo>
                <a:lnTo>
                  <a:pt x="411988" y="100202"/>
                </a:lnTo>
                <a:lnTo>
                  <a:pt x="392429" y="48387"/>
                </a:lnTo>
                <a:close/>
              </a:path>
              <a:path w="476885" h="300989">
                <a:moveTo>
                  <a:pt x="409706" y="48387"/>
                </a:moveTo>
                <a:lnTo>
                  <a:pt x="392429" y="48387"/>
                </a:lnTo>
                <a:lnTo>
                  <a:pt x="411988" y="100202"/>
                </a:lnTo>
                <a:lnTo>
                  <a:pt x="424600" y="100202"/>
                </a:lnTo>
                <a:lnTo>
                  <a:pt x="428005" y="98806"/>
                </a:lnTo>
                <a:lnTo>
                  <a:pt x="427736" y="98806"/>
                </a:lnTo>
                <a:lnTo>
                  <a:pt x="428625" y="98551"/>
                </a:lnTo>
                <a:lnTo>
                  <a:pt x="409706" y="48387"/>
                </a:lnTo>
                <a:close/>
              </a:path>
              <a:path w="476885" h="300989">
                <a:moveTo>
                  <a:pt x="428625" y="98551"/>
                </a:moveTo>
                <a:lnTo>
                  <a:pt x="427736" y="98806"/>
                </a:lnTo>
                <a:lnTo>
                  <a:pt x="428005" y="98806"/>
                </a:lnTo>
                <a:lnTo>
                  <a:pt x="428625" y="98551"/>
                </a:lnTo>
                <a:close/>
              </a:path>
              <a:path w="476885" h="300989">
                <a:moveTo>
                  <a:pt x="406018" y="38608"/>
                </a:moveTo>
                <a:lnTo>
                  <a:pt x="404749" y="39115"/>
                </a:lnTo>
                <a:lnTo>
                  <a:pt x="344550" y="63881"/>
                </a:lnTo>
                <a:lnTo>
                  <a:pt x="303683" y="81880"/>
                </a:lnTo>
                <a:lnTo>
                  <a:pt x="357813" y="91037"/>
                </a:lnTo>
                <a:lnTo>
                  <a:pt x="392429" y="48387"/>
                </a:lnTo>
                <a:lnTo>
                  <a:pt x="409706" y="48387"/>
                </a:lnTo>
                <a:lnTo>
                  <a:pt x="406018" y="38608"/>
                </a:lnTo>
                <a:close/>
              </a:path>
              <a:path w="476885" h="300989">
                <a:moveTo>
                  <a:pt x="203453" y="0"/>
                </a:moveTo>
                <a:lnTo>
                  <a:pt x="190767" y="408"/>
                </a:lnTo>
                <a:lnTo>
                  <a:pt x="179593" y="5461"/>
                </a:lnTo>
                <a:lnTo>
                  <a:pt x="171110" y="14323"/>
                </a:lnTo>
                <a:lnTo>
                  <a:pt x="166497" y="26162"/>
                </a:lnTo>
                <a:lnTo>
                  <a:pt x="166915" y="38608"/>
                </a:lnTo>
                <a:lnTo>
                  <a:pt x="303683" y="81880"/>
                </a:lnTo>
                <a:lnTo>
                  <a:pt x="344550" y="63881"/>
                </a:lnTo>
                <a:lnTo>
                  <a:pt x="404749" y="39115"/>
                </a:lnTo>
                <a:lnTo>
                  <a:pt x="406018" y="38608"/>
                </a:lnTo>
                <a:lnTo>
                  <a:pt x="431707" y="38608"/>
                </a:lnTo>
                <a:lnTo>
                  <a:pt x="203453" y="0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  <a:endParaRPr spc="-1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66751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185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215" dirty="0">
                <a:latin typeface="Trebuchet MS" panose="020B0703020202090204"/>
                <a:cs typeface="Trebuchet MS" panose="020B0703020202090204"/>
              </a:rPr>
              <a:t>m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-215" dirty="0">
                <a:latin typeface="Trebuchet MS" panose="020B0703020202090204"/>
                <a:cs typeface="Trebuchet MS" panose="020B0703020202090204"/>
              </a:rPr>
              <a:t>z</a:t>
            </a:r>
            <a:r>
              <a:rPr sz="4000" b="1" spc="70" dirty="0">
                <a:latin typeface="Trebuchet MS" panose="020B0703020202090204"/>
                <a:cs typeface="Trebuchet MS" panose="020B0703020202090204"/>
              </a:rPr>
              <a:t>o</a:t>
            </a:r>
            <a:r>
              <a:rPr sz="4000" b="1" spc="155" dirty="0">
                <a:latin typeface="Trebuchet MS" panose="020B0703020202090204"/>
                <a:cs typeface="Trebuchet MS" panose="020B0703020202090204"/>
              </a:rPr>
              <a:t>n</a:t>
            </a:r>
            <a:r>
              <a:rPr sz="4000" b="1" spc="-409" dirty="0"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265" dirty="0">
                <a:latin typeface="Trebuchet MS" panose="020B0703020202090204"/>
                <a:cs typeface="Trebuchet MS" panose="020B0703020202090204"/>
              </a:rPr>
              <a:t>S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340" dirty="0">
                <a:latin typeface="Trebuchet MS" panose="020B0703020202090204"/>
                <a:cs typeface="Trebuchet MS" panose="020B0703020202090204"/>
              </a:rPr>
              <a:t>g</a:t>
            </a:r>
            <a:r>
              <a:rPr sz="4000" b="1" spc="-1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470" dirty="0">
                <a:latin typeface="Trebuchet MS" panose="020B0703020202090204"/>
                <a:cs typeface="Trebuchet MS" panose="020B0703020202090204"/>
              </a:rPr>
              <a:t>M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229" dirty="0">
                <a:latin typeface="Trebuchet MS" panose="020B0703020202090204"/>
                <a:cs typeface="Trebuchet MS" panose="020B0703020202090204"/>
              </a:rPr>
              <a:t>k</a:t>
            </a:r>
            <a:r>
              <a:rPr sz="4000" b="1" spc="-1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20" dirty="0">
                <a:latin typeface="Trebuchet MS" panose="020B0703020202090204"/>
                <a:cs typeface="Trebuchet MS" panose="020B0703020202090204"/>
              </a:rPr>
              <a:t>r</a:t>
            </a:r>
            <a:r>
              <a:rPr sz="4000" b="1" spc="-420" dirty="0"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200" dirty="0">
                <a:latin typeface="Trebuchet MS" panose="020B0703020202090204"/>
                <a:cs typeface="Trebuchet MS" panose="020B0703020202090204"/>
              </a:rPr>
              <a:t>H</a:t>
            </a:r>
            <a:r>
              <a:rPr sz="4000" b="1" spc="70" dirty="0">
                <a:latin typeface="Trebuchet MS" panose="020B0703020202090204"/>
                <a:cs typeface="Trebuchet MS" panose="020B0703020202090204"/>
              </a:rPr>
              <a:t>o</a:t>
            </a:r>
            <a:r>
              <a:rPr sz="4000" b="1" spc="20" dirty="0">
                <a:latin typeface="Trebuchet MS" panose="020B0703020202090204"/>
                <a:cs typeface="Trebuchet MS" panose="020B0703020202090204"/>
              </a:rPr>
              <a:t>s</a:t>
            </a:r>
            <a:r>
              <a:rPr sz="4000" b="1" spc="-35" dirty="0">
                <a:latin typeface="Trebuchet MS" panose="020B0703020202090204"/>
                <a:cs typeface="Trebuchet MS" panose="020B0703020202090204"/>
              </a:rPr>
              <a:t>ti</a:t>
            </a:r>
            <a:r>
              <a:rPr sz="4000" b="1" spc="60" dirty="0">
                <a:latin typeface="Trebuchet MS" panose="020B0703020202090204"/>
                <a:cs typeface="Trebuchet MS" panose="020B0703020202090204"/>
              </a:rPr>
              <a:t>n</a:t>
            </a:r>
            <a:r>
              <a:rPr sz="4000" b="1" spc="434" dirty="0">
                <a:latin typeface="Trebuchet MS" panose="020B0703020202090204"/>
                <a:cs typeface="Trebuchet MS" panose="020B0703020202090204"/>
              </a:rPr>
              <a:t>g</a:t>
            </a:r>
            <a:endParaRPr sz="4000">
              <a:latin typeface="Trebuchet MS" panose="020B0703020202090204"/>
              <a:cs typeface="Trebuchet MS" panose="020B070302020209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702425" y="2653157"/>
            <a:ext cx="3537585" cy="3862070"/>
            <a:chOff x="6702425" y="2653157"/>
            <a:chExt cx="3537585" cy="3862070"/>
          </a:xfrm>
        </p:grpSpPr>
        <p:sp>
          <p:nvSpPr>
            <p:cNvPr id="4" name="object 4"/>
            <p:cNvSpPr/>
            <p:nvPr/>
          </p:nvSpPr>
          <p:spPr>
            <a:xfrm>
              <a:off x="6717030" y="2667761"/>
              <a:ext cx="3508375" cy="3832860"/>
            </a:xfrm>
            <a:custGeom>
              <a:avLst/>
              <a:gdLst/>
              <a:ahLst/>
              <a:cxnLst/>
              <a:rect l="l" t="t" r="r" b="b"/>
              <a:pathLst>
                <a:path w="3508375" h="3832860">
                  <a:moveTo>
                    <a:pt x="3508248" y="0"/>
                  </a:moveTo>
                  <a:lnTo>
                    <a:pt x="0" y="0"/>
                  </a:lnTo>
                  <a:lnTo>
                    <a:pt x="0" y="168579"/>
                  </a:lnTo>
                  <a:lnTo>
                    <a:pt x="0" y="3832860"/>
                  </a:lnTo>
                  <a:lnTo>
                    <a:pt x="3508248" y="3832860"/>
                  </a:lnTo>
                  <a:lnTo>
                    <a:pt x="3508248" y="168579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B194F8">
                <a:alpha val="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717029" y="2667762"/>
              <a:ext cx="3508375" cy="3832860"/>
            </a:xfrm>
            <a:custGeom>
              <a:avLst/>
              <a:gdLst/>
              <a:ahLst/>
              <a:cxnLst/>
              <a:rect l="l" t="t" r="r" b="b"/>
              <a:pathLst>
                <a:path w="3508375" h="3832860">
                  <a:moveTo>
                    <a:pt x="0" y="3832860"/>
                  </a:moveTo>
                  <a:lnTo>
                    <a:pt x="3508248" y="3832860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383286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447913" y="2704337"/>
            <a:ext cx="1763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Amazon</a:t>
            </a:r>
            <a:r>
              <a:rPr sz="1000" spc="-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SageMaker</a:t>
            </a:r>
            <a:r>
              <a:rPr sz="1000" spc="-5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Hosting</a:t>
            </a:r>
            <a:endParaRPr sz="1000">
              <a:latin typeface="Trebuchet MS" panose="020B0703020202090204"/>
              <a:cs typeface="Trebuchet MS" panose="020B070302020209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906514" y="3946905"/>
            <a:ext cx="1340485" cy="1520190"/>
            <a:chOff x="6906514" y="3946905"/>
            <a:chExt cx="1340485" cy="1520190"/>
          </a:xfrm>
        </p:grpSpPr>
        <p:sp>
          <p:nvSpPr>
            <p:cNvPr id="8" name="object 8"/>
            <p:cNvSpPr/>
            <p:nvPr/>
          </p:nvSpPr>
          <p:spPr>
            <a:xfrm>
              <a:off x="6917726" y="3957874"/>
              <a:ext cx="240665" cy="228600"/>
            </a:xfrm>
            <a:custGeom>
              <a:avLst/>
              <a:gdLst/>
              <a:ahLst/>
              <a:cxnLst/>
              <a:rect l="l" t="t" r="r" b="b"/>
              <a:pathLst>
                <a:path w="240665" h="228600">
                  <a:moveTo>
                    <a:pt x="240302" y="0"/>
                  </a:moveTo>
                  <a:lnTo>
                    <a:pt x="0" y="0"/>
                  </a:lnTo>
                  <a:lnTo>
                    <a:pt x="0" y="228115"/>
                  </a:lnTo>
                  <a:lnTo>
                    <a:pt x="240302" y="228115"/>
                  </a:lnTo>
                  <a:lnTo>
                    <a:pt x="240302" y="0"/>
                  </a:lnTo>
                  <a:close/>
                </a:path>
              </a:pathLst>
            </a:custGeom>
            <a:solidFill>
              <a:srgbClr val="D766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955488" y="3993722"/>
              <a:ext cx="165100" cy="156845"/>
            </a:xfrm>
            <a:custGeom>
              <a:avLst/>
              <a:gdLst/>
              <a:ahLst/>
              <a:cxnLst/>
              <a:rect l="l" t="t" r="r" b="b"/>
              <a:pathLst>
                <a:path w="165100" h="156845">
                  <a:moveTo>
                    <a:pt x="41881" y="141104"/>
                  </a:moveTo>
                  <a:lnTo>
                    <a:pt x="35015" y="141104"/>
                  </a:lnTo>
                  <a:lnTo>
                    <a:pt x="35015" y="156420"/>
                  </a:lnTo>
                  <a:lnTo>
                    <a:pt x="41881" y="156420"/>
                  </a:lnTo>
                  <a:lnTo>
                    <a:pt x="41881" y="141104"/>
                  </a:lnTo>
                  <a:close/>
                </a:path>
                <a:path w="165100" h="156845">
                  <a:moveTo>
                    <a:pt x="63440" y="141104"/>
                  </a:moveTo>
                  <a:lnTo>
                    <a:pt x="56574" y="141104"/>
                  </a:lnTo>
                  <a:lnTo>
                    <a:pt x="56574" y="156420"/>
                  </a:lnTo>
                  <a:lnTo>
                    <a:pt x="63440" y="156420"/>
                  </a:lnTo>
                  <a:lnTo>
                    <a:pt x="63440" y="141104"/>
                  </a:lnTo>
                  <a:close/>
                </a:path>
                <a:path w="165100" h="156845">
                  <a:moveTo>
                    <a:pt x="84998" y="141104"/>
                  </a:moveTo>
                  <a:lnTo>
                    <a:pt x="78132" y="141104"/>
                  </a:lnTo>
                  <a:lnTo>
                    <a:pt x="78132" y="156420"/>
                  </a:lnTo>
                  <a:lnTo>
                    <a:pt x="84998" y="156420"/>
                  </a:lnTo>
                  <a:lnTo>
                    <a:pt x="84998" y="141104"/>
                  </a:lnTo>
                  <a:close/>
                </a:path>
                <a:path w="165100" h="156845">
                  <a:moveTo>
                    <a:pt x="106419" y="141104"/>
                  </a:moveTo>
                  <a:lnTo>
                    <a:pt x="99554" y="141104"/>
                  </a:lnTo>
                  <a:lnTo>
                    <a:pt x="99554" y="156420"/>
                  </a:lnTo>
                  <a:lnTo>
                    <a:pt x="106419" y="156420"/>
                  </a:lnTo>
                  <a:lnTo>
                    <a:pt x="106419" y="141104"/>
                  </a:lnTo>
                  <a:close/>
                </a:path>
                <a:path w="165100" h="156845">
                  <a:moveTo>
                    <a:pt x="127978" y="141104"/>
                  </a:moveTo>
                  <a:lnTo>
                    <a:pt x="121112" y="141104"/>
                  </a:lnTo>
                  <a:lnTo>
                    <a:pt x="121112" y="156420"/>
                  </a:lnTo>
                  <a:lnTo>
                    <a:pt x="127978" y="156420"/>
                  </a:lnTo>
                  <a:lnTo>
                    <a:pt x="127978" y="141104"/>
                  </a:lnTo>
                  <a:close/>
                </a:path>
                <a:path w="165100" h="156845">
                  <a:moveTo>
                    <a:pt x="148644" y="15316"/>
                  </a:moveTo>
                  <a:lnTo>
                    <a:pt x="16134" y="15316"/>
                  </a:lnTo>
                  <a:lnTo>
                    <a:pt x="16134" y="34021"/>
                  </a:lnTo>
                  <a:lnTo>
                    <a:pt x="0" y="34021"/>
                  </a:lnTo>
                  <a:lnTo>
                    <a:pt x="0" y="40539"/>
                  </a:lnTo>
                  <a:lnTo>
                    <a:pt x="16134" y="40539"/>
                  </a:lnTo>
                  <a:lnTo>
                    <a:pt x="16134" y="54487"/>
                  </a:lnTo>
                  <a:lnTo>
                    <a:pt x="0" y="54487"/>
                  </a:lnTo>
                  <a:lnTo>
                    <a:pt x="0" y="61004"/>
                  </a:lnTo>
                  <a:lnTo>
                    <a:pt x="16134" y="61004"/>
                  </a:lnTo>
                  <a:lnTo>
                    <a:pt x="16134" y="74952"/>
                  </a:lnTo>
                  <a:lnTo>
                    <a:pt x="0" y="74952"/>
                  </a:lnTo>
                  <a:lnTo>
                    <a:pt x="0" y="81469"/>
                  </a:lnTo>
                  <a:lnTo>
                    <a:pt x="16134" y="81469"/>
                  </a:lnTo>
                  <a:lnTo>
                    <a:pt x="16134" y="95417"/>
                  </a:lnTo>
                  <a:lnTo>
                    <a:pt x="0" y="95417"/>
                  </a:lnTo>
                  <a:lnTo>
                    <a:pt x="0" y="101935"/>
                  </a:lnTo>
                  <a:lnTo>
                    <a:pt x="16134" y="101935"/>
                  </a:lnTo>
                  <a:lnTo>
                    <a:pt x="16134" y="115882"/>
                  </a:lnTo>
                  <a:lnTo>
                    <a:pt x="0" y="115882"/>
                  </a:lnTo>
                  <a:lnTo>
                    <a:pt x="0" y="122400"/>
                  </a:lnTo>
                  <a:lnTo>
                    <a:pt x="16134" y="122400"/>
                  </a:lnTo>
                  <a:lnTo>
                    <a:pt x="16134" y="141104"/>
                  </a:lnTo>
                  <a:lnTo>
                    <a:pt x="148575" y="141104"/>
                  </a:lnTo>
                  <a:lnTo>
                    <a:pt x="148575" y="134588"/>
                  </a:lnTo>
                  <a:lnTo>
                    <a:pt x="23000" y="134588"/>
                  </a:lnTo>
                  <a:lnTo>
                    <a:pt x="23000" y="21833"/>
                  </a:lnTo>
                  <a:lnTo>
                    <a:pt x="148644" y="21834"/>
                  </a:lnTo>
                  <a:lnTo>
                    <a:pt x="148644" y="15316"/>
                  </a:lnTo>
                  <a:close/>
                </a:path>
                <a:path w="165100" h="156845">
                  <a:moveTo>
                    <a:pt x="148644" y="21834"/>
                  </a:moveTo>
                  <a:lnTo>
                    <a:pt x="141778" y="21834"/>
                  </a:lnTo>
                  <a:lnTo>
                    <a:pt x="141778" y="134588"/>
                  </a:lnTo>
                  <a:lnTo>
                    <a:pt x="148575" y="134588"/>
                  </a:lnTo>
                  <a:lnTo>
                    <a:pt x="148575" y="122400"/>
                  </a:lnTo>
                  <a:lnTo>
                    <a:pt x="164778" y="122400"/>
                  </a:lnTo>
                  <a:lnTo>
                    <a:pt x="164778" y="115882"/>
                  </a:lnTo>
                  <a:lnTo>
                    <a:pt x="148644" y="115882"/>
                  </a:lnTo>
                  <a:lnTo>
                    <a:pt x="148644" y="101935"/>
                  </a:lnTo>
                  <a:lnTo>
                    <a:pt x="164778" y="101935"/>
                  </a:lnTo>
                  <a:lnTo>
                    <a:pt x="164778" y="95417"/>
                  </a:lnTo>
                  <a:lnTo>
                    <a:pt x="148644" y="95417"/>
                  </a:lnTo>
                  <a:lnTo>
                    <a:pt x="148644" y="81469"/>
                  </a:lnTo>
                  <a:lnTo>
                    <a:pt x="164778" y="81469"/>
                  </a:lnTo>
                  <a:lnTo>
                    <a:pt x="164778" y="74952"/>
                  </a:lnTo>
                  <a:lnTo>
                    <a:pt x="148644" y="74952"/>
                  </a:lnTo>
                  <a:lnTo>
                    <a:pt x="148644" y="61004"/>
                  </a:lnTo>
                  <a:lnTo>
                    <a:pt x="164778" y="61004"/>
                  </a:lnTo>
                  <a:lnTo>
                    <a:pt x="164778" y="54487"/>
                  </a:lnTo>
                  <a:lnTo>
                    <a:pt x="148644" y="54487"/>
                  </a:lnTo>
                  <a:lnTo>
                    <a:pt x="148644" y="40539"/>
                  </a:lnTo>
                  <a:lnTo>
                    <a:pt x="164778" y="40539"/>
                  </a:lnTo>
                  <a:lnTo>
                    <a:pt x="164778" y="34021"/>
                  </a:lnTo>
                  <a:lnTo>
                    <a:pt x="148644" y="34021"/>
                  </a:lnTo>
                  <a:lnTo>
                    <a:pt x="148644" y="21834"/>
                  </a:lnTo>
                  <a:close/>
                </a:path>
                <a:path w="165100" h="156845">
                  <a:moveTo>
                    <a:pt x="41881" y="0"/>
                  </a:moveTo>
                  <a:lnTo>
                    <a:pt x="35015" y="0"/>
                  </a:lnTo>
                  <a:lnTo>
                    <a:pt x="35015" y="15316"/>
                  </a:lnTo>
                  <a:lnTo>
                    <a:pt x="41881" y="15316"/>
                  </a:lnTo>
                  <a:lnTo>
                    <a:pt x="41881" y="0"/>
                  </a:lnTo>
                  <a:close/>
                </a:path>
                <a:path w="165100" h="156845">
                  <a:moveTo>
                    <a:pt x="63439" y="0"/>
                  </a:moveTo>
                  <a:lnTo>
                    <a:pt x="56573" y="0"/>
                  </a:lnTo>
                  <a:lnTo>
                    <a:pt x="56573" y="15316"/>
                  </a:lnTo>
                  <a:lnTo>
                    <a:pt x="63439" y="15316"/>
                  </a:lnTo>
                  <a:lnTo>
                    <a:pt x="63439" y="0"/>
                  </a:lnTo>
                  <a:close/>
                </a:path>
                <a:path w="165100" h="156845">
                  <a:moveTo>
                    <a:pt x="84998" y="0"/>
                  </a:moveTo>
                  <a:lnTo>
                    <a:pt x="78132" y="0"/>
                  </a:lnTo>
                  <a:lnTo>
                    <a:pt x="78132" y="15316"/>
                  </a:lnTo>
                  <a:lnTo>
                    <a:pt x="84998" y="15316"/>
                  </a:lnTo>
                  <a:lnTo>
                    <a:pt x="84998" y="0"/>
                  </a:lnTo>
                  <a:close/>
                </a:path>
                <a:path w="165100" h="156845">
                  <a:moveTo>
                    <a:pt x="106419" y="0"/>
                  </a:moveTo>
                  <a:lnTo>
                    <a:pt x="99553" y="0"/>
                  </a:lnTo>
                  <a:lnTo>
                    <a:pt x="99553" y="15316"/>
                  </a:lnTo>
                  <a:lnTo>
                    <a:pt x="106419" y="15316"/>
                  </a:lnTo>
                  <a:lnTo>
                    <a:pt x="106419" y="0"/>
                  </a:lnTo>
                  <a:close/>
                </a:path>
                <a:path w="165100" h="156845">
                  <a:moveTo>
                    <a:pt x="128046" y="0"/>
                  </a:moveTo>
                  <a:lnTo>
                    <a:pt x="121180" y="0"/>
                  </a:lnTo>
                  <a:lnTo>
                    <a:pt x="121180" y="15316"/>
                  </a:lnTo>
                  <a:lnTo>
                    <a:pt x="128046" y="15316"/>
                  </a:lnTo>
                  <a:lnTo>
                    <a:pt x="1280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912864" y="3953255"/>
              <a:ext cx="1327785" cy="1507490"/>
            </a:xfrm>
            <a:custGeom>
              <a:avLst/>
              <a:gdLst/>
              <a:ahLst/>
              <a:cxnLst/>
              <a:rect l="l" t="t" r="r" b="b"/>
              <a:pathLst>
                <a:path w="1327784" h="1507489">
                  <a:moveTo>
                    <a:pt x="0" y="1507236"/>
                  </a:moveTo>
                  <a:lnTo>
                    <a:pt x="1327403" y="1507236"/>
                  </a:lnTo>
                  <a:lnTo>
                    <a:pt x="1327403" y="0"/>
                  </a:lnTo>
                  <a:lnTo>
                    <a:pt x="0" y="0"/>
                  </a:lnTo>
                  <a:lnTo>
                    <a:pt x="0" y="1507236"/>
                  </a:lnTo>
                  <a:close/>
                </a:path>
              </a:pathLst>
            </a:custGeom>
            <a:ln w="12192">
              <a:solidFill>
                <a:srgbClr val="D766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200010" y="3990847"/>
            <a:ext cx="743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sz="1000" spc="12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000" spc="1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L</a:t>
            </a:r>
            <a:r>
              <a:rPr sz="1000" spc="-4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C</a:t>
            </a:r>
            <a:r>
              <a:rPr sz="1000" spc="3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o</a:t>
            </a:r>
            <a:r>
              <a:rPr sz="1000" spc="5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000" spc="1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put</a:t>
            </a:r>
            <a:r>
              <a:rPr sz="1000" spc="-1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e  </a:t>
            </a:r>
            <a:r>
              <a:rPr sz="100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Instance</a:t>
            </a:r>
            <a:endParaRPr sz="1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66115" y="4282487"/>
            <a:ext cx="1028700" cy="971550"/>
          </a:xfrm>
          <a:prstGeom prst="rect">
            <a:avLst/>
          </a:prstGeom>
          <a:solidFill>
            <a:srgbClr val="FF99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 panose="02020503050405090304"/>
              <a:cs typeface="Times New Roman" panose="0202050305040509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503050405090304"/>
              <a:cs typeface="Times New Roman" panose="0202050305040509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503050405090304"/>
              <a:cs typeface="Times New Roman" panose="0202050305040509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503050405090304"/>
              <a:cs typeface="Times New Roman" panose="02020503050405090304"/>
            </a:endParaRPr>
          </a:p>
          <a:p>
            <a:pPr marL="37465">
              <a:lnSpc>
                <a:spcPct val="100000"/>
              </a:lnSpc>
              <a:spcBef>
                <a:spcPts val="895"/>
              </a:spcBef>
            </a:pPr>
            <a:r>
              <a:rPr sz="100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Model</a:t>
            </a:r>
            <a:r>
              <a:rPr sz="1000" spc="-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serving</a:t>
            </a:r>
            <a:r>
              <a:rPr sz="1000" spc="-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&amp;</a:t>
            </a:r>
            <a:endParaRPr sz="1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39051" y="5237226"/>
            <a:ext cx="8750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Infe</a:t>
            </a:r>
            <a:r>
              <a:rPr sz="10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ren</a:t>
            </a:r>
            <a:r>
              <a:rPr sz="1000" spc="-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</a:t>
            </a:r>
            <a:r>
              <a:rPr sz="1000" spc="-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1000" spc="-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</a:t>
            </a:r>
            <a:r>
              <a:rPr sz="10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ode</a:t>
            </a:r>
            <a:endParaRPr sz="1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01811" y="4572127"/>
            <a:ext cx="1397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26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…</a:t>
            </a:r>
            <a:endParaRPr sz="1000">
              <a:latin typeface="Trebuchet MS" panose="020B0703020202090204"/>
              <a:cs typeface="Trebuchet MS" panose="020B070302020209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542012" y="2359151"/>
            <a:ext cx="4314190" cy="2263140"/>
            <a:chOff x="6542012" y="2359151"/>
            <a:chExt cx="4314190" cy="2263140"/>
          </a:xfrm>
        </p:grpSpPr>
        <p:sp>
          <p:nvSpPr>
            <p:cNvPr id="16" name="object 16"/>
            <p:cNvSpPr/>
            <p:nvPr/>
          </p:nvSpPr>
          <p:spPr>
            <a:xfrm>
              <a:off x="10224516" y="2359151"/>
              <a:ext cx="631190" cy="2263140"/>
            </a:xfrm>
            <a:custGeom>
              <a:avLst/>
              <a:gdLst/>
              <a:ahLst/>
              <a:cxnLst/>
              <a:rect l="l" t="t" r="r" b="b"/>
              <a:pathLst>
                <a:path w="631190" h="2263140">
                  <a:moveTo>
                    <a:pt x="76200" y="2186432"/>
                  </a:moveTo>
                  <a:lnTo>
                    <a:pt x="0" y="2224532"/>
                  </a:lnTo>
                  <a:lnTo>
                    <a:pt x="76200" y="2262632"/>
                  </a:lnTo>
                  <a:lnTo>
                    <a:pt x="76200" y="2230882"/>
                  </a:lnTo>
                  <a:lnTo>
                    <a:pt x="63500" y="2230882"/>
                  </a:lnTo>
                  <a:lnTo>
                    <a:pt x="63500" y="2218182"/>
                  </a:lnTo>
                  <a:lnTo>
                    <a:pt x="76200" y="2218182"/>
                  </a:lnTo>
                  <a:lnTo>
                    <a:pt x="76200" y="2186432"/>
                  </a:lnTo>
                  <a:close/>
                </a:path>
                <a:path w="631190" h="2263140">
                  <a:moveTo>
                    <a:pt x="76200" y="2218182"/>
                  </a:moveTo>
                  <a:lnTo>
                    <a:pt x="63500" y="2218182"/>
                  </a:lnTo>
                  <a:lnTo>
                    <a:pt x="63500" y="2230882"/>
                  </a:lnTo>
                  <a:lnTo>
                    <a:pt x="76200" y="2230882"/>
                  </a:lnTo>
                  <a:lnTo>
                    <a:pt x="76200" y="2218182"/>
                  </a:lnTo>
                  <a:close/>
                </a:path>
                <a:path w="631190" h="2263140">
                  <a:moveTo>
                    <a:pt x="618489" y="2218182"/>
                  </a:moveTo>
                  <a:lnTo>
                    <a:pt x="76200" y="2218182"/>
                  </a:lnTo>
                  <a:lnTo>
                    <a:pt x="76200" y="2230882"/>
                  </a:lnTo>
                  <a:lnTo>
                    <a:pt x="631189" y="2230882"/>
                  </a:lnTo>
                  <a:lnTo>
                    <a:pt x="631189" y="2224532"/>
                  </a:lnTo>
                  <a:lnTo>
                    <a:pt x="618489" y="2224532"/>
                  </a:lnTo>
                  <a:lnTo>
                    <a:pt x="618489" y="2218182"/>
                  </a:lnTo>
                  <a:close/>
                </a:path>
                <a:path w="631190" h="2263140">
                  <a:moveTo>
                    <a:pt x="631189" y="0"/>
                  </a:moveTo>
                  <a:lnTo>
                    <a:pt x="618489" y="0"/>
                  </a:lnTo>
                  <a:lnTo>
                    <a:pt x="618489" y="2224532"/>
                  </a:lnTo>
                  <a:lnTo>
                    <a:pt x="624839" y="2218182"/>
                  </a:lnTo>
                  <a:lnTo>
                    <a:pt x="631189" y="2218182"/>
                  </a:lnTo>
                  <a:lnTo>
                    <a:pt x="631189" y="0"/>
                  </a:lnTo>
                  <a:close/>
                </a:path>
                <a:path w="631190" h="2263140">
                  <a:moveTo>
                    <a:pt x="631189" y="2218182"/>
                  </a:moveTo>
                  <a:lnTo>
                    <a:pt x="624839" y="2218182"/>
                  </a:lnTo>
                  <a:lnTo>
                    <a:pt x="618489" y="2224532"/>
                  </a:lnTo>
                  <a:lnTo>
                    <a:pt x="631189" y="2224532"/>
                  </a:lnTo>
                  <a:lnTo>
                    <a:pt x="631189" y="2218182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542012" y="2501566"/>
              <a:ext cx="351155" cy="335280"/>
            </a:xfrm>
            <a:custGeom>
              <a:avLst/>
              <a:gdLst/>
              <a:ahLst/>
              <a:cxnLst/>
              <a:rect l="l" t="t" r="r" b="b"/>
              <a:pathLst>
                <a:path w="351154" h="335280">
                  <a:moveTo>
                    <a:pt x="350869" y="0"/>
                  </a:moveTo>
                  <a:lnTo>
                    <a:pt x="0" y="0"/>
                  </a:lnTo>
                  <a:lnTo>
                    <a:pt x="0" y="334765"/>
                  </a:lnTo>
                  <a:lnTo>
                    <a:pt x="350870" y="334766"/>
                  </a:lnTo>
                  <a:lnTo>
                    <a:pt x="350869" y="0"/>
                  </a:lnTo>
                  <a:close/>
                </a:path>
              </a:pathLst>
            </a:custGeom>
            <a:solidFill>
              <a:srgbClr val="23871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78149" y="2645055"/>
              <a:ext cx="67868" cy="7171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587124" y="2587276"/>
              <a:ext cx="260985" cy="163830"/>
            </a:xfrm>
            <a:custGeom>
              <a:avLst/>
              <a:gdLst/>
              <a:ahLst/>
              <a:cxnLst/>
              <a:rect l="l" t="t" r="r" b="b"/>
              <a:pathLst>
                <a:path w="260984" h="163830">
                  <a:moveTo>
                    <a:pt x="95371" y="0"/>
                  </a:moveTo>
                  <a:lnTo>
                    <a:pt x="58602" y="15604"/>
                  </a:lnTo>
                  <a:lnTo>
                    <a:pt x="34485" y="65319"/>
                  </a:lnTo>
                  <a:lnTo>
                    <a:pt x="34485" y="69432"/>
                  </a:lnTo>
                  <a:lnTo>
                    <a:pt x="19982" y="76027"/>
                  </a:lnTo>
                  <a:lnTo>
                    <a:pt x="8875" y="86543"/>
                  </a:lnTo>
                  <a:lnTo>
                    <a:pt x="1951" y="99934"/>
                  </a:lnTo>
                  <a:lnTo>
                    <a:pt x="0" y="115151"/>
                  </a:lnTo>
                  <a:lnTo>
                    <a:pt x="0" y="118977"/>
                  </a:lnTo>
                  <a:lnTo>
                    <a:pt x="32264" y="160272"/>
                  </a:lnTo>
                  <a:lnTo>
                    <a:pt x="214130" y="163549"/>
                  </a:lnTo>
                  <a:lnTo>
                    <a:pt x="221398" y="162255"/>
                  </a:lnTo>
                  <a:lnTo>
                    <a:pt x="237388" y="156064"/>
                  </a:lnTo>
                  <a:lnTo>
                    <a:pt x="239149" y="154462"/>
                  </a:lnTo>
                  <a:lnTo>
                    <a:pt x="214531" y="154462"/>
                  </a:lnTo>
                  <a:lnTo>
                    <a:pt x="213829" y="154271"/>
                  </a:lnTo>
                  <a:lnTo>
                    <a:pt x="51327" y="154271"/>
                  </a:lnTo>
                  <a:lnTo>
                    <a:pt x="14282" y="132815"/>
                  </a:lnTo>
                  <a:lnTo>
                    <a:pt x="10163" y="115151"/>
                  </a:lnTo>
                  <a:lnTo>
                    <a:pt x="11849" y="102402"/>
                  </a:lnTo>
                  <a:lnTo>
                    <a:pt x="18073" y="91117"/>
                  </a:lnTo>
                  <a:lnTo>
                    <a:pt x="27992" y="82571"/>
                  </a:lnTo>
                  <a:lnTo>
                    <a:pt x="40801" y="77753"/>
                  </a:lnTo>
                  <a:lnTo>
                    <a:pt x="43223" y="77107"/>
                  </a:lnTo>
                  <a:lnTo>
                    <a:pt x="44802" y="74876"/>
                  </a:lnTo>
                  <a:lnTo>
                    <a:pt x="44510" y="72492"/>
                  </a:lnTo>
                  <a:lnTo>
                    <a:pt x="44454" y="71632"/>
                  </a:lnTo>
                  <a:lnTo>
                    <a:pt x="44359" y="67830"/>
                  </a:lnTo>
                  <a:lnTo>
                    <a:pt x="44510" y="65510"/>
                  </a:lnTo>
                  <a:lnTo>
                    <a:pt x="65074" y="23165"/>
                  </a:lnTo>
                  <a:lnTo>
                    <a:pt x="137429" y="9174"/>
                  </a:lnTo>
                  <a:lnTo>
                    <a:pt x="135037" y="7440"/>
                  </a:lnTo>
                  <a:lnTo>
                    <a:pt x="115796" y="850"/>
                  </a:lnTo>
                  <a:lnTo>
                    <a:pt x="95371" y="0"/>
                  </a:lnTo>
                  <a:close/>
                </a:path>
                <a:path w="260984" h="163830">
                  <a:moveTo>
                    <a:pt x="208941" y="45112"/>
                  </a:moveTo>
                  <a:lnTo>
                    <a:pt x="186448" y="45112"/>
                  </a:lnTo>
                  <a:lnTo>
                    <a:pt x="192877" y="45807"/>
                  </a:lnTo>
                  <a:lnTo>
                    <a:pt x="200324" y="50033"/>
                  </a:lnTo>
                  <a:lnTo>
                    <a:pt x="205966" y="56065"/>
                  </a:lnTo>
                  <a:lnTo>
                    <a:pt x="209475" y="63425"/>
                  </a:lnTo>
                  <a:lnTo>
                    <a:pt x="210521" y="71632"/>
                  </a:lnTo>
                  <a:lnTo>
                    <a:pt x="210095" y="74158"/>
                  </a:lnTo>
                  <a:lnTo>
                    <a:pt x="211883" y="76550"/>
                  </a:lnTo>
                  <a:lnTo>
                    <a:pt x="249470" y="104195"/>
                  </a:lnTo>
                  <a:lnTo>
                    <a:pt x="251088" y="119575"/>
                  </a:lnTo>
                  <a:lnTo>
                    <a:pt x="247285" y="132552"/>
                  </a:lnTo>
                  <a:lnTo>
                    <a:pt x="239342" y="143248"/>
                  </a:lnTo>
                  <a:lnTo>
                    <a:pt x="228132" y="150829"/>
                  </a:lnTo>
                  <a:lnTo>
                    <a:pt x="214531" y="154462"/>
                  </a:lnTo>
                  <a:lnTo>
                    <a:pt x="239149" y="154462"/>
                  </a:lnTo>
                  <a:lnTo>
                    <a:pt x="253377" y="141517"/>
                  </a:lnTo>
                  <a:lnTo>
                    <a:pt x="260645" y="115151"/>
                  </a:lnTo>
                  <a:lnTo>
                    <a:pt x="257784" y="98592"/>
                  </a:lnTo>
                  <a:lnTo>
                    <a:pt x="249311" y="84439"/>
                  </a:lnTo>
                  <a:lnTo>
                    <a:pt x="236280" y="73902"/>
                  </a:lnTo>
                  <a:lnTo>
                    <a:pt x="219744" y="68188"/>
                  </a:lnTo>
                  <a:lnTo>
                    <a:pt x="217713" y="57872"/>
                  </a:lnTo>
                  <a:lnTo>
                    <a:pt x="212708" y="48769"/>
                  </a:lnTo>
                  <a:lnTo>
                    <a:pt x="208941" y="45112"/>
                  </a:lnTo>
                  <a:close/>
                </a:path>
                <a:path w="260984" h="163830">
                  <a:moveTo>
                    <a:pt x="137429" y="9174"/>
                  </a:moveTo>
                  <a:lnTo>
                    <a:pt x="103155" y="9174"/>
                  </a:lnTo>
                  <a:lnTo>
                    <a:pt x="114836" y="10524"/>
                  </a:lnTo>
                  <a:lnTo>
                    <a:pt x="125918" y="13977"/>
                  </a:lnTo>
                  <a:lnTo>
                    <a:pt x="158554" y="45339"/>
                  </a:lnTo>
                  <a:lnTo>
                    <a:pt x="162444" y="54885"/>
                  </a:lnTo>
                  <a:lnTo>
                    <a:pt x="165317" y="56169"/>
                  </a:lnTo>
                  <a:lnTo>
                    <a:pt x="168834" y="54957"/>
                  </a:lnTo>
                  <a:lnTo>
                    <a:pt x="169636" y="54391"/>
                  </a:lnTo>
                  <a:lnTo>
                    <a:pt x="170221" y="53650"/>
                  </a:lnTo>
                  <a:lnTo>
                    <a:pt x="174690" y="49184"/>
                  </a:lnTo>
                  <a:lnTo>
                    <a:pt x="180243" y="46288"/>
                  </a:lnTo>
                  <a:lnTo>
                    <a:pt x="186448" y="45112"/>
                  </a:lnTo>
                  <a:lnTo>
                    <a:pt x="208941" y="45112"/>
                  </a:lnTo>
                  <a:lnTo>
                    <a:pt x="205716" y="41981"/>
                  </a:lnTo>
                  <a:lnTo>
                    <a:pt x="167815" y="41981"/>
                  </a:lnTo>
                  <a:lnTo>
                    <a:pt x="164599" y="35851"/>
                  </a:lnTo>
                  <a:lnTo>
                    <a:pt x="160820" y="30037"/>
                  </a:lnTo>
                  <a:lnTo>
                    <a:pt x="156503" y="24576"/>
                  </a:lnTo>
                  <a:lnTo>
                    <a:pt x="151675" y="19504"/>
                  </a:lnTo>
                  <a:lnTo>
                    <a:pt x="137429" y="9174"/>
                  </a:lnTo>
                  <a:close/>
                </a:path>
                <a:path w="260984" h="163830">
                  <a:moveTo>
                    <a:pt x="188184" y="35315"/>
                  </a:moveTo>
                  <a:lnTo>
                    <a:pt x="180923" y="35910"/>
                  </a:lnTo>
                  <a:lnTo>
                    <a:pt x="174025" y="38154"/>
                  </a:lnTo>
                  <a:lnTo>
                    <a:pt x="167815" y="41981"/>
                  </a:lnTo>
                  <a:lnTo>
                    <a:pt x="205716" y="41981"/>
                  </a:lnTo>
                  <a:lnTo>
                    <a:pt x="205155" y="41437"/>
                  </a:lnTo>
                  <a:lnTo>
                    <a:pt x="195484" y="36433"/>
                  </a:lnTo>
                  <a:lnTo>
                    <a:pt x="188184" y="353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603618" y="2305049"/>
            <a:ext cx="25907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VPC</a:t>
            </a:r>
            <a:endParaRPr sz="1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37204" y="5719903"/>
            <a:ext cx="478155" cy="453390"/>
          </a:xfrm>
          <a:custGeom>
            <a:avLst/>
            <a:gdLst/>
            <a:ahLst/>
            <a:cxnLst/>
            <a:rect l="l" t="t" r="r" b="b"/>
            <a:pathLst>
              <a:path w="478154" h="453389">
                <a:moveTo>
                  <a:pt x="477598" y="0"/>
                </a:moveTo>
                <a:lnTo>
                  <a:pt x="0" y="0"/>
                </a:lnTo>
                <a:lnTo>
                  <a:pt x="0" y="452874"/>
                </a:lnTo>
                <a:lnTo>
                  <a:pt x="477598" y="452874"/>
                </a:lnTo>
                <a:lnTo>
                  <a:pt x="477598" y="0"/>
                </a:lnTo>
                <a:close/>
              </a:path>
            </a:pathLst>
          </a:custGeom>
          <a:solidFill>
            <a:srgbClr val="6CA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252081" y="6176568"/>
            <a:ext cx="666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0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L</a:t>
            </a:r>
            <a:r>
              <a:rPr sz="1000" spc="-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spc="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</a:t>
            </a:r>
            <a:r>
              <a:rPr sz="10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tora</a:t>
            </a:r>
            <a:r>
              <a:rPr sz="1000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ge</a:t>
            </a:r>
            <a:endParaRPr sz="1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896856" y="1642872"/>
            <a:ext cx="1917700" cy="297180"/>
          </a:xfrm>
          <a:custGeom>
            <a:avLst/>
            <a:gdLst/>
            <a:ahLst/>
            <a:cxnLst/>
            <a:rect l="l" t="t" r="r" b="b"/>
            <a:pathLst>
              <a:path w="1917700" h="297180">
                <a:moveTo>
                  <a:pt x="1917192" y="0"/>
                </a:moveTo>
                <a:lnTo>
                  <a:pt x="0" y="0"/>
                </a:lnTo>
                <a:lnTo>
                  <a:pt x="0" y="297179"/>
                </a:lnTo>
                <a:lnTo>
                  <a:pt x="1917192" y="297179"/>
                </a:lnTo>
                <a:lnTo>
                  <a:pt x="1917192" y="0"/>
                </a:lnTo>
                <a:close/>
              </a:path>
            </a:pathLst>
          </a:custGeom>
          <a:solidFill>
            <a:srgbClr val="006CC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" name="object 24"/>
          <p:cNvGrpSpPr/>
          <p:nvPr/>
        </p:nvGrpSpPr>
        <p:grpSpPr>
          <a:xfrm>
            <a:off x="7567930" y="3946905"/>
            <a:ext cx="2443480" cy="1773555"/>
            <a:chOff x="7567930" y="3946905"/>
            <a:chExt cx="2443480" cy="1773555"/>
          </a:xfrm>
        </p:grpSpPr>
        <p:sp>
          <p:nvSpPr>
            <p:cNvPr id="25" name="object 25"/>
            <p:cNvSpPr/>
            <p:nvPr/>
          </p:nvSpPr>
          <p:spPr>
            <a:xfrm>
              <a:off x="7574280" y="5460491"/>
              <a:ext cx="3175" cy="254000"/>
            </a:xfrm>
            <a:custGeom>
              <a:avLst/>
              <a:gdLst/>
              <a:ahLst/>
              <a:cxnLst/>
              <a:rect l="l" t="t" r="r" b="b"/>
              <a:pathLst>
                <a:path w="3175" h="254000">
                  <a:moveTo>
                    <a:pt x="2794" y="0"/>
                  </a:moveTo>
                  <a:lnTo>
                    <a:pt x="0" y="253568"/>
                  </a:lnTo>
                </a:path>
              </a:pathLst>
            </a:custGeom>
            <a:ln w="1219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682518" y="3957874"/>
              <a:ext cx="240665" cy="228600"/>
            </a:xfrm>
            <a:custGeom>
              <a:avLst/>
              <a:gdLst/>
              <a:ahLst/>
              <a:cxnLst/>
              <a:rect l="l" t="t" r="r" b="b"/>
              <a:pathLst>
                <a:path w="240665" h="228600">
                  <a:moveTo>
                    <a:pt x="240302" y="0"/>
                  </a:moveTo>
                  <a:lnTo>
                    <a:pt x="0" y="0"/>
                  </a:lnTo>
                  <a:lnTo>
                    <a:pt x="0" y="228115"/>
                  </a:lnTo>
                  <a:lnTo>
                    <a:pt x="240302" y="228115"/>
                  </a:lnTo>
                  <a:lnTo>
                    <a:pt x="240302" y="0"/>
                  </a:lnTo>
                  <a:close/>
                </a:path>
              </a:pathLst>
            </a:custGeom>
            <a:solidFill>
              <a:srgbClr val="D766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720280" y="3993722"/>
              <a:ext cx="165100" cy="156845"/>
            </a:xfrm>
            <a:custGeom>
              <a:avLst/>
              <a:gdLst/>
              <a:ahLst/>
              <a:cxnLst/>
              <a:rect l="l" t="t" r="r" b="b"/>
              <a:pathLst>
                <a:path w="165100" h="156845">
                  <a:moveTo>
                    <a:pt x="41881" y="141104"/>
                  </a:moveTo>
                  <a:lnTo>
                    <a:pt x="35015" y="141104"/>
                  </a:lnTo>
                  <a:lnTo>
                    <a:pt x="35015" y="156420"/>
                  </a:lnTo>
                  <a:lnTo>
                    <a:pt x="41881" y="156420"/>
                  </a:lnTo>
                  <a:lnTo>
                    <a:pt x="41881" y="141104"/>
                  </a:lnTo>
                  <a:close/>
                </a:path>
                <a:path w="165100" h="156845">
                  <a:moveTo>
                    <a:pt x="63440" y="141104"/>
                  </a:moveTo>
                  <a:lnTo>
                    <a:pt x="56574" y="141104"/>
                  </a:lnTo>
                  <a:lnTo>
                    <a:pt x="56574" y="156420"/>
                  </a:lnTo>
                  <a:lnTo>
                    <a:pt x="63440" y="156420"/>
                  </a:lnTo>
                  <a:lnTo>
                    <a:pt x="63440" y="141104"/>
                  </a:lnTo>
                  <a:close/>
                </a:path>
                <a:path w="165100" h="156845">
                  <a:moveTo>
                    <a:pt x="84998" y="141104"/>
                  </a:moveTo>
                  <a:lnTo>
                    <a:pt x="78132" y="141104"/>
                  </a:lnTo>
                  <a:lnTo>
                    <a:pt x="78132" y="156420"/>
                  </a:lnTo>
                  <a:lnTo>
                    <a:pt x="84998" y="156420"/>
                  </a:lnTo>
                  <a:lnTo>
                    <a:pt x="84998" y="141104"/>
                  </a:lnTo>
                  <a:close/>
                </a:path>
                <a:path w="165100" h="156845">
                  <a:moveTo>
                    <a:pt x="106419" y="141104"/>
                  </a:moveTo>
                  <a:lnTo>
                    <a:pt x="99554" y="141104"/>
                  </a:lnTo>
                  <a:lnTo>
                    <a:pt x="99554" y="156420"/>
                  </a:lnTo>
                  <a:lnTo>
                    <a:pt x="106419" y="156420"/>
                  </a:lnTo>
                  <a:lnTo>
                    <a:pt x="106419" y="141104"/>
                  </a:lnTo>
                  <a:close/>
                </a:path>
                <a:path w="165100" h="156845">
                  <a:moveTo>
                    <a:pt x="127978" y="141104"/>
                  </a:moveTo>
                  <a:lnTo>
                    <a:pt x="121112" y="141104"/>
                  </a:lnTo>
                  <a:lnTo>
                    <a:pt x="121112" y="156420"/>
                  </a:lnTo>
                  <a:lnTo>
                    <a:pt x="127978" y="156420"/>
                  </a:lnTo>
                  <a:lnTo>
                    <a:pt x="127978" y="141104"/>
                  </a:lnTo>
                  <a:close/>
                </a:path>
                <a:path w="165100" h="156845">
                  <a:moveTo>
                    <a:pt x="148644" y="15316"/>
                  </a:moveTo>
                  <a:lnTo>
                    <a:pt x="16134" y="15316"/>
                  </a:lnTo>
                  <a:lnTo>
                    <a:pt x="16134" y="34021"/>
                  </a:lnTo>
                  <a:lnTo>
                    <a:pt x="0" y="34021"/>
                  </a:lnTo>
                  <a:lnTo>
                    <a:pt x="0" y="40539"/>
                  </a:lnTo>
                  <a:lnTo>
                    <a:pt x="16134" y="40539"/>
                  </a:lnTo>
                  <a:lnTo>
                    <a:pt x="16134" y="54487"/>
                  </a:lnTo>
                  <a:lnTo>
                    <a:pt x="0" y="54487"/>
                  </a:lnTo>
                  <a:lnTo>
                    <a:pt x="0" y="61004"/>
                  </a:lnTo>
                  <a:lnTo>
                    <a:pt x="16134" y="61004"/>
                  </a:lnTo>
                  <a:lnTo>
                    <a:pt x="16134" y="74952"/>
                  </a:lnTo>
                  <a:lnTo>
                    <a:pt x="0" y="74952"/>
                  </a:lnTo>
                  <a:lnTo>
                    <a:pt x="0" y="81469"/>
                  </a:lnTo>
                  <a:lnTo>
                    <a:pt x="16134" y="81469"/>
                  </a:lnTo>
                  <a:lnTo>
                    <a:pt x="16134" y="95417"/>
                  </a:lnTo>
                  <a:lnTo>
                    <a:pt x="0" y="95417"/>
                  </a:lnTo>
                  <a:lnTo>
                    <a:pt x="0" y="101935"/>
                  </a:lnTo>
                  <a:lnTo>
                    <a:pt x="16134" y="101935"/>
                  </a:lnTo>
                  <a:lnTo>
                    <a:pt x="16134" y="115882"/>
                  </a:lnTo>
                  <a:lnTo>
                    <a:pt x="0" y="115882"/>
                  </a:lnTo>
                  <a:lnTo>
                    <a:pt x="0" y="122400"/>
                  </a:lnTo>
                  <a:lnTo>
                    <a:pt x="16134" y="122400"/>
                  </a:lnTo>
                  <a:lnTo>
                    <a:pt x="16134" y="141104"/>
                  </a:lnTo>
                  <a:lnTo>
                    <a:pt x="148575" y="141104"/>
                  </a:lnTo>
                  <a:lnTo>
                    <a:pt x="148575" y="134588"/>
                  </a:lnTo>
                  <a:lnTo>
                    <a:pt x="23000" y="134588"/>
                  </a:lnTo>
                  <a:lnTo>
                    <a:pt x="23000" y="21833"/>
                  </a:lnTo>
                  <a:lnTo>
                    <a:pt x="148644" y="21834"/>
                  </a:lnTo>
                  <a:lnTo>
                    <a:pt x="148644" y="15316"/>
                  </a:lnTo>
                  <a:close/>
                </a:path>
                <a:path w="165100" h="156845">
                  <a:moveTo>
                    <a:pt x="148644" y="21834"/>
                  </a:moveTo>
                  <a:lnTo>
                    <a:pt x="141778" y="21834"/>
                  </a:lnTo>
                  <a:lnTo>
                    <a:pt x="141778" y="134588"/>
                  </a:lnTo>
                  <a:lnTo>
                    <a:pt x="148575" y="134588"/>
                  </a:lnTo>
                  <a:lnTo>
                    <a:pt x="148575" y="122400"/>
                  </a:lnTo>
                  <a:lnTo>
                    <a:pt x="164778" y="122400"/>
                  </a:lnTo>
                  <a:lnTo>
                    <a:pt x="164778" y="115882"/>
                  </a:lnTo>
                  <a:lnTo>
                    <a:pt x="148644" y="115882"/>
                  </a:lnTo>
                  <a:lnTo>
                    <a:pt x="148644" y="101935"/>
                  </a:lnTo>
                  <a:lnTo>
                    <a:pt x="164778" y="101935"/>
                  </a:lnTo>
                  <a:lnTo>
                    <a:pt x="164778" y="95417"/>
                  </a:lnTo>
                  <a:lnTo>
                    <a:pt x="148644" y="95417"/>
                  </a:lnTo>
                  <a:lnTo>
                    <a:pt x="148644" y="81469"/>
                  </a:lnTo>
                  <a:lnTo>
                    <a:pt x="164778" y="81469"/>
                  </a:lnTo>
                  <a:lnTo>
                    <a:pt x="164778" y="74952"/>
                  </a:lnTo>
                  <a:lnTo>
                    <a:pt x="148644" y="74952"/>
                  </a:lnTo>
                  <a:lnTo>
                    <a:pt x="148644" y="61004"/>
                  </a:lnTo>
                  <a:lnTo>
                    <a:pt x="164778" y="61004"/>
                  </a:lnTo>
                  <a:lnTo>
                    <a:pt x="164778" y="54487"/>
                  </a:lnTo>
                  <a:lnTo>
                    <a:pt x="148644" y="54487"/>
                  </a:lnTo>
                  <a:lnTo>
                    <a:pt x="148644" y="40539"/>
                  </a:lnTo>
                  <a:lnTo>
                    <a:pt x="164778" y="40539"/>
                  </a:lnTo>
                  <a:lnTo>
                    <a:pt x="164778" y="34021"/>
                  </a:lnTo>
                  <a:lnTo>
                    <a:pt x="148644" y="34021"/>
                  </a:lnTo>
                  <a:lnTo>
                    <a:pt x="148644" y="21834"/>
                  </a:lnTo>
                  <a:close/>
                </a:path>
                <a:path w="165100" h="156845">
                  <a:moveTo>
                    <a:pt x="41881" y="0"/>
                  </a:moveTo>
                  <a:lnTo>
                    <a:pt x="35015" y="0"/>
                  </a:lnTo>
                  <a:lnTo>
                    <a:pt x="35015" y="15316"/>
                  </a:lnTo>
                  <a:lnTo>
                    <a:pt x="41881" y="15316"/>
                  </a:lnTo>
                  <a:lnTo>
                    <a:pt x="41881" y="0"/>
                  </a:lnTo>
                  <a:close/>
                </a:path>
                <a:path w="165100" h="156845">
                  <a:moveTo>
                    <a:pt x="63439" y="0"/>
                  </a:moveTo>
                  <a:lnTo>
                    <a:pt x="56573" y="0"/>
                  </a:lnTo>
                  <a:lnTo>
                    <a:pt x="56573" y="15316"/>
                  </a:lnTo>
                  <a:lnTo>
                    <a:pt x="63439" y="15316"/>
                  </a:lnTo>
                  <a:lnTo>
                    <a:pt x="63439" y="0"/>
                  </a:lnTo>
                  <a:close/>
                </a:path>
                <a:path w="165100" h="156845">
                  <a:moveTo>
                    <a:pt x="84998" y="0"/>
                  </a:moveTo>
                  <a:lnTo>
                    <a:pt x="78132" y="0"/>
                  </a:lnTo>
                  <a:lnTo>
                    <a:pt x="78132" y="15316"/>
                  </a:lnTo>
                  <a:lnTo>
                    <a:pt x="84998" y="15316"/>
                  </a:lnTo>
                  <a:lnTo>
                    <a:pt x="84998" y="0"/>
                  </a:lnTo>
                  <a:close/>
                </a:path>
                <a:path w="165100" h="156845">
                  <a:moveTo>
                    <a:pt x="106419" y="0"/>
                  </a:moveTo>
                  <a:lnTo>
                    <a:pt x="99553" y="0"/>
                  </a:lnTo>
                  <a:lnTo>
                    <a:pt x="99553" y="15316"/>
                  </a:lnTo>
                  <a:lnTo>
                    <a:pt x="106419" y="15316"/>
                  </a:lnTo>
                  <a:lnTo>
                    <a:pt x="106419" y="0"/>
                  </a:lnTo>
                  <a:close/>
                </a:path>
                <a:path w="165100" h="156845">
                  <a:moveTo>
                    <a:pt x="128046" y="0"/>
                  </a:moveTo>
                  <a:lnTo>
                    <a:pt x="121180" y="0"/>
                  </a:lnTo>
                  <a:lnTo>
                    <a:pt x="121180" y="15316"/>
                  </a:lnTo>
                  <a:lnTo>
                    <a:pt x="128046" y="15316"/>
                  </a:lnTo>
                  <a:lnTo>
                    <a:pt x="1280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677656" y="3953255"/>
              <a:ext cx="1327785" cy="1507490"/>
            </a:xfrm>
            <a:custGeom>
              <a:avLst/>
              <a:gdLst/>
              <a:ahLst/>
              <a:cxnLst/>
              <a:rect l="l" t="t" r="r" b="b"/>
              <a:pathLst>
                <a:path w="1327784" h="1507489">
                  <a:moveTo>
                    <a:pt x="0" y="1507236"/>
                  </a:moveTo>
                  <a:lnTo>
                    <a:pt x="1327403" y="1507236"/>
                  </a:lnTo>
                  <a:lnTo>
                    <a:pt x="1327403" y="0"/>
                  </a:lnTo>
                  <a:lnTo>
                    <a:pt x="0" y="0"/>
                  </a:lnTo>
                  <a:lnTo>
                    <a:pt x="0" y="1507236"/>
                  </a:lnTo>
                  <a:close/>
                </a:path>
              </a:pathLst>
            </a:custGeom>
            <a:ln w="12192">
              <a:solidFill>
                <a:srgbClr val="D766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9896856" y="1993392"/>
            <a:ext cx="1917700" cy="295910"/>
          </a:xfrm>
          <a:prstGeom prst="rect">
            <a:avLst/>
          </a:prstGeom>
          <a:solidFill>
            <a:srgbClr val="006CC0"/>
          </a:solidFill>
        </p:spPr>
        <p:txBody>
          <a:bodyPr vert="horz" wrap="square" lIns="0" tIns="64135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505"/>
              </a:spcBef>
            </a:pPr>
            <a:r>
              <a:rPr sz="1000" spc="5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BYO</a:t>
            </a:r>
            <a:r>
              <a:rPr sz="1000" spc="-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CONTAINER</a:t>
            </a:r>
            <a:endParaRPr sz="1000">
              <a:latin typeface="Trebuchet MS" panose="020B0703020202090204"/>
              <a:cs typeface="Trebuchet MS" panose="020B0703020202090204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1511" y="647700"/>
            <a:ext cx="230124" cy="217932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9896856" y="1293875"/>
            <a:ext cx="1917700" cy="297180"/>
          </a:xfrm>
          <a:custGeom>
            <a:avLst/>
            <a:gdLst/>
            <a:ahLst/>
            <a:cxnLst/>
            <a:rect l="l" t="t" r="r" b="b"/>
            <a:pathLst>
              <a:path w="1917700" h="297180">
                <a:moveTo>
                  <a:pt x="1917192" y="0"/>
                </a:moveTo>
                <a:lnTo>
                  <a:pt x="0" y="0"/>
                </a:lnTo>
                <a:lnTo>
                  <a:pt x="0" y="297179"/>
                </a:lnTo>
                <a:lnTo>
                  <a:pt x="1917192" y="297179"/>
                </a:lnTo>
                <a:lnTo>
                  <a:pt x="1917192" y="0"/>
                </a:lnTo>
                <a:close/>
              </a:path>
            </a:pathLst>
          </a:custGeom>
          <a:solidFill>
            <a:srgbClr val="006C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896856" y="943355"/>
            <a:ext cx="1917700" cy="297180"/>
          </a:xfrm>
          <a:custGeom>
            <a:avLst/>
            <a:gdLst/>
            <a:ahLst/>
            <a:cxnLst/>
            <a:rect l="l" t="t" r="r" b="b"/>
            <a:pathLst>
              <a:path w="1917700" h="297180">
                <a:moveTo>
                  <a:pt x="1917192" y="0"/>
                </a:moveTo>
                <a:lnTo>
                  <a:pt x="0" y="0"/>
                </a:lnTo>
                <a:lnTo>
                  <a:pt x="0" y="297179"/>
                </a:lnTo>
                <a:lnTo>
                  <a:pt x="1917192" y="297179"/>
                </a:lnTo>
                <a:lnTo>
                  <a:pt x="1917192" y="0"/>
                </a:lnTo>
                <a:close/>
              </a:path>
            </a:pathLst>
          </a:custGeom>
          <a:solidFill>
            <a:srgbClr val="006C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9811511" y="649223"/>
            <a:ext cx="2075814" cy="1710055"/>
          </a:xfrm>
          <a:prstGeom prst="rect">
            <a:avLst/>
          </a:prstGeom>
          <a:ln w="12192">
            <a:solidFill>
              <a:srgbClr val="D76612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R="31115" algn="ctr">
              <a:lnSpc>
                <a:spcPct val="100000"/>
              </a:lnSpc>
              <a:spcBef>
                <a:spcPts val="390"/>
              </a:spcBef>
            </a:pPr>
            <a:r>
              <a:rPr sz="1000" spc="-1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Elastic</a:t>
            </a:r>
            <a:r>
              <a:rPr sz="1000" spc="-4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Container</a:t>
            </a:r>
            <a:r>
              <a:rPr sz="1000" spc="-4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spc="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Registry</a:t>
            </a:r>
            <a:endParaRPr sz="1000">
              <a:latin typeface="Trebuchet MS" panose="020B0703020202090204"/>
              <a:cs typeface="Trebuchet MS" panose="020B0703020202090204"/>
            </a:endParaRPr>
          </a:p>
          <a:p>
            <a:pPr marL="216535" marR="195580" algn="ctr">
              <a:lnSpc>
                <a:spcPts val="2750"/>
              </a:lnSpc>
              <a:spcBef>
                <a:spcPts val="35"/>
              </a:spcBef>
            </a:pPr>
            <a:r>
              <a:rPr sz="100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MARKETPLACE</a:t>
            </a:r>
            <a:r>
              <a:rPr sz="1000" spc="-7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CONTAINERS </a:t>
            </a:r>
            <a:r>
              <a:rPr sz="1000" spc="-29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ALGORITHM </a:t>
            </a:r>
            <a:r>
              <a:rPr sz="1000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CONTAINERS </a:t>
            </a:r>
            <a:r>
              <a:rPr sz="1000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FRAMEWORK</a:t>
            </a:r>
            <a:r>
              <a:rPr sz="1000" spc="-6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CONTAINERS</a:t>
            </a:r>
            <a:endParaRPr sz="1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965056" y="3990847"/>
            <a:ext cx="743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sz="1000" spc="12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000" spc="1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L</a:t>
            </a:r>
            <a:r>
              <a:rPr sz="1000" spc="-4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C</a:t>
            </a:r>
            <a:r>
              <a:rPr sz="1000" spc="3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o</a:t>
            </a:r>
            <a:r>
              <a:rPr sz="1000" spc="5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000" spc="1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put</a:t>
            </a:r>
            <a:r>
              <a:rPr sz="1000" spc="-15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e  </a:t>
            </a:r>
            <a:r>
              <a:rPr sz="1000" dirty="0">
                <a:solidFill>
                  <a:srgbClr val="D76612"/>
                </a:solidFill>
                <a:latin typeface="Trebuchet MS" panose="020B0703020202090204"/>
                <a:cs typeface="Trebuchet MS" panose="020B0703020202090204"/>
              </a:rPr>
              <a:t>Instance</a:t>
            </a:r>
            <a:endParaRPr sz="1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830906" y="4282487"/>
            <a:ext cx="1028700" cy="971550"/>
          </a:xfrm>
          <a:prstGeom prst="rect">
            <a:avLst/>
          </a:prstGeom>
          <a:solidFill>
            <a:srgbClr val="FF99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 panose="02020503050405090304"/>
              <a:cs typeface="Times New Roman" panose="0202050305040509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503050405090304"/>
              <a:cs typeface="Times New Roman" panose="0202050305040509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503050405090304"/>
              <a:cs typeface="Times New Roman" panose="0202050305040509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503050405090304"/>
              <a:cs typeface="Times New Roman" panose="02020503050405090304"/>
            </a:endParaRPr>
          </a:p>
          <a:p>
            <a:pPr marL="38100">
              <a:lnSpc>
                <a:spcPct val="100000"/>
              </a:lnSpc>
              <a:spcBef>
                <a:spcPts val="895"/>
              </a:spcBef>
            </a:pPr>
            <a:r>
              <a:rPr sz="100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Model</a:t>
            </a:r>
            <a:r>
              <a:rPr sz="1000" spc="-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serving</a:t>
            </a:r>
            <a:r>
              <a:rPr sz="1000" spc="-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&amp;</a:t>
            </a:r>
            <a:endParaRPr sz="1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904096" y="5237226"/>
            <a:ext cx="8750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Infe</a:t>
            </a:r>
            <a:r>
              <a:rPr sz="10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ren</a:t>
            </a:r>
            <a:r>
              <a:rPr sz="1000" spc="-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</a:t>
            </a:r>
            <a:r>
              <a:rPr sz="1000" spc="-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1000" spc="-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</a:t>
            </a:r>
            <a:r>
              <a:rPr sz="10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ode</a:t>
            </a:r>
            <a:endParaRPr sz="1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101997" y="5719903"/>
            <a:ext cx="478155" cy="453390"/>
          </a:xfrm>
          <a:custGeom>
            <a:avLst/>
            <a:gdLst/>
            <a:ahLst/>
            <a:cxnLst/>
            <a:rect l="l" t="t" r="r" b="b"/>
            <a:pathLst>
              <a:path w="478154" h="453389">
                <a:moveTo>
                  <a:pt x="477598" y="0"/>
                </a:moveTo>
                <a:lnTo>
                  <a:pt x="0" y="0"/>
                </a:lnTo>
                <a:lnTo>
                  <a:pt x="0" y="452874"/>
                </a:lnTo>
                <a:lnTo>
                  <a:pt x="477598" y="452874"/>
                </a:lnTo>
                <a:lnTo>
                  <a:pt x="477598" y="0"/>
                </a:lnTo>
                <a:close/>
              </a:path>
            </a:pathLst>
          </a:custGeom>
          <a:solidFill>
            <a:srgbClr val="6CA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017507" y="6176568"/>
            <a:ext cx="6661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1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0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L</a:t>
            </a:r>
            <a:r>
              <a:rPr sz="1000" spc="-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spc="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</a:t>
            </a:r>
            <a:r>
              <a:rPr sz="10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tora</a:t>
            </a:r>
            <a:r>
              <a:rPr sz="1000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ge</a:t>
            </a:r>
            <a:endParaRPr sz="1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339071" y="5460491"/>
            <a:ext cx="3175" cy="254000"/>
          </a:xfrm>
          <a:custGeom>
            <a:avLst/>
            <a:gdLst/>
            <a:ahLst/>
            <a:cxnLst/>
            <a:rect l="l" t="t" r="r" b="b"/>
            <a:pathLst>
              <a:path w="3175" h="254000">
                <a:moveTo>
                  <a:pt x="2794" y="0"/>
                </a:moveTo>
                <a:lnTo>
                  <a:pt x="0" y="253568"/>
                </a:lnTo>
              </a:path>
            </a:pathLst>
          </a:custGeom>
          <a:ln w="12192">
            <a:solidFill>
              <a:srgbClr val="289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159121" y="4817109"/>
            <a:ext cx="10134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0" marR="5080" indent="-159385">
              <a:lnSpc>
                <a:spcPct val="100000"/>
              </a:lnSpc>
              <a:spcBef>
                <a:spcPts val="95"/>
              </a:spcBef>
            </a:pPr>
            <a:r>
              <a:rPr sz="1000" b="1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Model</a:t>
            </a:r>
            <a:r>
              <a:rPr sz="1000" b="1" spc="-5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b="1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archive</a:t>
            </a:r>
            <a:r>
              <a:rPr sz="1000" b="1" spc="-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b="1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in </a:t>
            </a:r>
            <a:r>
              <a:rPr sz="1000" b="1" spc="-2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b="1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Amazon</a:t>
            </a:r>
            <a:r>
              <a:rPr sz="1000" b="1" spc="-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000" b="1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S3</a:t>
            </a:r>
            <a:endParaRPr sz="1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68071" y="4391747"/>
            <a:ext cx="394970" cy="377190"/>
          </a:xfrm>
          <a:custGeom>
            <a:avLst/>
            <a:gdLst/>
            <a:ahLst/>
            <a:cxnLst/>
            <a:rect l="l" t="t" r="r" b="b"/>
            <a:pathLst>
              <a:path w="394970" h="377189">
                <a:moveTo>
                  <a:pt x="150620" y="0"/>
                </a:moveTo>
                <a:lnTo>
                  <a:pt x="147047" y="0"/>
                </a:lnTo>
                <a:lnTo>
                  <a:pt x="49967" y="55879"/>
                </a:lnTo>
                <a:lnTo>
                  <a:pt x="48331" y="58419"/>
                </a:lnTo>
                <a:lnTo>
                  <a:pt x="48323" y="114299"/>
                </a:lnTo>
                <a:lnTo>
                  <a:pt x="1734" y="139699"/>
                </a:lnTo>
                <a:lnTo>
                  <a:pt x="0" y="142239"/>
                </a:lnTo>
                <a:lnTo>
                  <a:pt x="9" y="236219"/>
                </a:lnTo>
                <a:lnTo>
                  <a:pt x="1788" y="238759"/>
                </a:lnTo>
                <a:lnTo>
                  <a:pt x="48332" y="262889"/>
                </a:lnTo>
                <a:lnTo>
                  <a:pt x="48323" y="318769"/>
                </a:lnTo>
                <a:lnTo>
                  <a:pt x="49995" y="321309"/>
                </a:lnTo>
                <a:lnTo>
                  <a:pt x="150298" y="377190"/>
                </a:lnTo>
                <a:lnTo>
                  <a:pt x="153797" y="377190"/>
                </a:lnTo>
                <a:lnTo>
                  <a:pt x="185467" y="359410"/>
                </a:lnTo>
                <a:lnTo>
                  <a:pt x="152014" y="359410"/>
                </a:lnTo>
                <a:lnTo>
                  <a:pt x="66299" y="311149"/>
                </a:lnTo>
                <a:lnTo>
                  <a:pt x="66307" y="255269"/>
                </a:lnTo>
                <a:lnTo>
                  <a:pt x="64531" y="251459"/>
                </a:lnTo>
                <a:lnTo>
                  <a:pt x="58434" y="248919"/>
                </a:lnTo>
                <a:lnTo>
                  <a:pt x="100134" y="248919"/>
                </a:lnTo>
                <a:lnTo>
                  <a:pt x="100134" y="234949"/>
                </a:lnTo>
                <a:lnTo>
                  <a:pt x="96104" y="231139"/>
                </a:lnTo>
                <a:lnTo>
                  <a:pt x="25743" y="231139"/>
                </a:lnTo>
                <a:lnTo>
                  <a:pt x="17986" y="227329"/>
                </a:lnTo>
                <a:lnTo>
                  <a:pt x="17977" y="149859"/>
                </a:lnTo>
                <a:lnTo>
                  <a:pt x="64561" y="124459"/>
                </a:lnTo>
                <a:lnTo>
                  <a:pt x="66299" y="121919"/>
                </a:lnTo>
                <a:lnTo>
                  <a:pt x="66307" y="96519"/>
                </a:lnTo>
                <a:lnTo>
                  <a:pt x="126074" y="96519"/>
                </a:lnTo>
                <a:lnTo>
                  <a:pt x="124291" y="95249"/>
                </a:lnTo>
                <a:lnTo>
                  <a:pt x="124291" y="86359"/>
                </a:lnTo>
                <a:lnTo>
                  <a:pt x="127857" y="82549"/>
                </a:lnTo>
                <a:lnTo>
                  <a:pt x="156372" y="82550"/>
                </a:lnTo>
                <a:lnTo>
                  <a:pt x="156081" y="81280"/>
                </a:lnTo>
                <a:lnTo>
                  <a:pt x="155155" y="80010"/>
                </a:lnTo>
                <a:lnTo>
                  <a:pt x="66307" y="80009"/>
                </a:lnTo>
                <a:lnTo>
                  <a:pt x="66307" y="66039"/>
                </a:lnTo>
                <a:lnTo>
                  <a:pt x="148920" y="17780"/>
                </a:lnTo>
                <a:lnTo>
                  <a:pt x="181856" y="17780"/>
                </a:lnTo>
                <a:lnTo>
                  <a:pt x="150620" y="0"/>
                </a:lnTo>
                <a:close/>
              </a:path>
              <a:path w="394970" h="377189">
                <a:moveTo>
                  <a:pt x="228973" y="354330"/>
                </a:moveTo>
                <a:lnTo>
                  <a:pt x="194515" y="354330"/>
                </a:lnTo>
                <a:lnTo>
                  <a:pt x="234912" y="377190"/>
                </a:lnTo>
                <a:lnTo>
                  <a:pt x="241181" y="377190"/>
                </a:lnTo>
                <a:lnTo>
                  <a:pt x="272649" y="359410"/>
                </a:lnTo>
                <a:lnTo>
                  <a:pt x="237983" y="359410"/>
                </a:lnTo>
                <a:lnTo>
                  <a:pt x="228973" y="354330"/>
                </a:lnTo>
                <a:close/>
              </a:path>
              <a:path w="394970" h="377189">
                <a:moveTo>
                  <a:pt x="206447" y="156210"/>
                </a:moveTo>
                <a:lnTo>
                  <a:pt x="188470" y="156210"/>
                </a:lnTo>
                <a:lnTo>
                  <a:pt x="188470" y="337820"/>
                </a:lnTo>
                <a:lnTo>
                  <a:pt x="152014" y="359410"/>
                </a:lnTo>
                <a:lnTo>
                  <a:pt x="185467" y="359410"/>
                </a:lnTo>
                <a:lnTo>
                  <a:pt x="194515" y="354330"/>
                </a:lnTo>
                <a:lnTo>
                  <a:pt x="228973" y="354330"/>
                </a:lnTo>
                <a:lnTo>
                  <a:pt x="206448" y="341630"/>
                </a:lnTo>
                <a:lnTo>
                  <a:pt x="206447" y="156210"/>
                </a:lnTo>
                <a:close/>
              </a:path>
              <a:path w="394970" h="377189">
                <a:moveTo>
                  <a:pt x="296514" y="267970"/>
                </a:moveTo>
                <a:lnTo>
                  <a:pt x="287971" y="269240"/>
                </a:lnTo>
                <a:lnTo>
                  <a:pt x="280642" y="273050"/>
                </a:lnTo>
                <a:lnTo>
                  <a:pt x="275012" y="279400"/>
                </a:lnTo>
                <a:lnTo>
                  <a:pt x="271563" y="287020"/>
                </a:lnTo>
                <a:lnTo>
                  <a:pt x="245638" y="287020"/>
                </a:lnTo>
                <a:lnTo>
                  <a:pt x="241623" y="290830"/>
                </a:lnTo>
                <a:lnTo>
                  <a:pt x="241623" y="356870"/>
                </a:lnTo>
                <a:lnTo>
                  <a:pt x="237983" y="359410"/>
                </a:lnTo>
                <a:lnTo>
                  <a:pt x="272649" y="359410"/>
                </a:lnTo>
                <a:lnTo>
                  <a:pt x="295126" y="346710"/>
                </a:lnTo>
                <a:lnTo>
                  <a:pt x="259601" y="346710"/>
                </a:lnTo>
                <a:lnTo>
                  <a:pt x="259601" y="303530"/>
                </a:lnTo>
                <a:lnTo>
                  <a:pt x="319458" y="303530"/>
                </a:lnTo>
                <a:lnTo>
                  <a:pt x="320384" y="302260"/>
                </a:lnTo>
                <a:lnTo>
                  <a:pt x="320676" y="300990"/>
                </a:lnTo>
                <a:lnTo>
                  <a:pt x="292147" y="300990"/>
                </a:lnTo>
                <a:lnTo>
                  <a:pt x="288589" y="297180"/>
                </a:lnTo>
                <a:lnTo>
                  <a:pt x="288589" y="288290"/>
                </a:lnTo>
                <a:lnTo>
                  <a:pt x="292147" y="285750"/>
                </a:lnTo>
                <a:lnTo>
                  <a:pt x="320894" y="285750"/>
                </a:lnTo>
                <a:lnTo>
                  <a:pt x="320384" y="283210"/>
                </a:lnTo>
                <a:lnTo>
                  <a:pt x="314826" y="275590"/>
                </a:lnTo>
                <a:lnTo>
                  <a:pt x="306589" y="270510"/>
                </a:lnTo>
                <a:lnTo>
                  <a:pt x="296514" y="267970"/>
                </a:lnTo>
                <a:close/>
              </a:path>
              <a:path w="394970" h="377189">
                <a:moveTo>
                  <a:pt x="394914" y="193040"/>
                </a:moveTo>
                <a:lnTo>
                  <a:pt x="376940" y="193040"/>
                </a:lnTo>
                <a:lnTo>
                  <a:pt x="376940" y="224790"/>
                </a:lnTo>
                <a:lnTo>
                  <a:pt x="328356" y="250190"/>
                </a:lnTo>
                <a:lnTo>
                  <a:pt x="325525" y="251460"/>
                </a:lnTo>
                <a:lnTo>
                  <a:pt x="323772" y="255270"/>
                </a:lnTo>
                <a:lnTo>
                  <a:pt x="323772" y="311150"/>
                </a:lnTo>
                <a:lnTo>
                  <a:pt x="259601" y="346710"/>
                </a:lnTo>
                <a:lnTo>
                  <a:pt x="295126" y="346710"/>
                </a:lnTo>
                <a:lnTo>
                  <a:pt x="340079" y="321310"/>
                </a:lnTo>
                <a:lnTo>
                  <a:pt x="341750" y="318770"/>
                </a:lnTo>
                <a:lnTo>
                  <a:pt x="341750" y="262890"/>
                </a:lnTo>
                <a:lnTo>
                  <a:pt x="393165" y="234950"/>
                </a:lnTo>
                <a:lnTo>
                  <a:pt x="394917" y="232410"/>
                </a:lnTo>
                <a:lnTo>
                  <a:pt x="394914" y="193040"/>
                </a:lnTo>
                <a:close/>
              </a:path>
              <a:path w="394970" h="377189">
                <a:moveTo>
                  <a:pt x="100134" y="248919"/>
                </a:moveTo>
                <a:lnTo>
                  <a:pt x="82157" y="248919"/>
                </a:lnTo>
                <a:lnTo>
                  <a:pt x="82157" y="313689"/>
                </a:lnTo>
                <a:lnTo>
                  <a:pt x="86172" y="317499"/>
                </a:lnTo>
                <a:lnTo>
                  <a:pt x="123572" y="317500"/>
                </a:lnTo>
                <a:lnTo>
                  <a:pt x="127546" y="322580"/>
                </a:lnTo>
                <a:lnTo>
                  <a:pt x="132917" y="327660"/>
                </a:lnTo>
                <a:lnTo>
                  <a:pt x="139400" y="330200"/>
                </a:lnTo>
                <a:lnTo>
                  <a:pt x="146710" y="331470"/>
                </a:lnTo>
                <a:lnTo>
                  <a:pt x="156785" y="328930"/>
                </a:lnTo>
                <a:lnTo>
                  <a:pt x="165022" y="323850"/>
                </a:lnTo>
                <a:lnTo>
                  <a:pt x="170581" y="316230"/>
                </a:lnTo>
                <a:lnTo>
                  <a:pt x="171091" y="313690"/>
                </a:lnTo>
                <a:lnTo>
                  <a:pt x="142343" y="313690"/>
                </a:lnTo>
                <a:lnTo>
                  <a:pt x="138785" y="311150"/>
                </a:lnTo>
                <a:lnTo>
                  <a:pt x="138785" y="302260"/>
                </a:lnTo>
                <a:lnTo>
                  <a:pt x="140564" y="300990"/>
                </a:lnTo>
                <a:lnTo>
                  <a:pt x="100134" y="300989"/>
                </a:lnTo>
                <a:lnTo>
                  <a:pt x="100134" y="248919"/>
                </a:lnTo>
                <a:close/>
              </a:path>
              <a:path w="394970" h="377189">
                <a:moveTo>
                  <a:pt x="319458" y="303530"/>
                </a:moveTo>
                <a:lnTo>
                  <a:pt x="273383" y="303530"/>
                </a:lnTo>
                <a:lnTo>
                  <a:pt x="277356" y="309880"/>
                </a:lnTo>
                <a:lnTo>
                  <a:pt x="282724" y="313690"/>
                </a:lnTo>
                <a:lnTo>
                  <a:pt x="289205" y="316230"/>
                </a:lnTo>
                <a:lnTo>
                  <a:pt x="296514" y="317500"/>
                </a:lnTo>
                <a:lnTo>
                  <a:pt x="306589" y="316230"/>
                </a:lnTo>
                <a:lnTo>
                  <a:pt x="314826" y="309880"/>
                </a:lnTo>
                <a:lnTo>
                  <a:pt x="319458" y="303530"/>
                </a:lnTo>
                <a:close/>
              </a:path>
              <a:path w="394970" h="377189">
                <a:moveTo>
                  <a:pt x="171163" y="299720"/>
                </a:moveTo>
                <a:lnTo>
                  <a:pt x="151092" y="299720"/>
                </a:lnTo>
                <a:lnTo>
                  <a:pt x="154643" y="302260"/>
                </a:lnTo>
                <a:lnTo>
                  <a:pt x="154643" y="311150"/>
                </a:lnTo>
                <a:lnTo>
                  <a:pt x="151092" y="313690"/>
                </a:lnTo>
                <a:lnTo>
                  <a:pt x="171091" y="313690"/>
                </a:lnTo>
                <a:lnTo>
                  <a:pt x="172620" y="306070"/>
                </a:lnTo>
                <a:lnTo>
                  <a:pt x="171163" y="299720"/>
                </a:lnTo>
                <a:close/>
              </a:path>
              <a:path w="394970" h="377189">
                <a:moveTo>
                  <a:pt x="146710" y="281940"/>
                </a:moveTo>
                <a:lnTo>
                  <a:pt x="138164" y="283210"/>
                </a:lnTo>
                <a:lnTo>
                  <a:pt x="130836" y="287020"/>
                </a:lnTo>
                <a:lnTo>
                  <a:pt x="125207" y="293370"/>
                </a:lnTo>
                <a:lnTo>
                  <a:pt x="121759" y="300990"/>
                </a:lnTo>
                <a:lnTo>
                  <a:pt x="140564" y="300990"/>
                </a:lnTo>
                <a:lnTo>
                  <a:pt x="142343" y="299720"/>
                </a:lnTo>
                <a:lnTo>
                  <a:pt x="171163" y="299720"/>
                </a:lnTo>
                <a:lnTo>
                  <a:pt x="170581" y="297180"/>
                </a:lnTo>
                <a:lnTo>
                  <a:pt x="165022" y="289560"/>
                </a:lnTo>
                <a:lnTo>
                  <a:pt x="156785" y="284480"/>
                </a:lnTo>
                <a:lnTo>
                  <a:pt x="146710" y="281940"/>
                </a:lnTo>
                <a:close/>
              </a:path>
              <a:path w="394970" h="377189">
                <a:moveTo>
                  <a:pt x="320894" y="285750"/>
                </a:moveTo>
                <a:lnTo>
                  <a:pt x="300896" y="285750"/>
                </a:lnTo>
                <a:lnTo>
                  <a:pt x="304447" y="288290"/>
                </a:lnTo>
                <a:lnTo>
                  <a:pt x="304447" y="297180"/>
                </a:lnTo>
                <a:lnTo>
                  <a:pt x="300896" y="300990"/>
                </a:lnTo>
                <a:lnTo>
                  <a:pt x="320676" y="300990"/>
                </a:lnTo>
                <a:lnTo>
                  <a:pt x="322424" y="293370"/>
                </a:lnTo>
                <a:lnTo>
                  <a:pt x="320894" y="285750"/>
                </a:lnTo>
                <a:close/>
              </a:path>
              <a:path w="394970" h="377189">
                <a:moveTo>
                  <a:pt x="243368" y="213360"/>
                </a:moveTo>
                <a:lnTo>
                  <a:pt x="233294" y="214630"/>
                </a:lnTo>
                <a:lnTo>
                  <a:pt x="225057" y="220980"/>
                </a:lnTo>
                <a:lnTo>
                  <a:pt x="219498" y="228600"/>
                </a:lnTo>
                <a:lnTo>
                  <a:pt x="217459" y="237490"/>
                </a:lnTo>
                <a:lnTo>
                  <a:pt x="219498" y="247650"/>
                </a:lnTo>
                <a:lnTo>
                  <a:pt x="225057" y="255270"/>
                </a:lnTo>
                <a:lnTo>
                  <a:pt x="233294" y="260350"/>
                </a:lnTo>
                <a:lnTo>
                  <a:pt x="243369" y="262890"/>
                </a:lnTo>
                <a:lnTo>
                  <a:pt x="251917" y="261620"/>
                </a:lnTo>
                <a:lnTo>
                  <a:pt x="259243" y="256540"/>
                </a:lnTo>
                <a:lnTo>
                  <a:pt x="264870" y="251460"/>
                </a:lnTo>
                <a:lnTo>
                  <a:pt x="267745" y="245110"/>
                </a:lnTo>
                <a:lnTo>
                  <a:pt x="239002" y="245110"/>
                </a:lnTo>
                <a:lnTo>
                  <a:pt x="235436" y="241300"/>
                </a:lnTo>
                <a:lnTo>
                  <a:pt x="235436" y="233680"/>
                </a:lnTo>
                <a:lnTo>
                  <a:pt x="239002" y="229870"/>
                </a:lnTo>
                <a:lnTo>
                  <a:pt x="303098" y="229870"/>
                </a:lnTo>
                <a:lnTo>
                  <a:pt x="303098" y="227330"/>
                </a:lnTo>
                <a:lnTo>
                  <a:pt x="266507" y="227330"/>
                </a:lnTo>
                <a:lnTo>
                  <a:pt x="262533" y="220980"/>
                </a:lnTo>
                <a:lnTo>
                  <a:pt x="257162" y="217170"/>
                </a:lnTo>
                <a:lnTo>
                  <a:pt x="250679" y="214630"/>
                </a:lnTo>
                <a:lnTo>
                  <a:pt x="243368" y="213360"/>
                </a:lnTo>
                <a:close/>
              </a:path>
              <a:path w="394970" h="377189">
                <a:moveTo>
                  <a:pt x="181856" y="17780"/>
                </a:moveTo>
                <a:lnTo>
                  <a:pt x="148920" y="17780"/>
                </a:lnTo>
                <a:lnTo>
                  <a:pt x="188470" y="40640"/>
                </a:lnTo>
                <a:lnTo>
                  <a:pt x="188470" y="139700"/>
                </a:lnTo>
                <a:lnTo>
                  <a:pt x="129669" y="139699"/>
                </a:lnTo>
                <a:lnTo>
                  <a:pt x="125639" y="143509"/>
                </a:lnTo>
                <a:lnTo>
                  <a:pt x="125639" y="210820"/>
                </a:lnTo>
                <a:lnTo>
                  <a:pt x="119769" y="214629"/>
                </a:lnTo>
                <a:lnTo>
                  <a:pt x="115187" y="219709"/>
                </a:lnTo>
                <a:lnTo>
                  <a:pt x="112208" y="226059"/>
                </a:lnTo>
                <a:lnTo>
                  <a:pt x="111145" y="233679"/>
                </a:lnTo>
                <a:lnTo>
                  <a:pt x="113184" y="242569"/>
                </a:lnTo>
                <a:lnTo>
                  <a:pt x="118740" y="250189"/>
                </a:lnTo>
                <a:lnTo>
                  <a:pt x="126974" y="255270"/>
                </a:lnTo>
                <a:lnTo>
                  <a:pt x="137048" y="257810"/>
                </a:lnTo>
                <a:lnTo>
                  <a:pt x="147122" y="255270"/>
                </a:lnTo>
                <a:lnTo>
                  <a:pt x="155359" y="250190"/>
                </a:lnTo>
                <a:lnTo>
                  <a:pt x="160918" y="242570"/>
                </a:lnTo>
                <a:lnTo>
                  <a:pt x="161209" y="241300"/>
                </a:lnTo>
                <a:lnTo>
                  <a:pt x="132681" y="241300"/>
                </a:lnTo>
                <a:lnTo>
                  <a:pt x="129123" y="237490"/>
                </a:lnTo>
                <a:lnTo>
                  <a:pt x="129123" y="228600"/>
                </a:lnTo>
                <a:lnTo>
                  <a:pt x="132681" y="226060"/>
                </a:lnTo>
                <a:lnTo>
                  <a:pt x="161704" y="226060"/>
                </a:lnTo>
                <a:lnTo>
                  <a:pt x="161495" y="224790"/>
                </a:lnTo>
                <a:lnTo>
                  <a:pt x="157447" y="218440"/>
                </a:lnTo>
                <a:lnTo>
                  <a:pt x="151319" y="212090"/>
                </a:lnTo>
                <a:lnTo>
                  <a:pt x="143617" y="209550"/>
                </a:lnTo>
                <a:lnTo>
                  <a:pt x="143617" y="156210"/>
                </a:lnTo>
                <a:lnTo>
                  <a:pt x="206447" y="156210"/>
                </a:lnTo>
                <a:lnTo>
                  <a:pt x="206447" y="119380"/>
                </a:lnTo>
                <a:lnTo>
                  <a:pt x="284574" y="119380"/>
                </a:lnTo>
                <a:lnTo>
                  <a:pt x="288589" y="115570"/>
                </a:lnTo>
                <a:lnTo>
                  <a:pt x="288589" y="102870"/>
                </a:lnTo>
                <a:lnTo>
                  <a:pt x="206447" y="102870"/>
                </a:lnTo>
                <a:lnTo>
                  <a:pt x="206447" y="40640"/>
                </a:lnTo>
                <a:lnTo>
                  <a:pt x="230608" y="26670"/>
                </a:lnTo>
                <a:lnTo>
                  <a:pt x="197474" y="26670"/>
                </a:lnTo>
                <a:lnTo>
                  <a:pt x="181856" y="17780"/>
                </a:lnTo>
                <a:close/>
              </a:path>
              <a:path w="394970" h="377189">
                <a:moveTo>
                  <a:pt x="303098" y="229870"/>
                </a:moveTo>
                <a:lnTo>
                  <a:pt x="247728" y="229870"/>
                </a:lnTo>
                <a:lnTo>
                  <a:pt x="251286" y="233680"/>
                </a:lnTo>
                <a:lnTo>
                  <a:pt x="251286" y="241300"/>
                </a:lnTo>
                <a:lnTo>
                  <a:pt x="247728" y="245110"/>
                </a:lnTo>
                <a:lnTo>
                  <a:pt x="267745" y="245110"/>
                </a:lnTo>
                <a:lnTo>
                  <a:pt x="268320" y="243840"/>
                </a:lnTo>
                <a:lnTo>
                  <a:pt x="299068" y="243840"/>
                </a:lnTo>
                <a:lnTo>
                  <a:pt x="303098" y="240030"/>
                </a:lnTo>
                <a:lnTo>
                  <a:pt x="303098" y="229870"/>
                </a:lnTo>
                <a:close/>
              </a:path>
              <a:path w="394970" h="377189">
                <a:moveTo>
                  <a:pt x="161704" y="226060"/>
                </a:moveTo>
                <a:lnTo>
                  <a:pt x="141415" y="226060"/>
                </a:lnTo>
                <a:lnTo>
                  <a:pt x="144980" y="228600"/>
                </a:lnTo>
                <a:lnTo>
                  <a:pt x="144980" y="237490"/>
                </a:lnTo>
                <a:lnTo>
                  <a:pt x="141415" y="241300"/>
                </a:lnTo>
                <a:lnTo>
                  <a:pt x="161209" y="241300"/>
                </a:lnTo>
                <a:lnTo>
                  <a:pt x="162957" y="233680"/>
                </a:lnTo>
                <a:lnTo>
                  <a:pt x="161704" y="226060"/>
                </a:lnTo>
                <a:close/>
              </a:path>
              <a:path w="394970" h="377189">
                <a:moveTo>
                  <a:pt x="278748" y="17780"/>
                </a:moveTo>
                <a:lnTo>
                  <a:pt x="245983" y="17780"/>
                </a:lnTo>
                <a:lnTo>
                  <a:pt x="328603" y="66040"/>
                </a:lnTo>
                <a:lnTo>
                  <a:pt x="328618" y="121920"/>
                </a:lnTo>
                <a:lnTo>
                  <a:pt x="330349" y="124460"/>
                </a:lnTo>
                <a:lnTo>
                  <a:pt x="376933" y="149860"/>
                </a:lnTo>
                <a:lnTo>
                  <a:pt x="376940" y="176530"/>
                </a:lnTo>
                <a:lnTo>
                  <a:pt x="289136" y="176530"/>
                </a:lnTo>
                <a:lnTo>
                  <a:pt x="285121" y="180340"/>
                </a:lnTo>
                <a:lnTo>
                  <a:pt x="285121" y="227330"/>
                </a:lnTo>
                <a:lnTo>
                  <a:pt x="303098" y="227330"/>
                </a:lnTo>
                <a:lnTo>
                  <a:pt x="303098" y="193040"/>
                </a:lnTo>
                <a:lnTo>
                  <a:pt x="394914" y="193040"/>
                </a:lnTo>
                <a:lnTo>
                  <a:pt x="394910" y="142240"/>
                </a:lnTo>
                <a:lnTo>
                  <a:pt x="393165" y="139700"/>
                </a:lnTo>
                <a:lnTo>
                  <a:pt x="346596" y="114300"/>
                </a:lnTo>
                <a:lnTo>
                  <a:pt x="346581" y="58420"/>
                </a:lnTo>
                <a:lnTo>
                  <a:pt x="344948" y="55880"/>
                </a:lnTo>
                <a:lnTo>
                  <a:pt x="278748" y="17780"/>
                </a:lnTo>
                <a:close/>
              </a:path>
              <a:path w="394970" h="377189">
                <a:moveTo>
                  <a:pt x="95295" y="96519"/>
                </a:moveTo>
                <a:lnTo>
                  <a:pt x="77318" y="96519"/>
                </a:lnTo>
                <a:lnTo>
                  <a:pt x="77318" y="135889"/>
                </a:lnTo>
                <a:lnTo>
                  <a:pt x="69624" y="139699"/>
                </a:lnTo>
                <a:lnTo>
                  <a:pt x="63501" y="144779"/>
                </a:lnTo>
                <a:lnTo>
                  <a:pt x="59454" y="151129"/>
                </a:lnTo>
                <a:lnTo>
                  <a:pt x="57992" y="160019"/>
                </a:lnTo>
                <a:lnTo>
                  <a:pt x="60031" y="168909"/>
                </a:lnTo>
                <a:lnTo>
                  <a:pt x="65586" y="176529"/>
                </a:lnTo>
                <a:lnTo>
                  <a:pt x="73818" y="182879"/>
                </a:lnTo>
                <a:lnTo>
                  <a:pt x="83887" y="184149"/>
                </a:lnTo>
                <a:lnTo>
                  <a:pt x="93962" y="182879"/>
                </a:lnTo>
                <a:lnTo>
                  <a:pt x="102199" y="176529"/>
                </a:lnTo>
                <a:lnTo>
                  <a:pt x="107757" y="168909"/>
                </a:lnTo>
                <a:lnTo>
                  <a:pt x="108049" y="167639"/>
                </a:lnTo>
                <a:lnTo>
                  <a:pt x="79528" y="167639"/>
                </a:lnTo>
                <a:lnTo>
                  <a:pt x="75969" y="163829"/>
                </a:lnTo>
                <a:lnTo>
                  <a:pt x="75969" y="154939"/>
                </a:lnTo>
                <a:lnTo>
                  <a:pt x="79527" y="152399"/>
                </a:lnTo>
                <a:lnTo>
                  <a:pt x="108735" y="152399"/>
                </a:lnTo>
                <a:lnTo>
                  <a:pt x="105757" y="146049"/>
                </a:lnTo>
                <a:lnTo>
                  <a:pt x="101173" y="140969"/>
                </a:lnTo>
                <a:lnTo>
                  <a:pt x="95295" y="137159"/>
                </a:lnTo>
                <a:lnTo>
                  <a:pt x="95295" y="96519"/>
                </a:lnTo>
                <a:close/>
              </a:path>
              <a:path w="394970" h="377189">
                <a:moveTo>
                  <a:pt x="249938" y="119380"/>
                </a:moveTo>
                <a:lnTo>
                  <a:pt x="231960" y="119380"/>
                </a:lnTo>
                <a:lnTo>
                  <a:pt x="231960" y="135890"/>
                </a:lnTo>
                <a:lnTo>
                  <a:pt x="224259" y="139700"/>
                </a:lnTo>
                <a:lnTo>
                  <a:pt x="218134" y="144780"/>
                </a:lnTo>
                <a:lnTo>
                  <a:pt x="214088" y="151130"/>
                </a:lnTo>
                <a:lnTo>
                  <a:pt x="212627" y="160020"/>
                </a:lnTo>
                <a:lnTo>
                  <a:pt x="214666" y="168910"/>
                </a:lnTo>
                <a:lnTo>
                  <a:pt x="220222" y="176530"/>
                </a:lnTo>
                <a:lnTo>
                  <a:pt x="228456" y="182880"/>
                </a:lnTo>
                <a:lnTo>
                  <a:pt x="238530" y="184150"/>
                </a:lnTo>
                <a:lnTo>
                  <a:pt x="248604" y="182880"/>
                </a:lnTo>
                <a:lnTo>
                  <a:pt x="256841" y="176530"/>
                </a:lnTo>
                <a:lnTo>
                  <a:pt x="262400" y="168910"/>
                </a:lnTo>
                <a:lnTo>
                  <a:pt x="262691" y="167640"/>
                </a:lnTo>
                <a:lnTo>
                  <a:pt x="234163" y="167640"/>
                </a:lnTo>
                <a:lnTo>
                  <a:pt x="230605" y="163830"/>
                </a:lnTo>
                <a:lnTo>
                  <a:pt x="230605" y="154940"/>
                </a:lnTo>
                <a:lnTo>
                  <a:pt x="234163" y="152400"/>
                </a:lnTo>
                <a:lnTo>
                  <a:pt x="263375" y="152400"/>
                </a:lnTo>
                <a:lnTo>
                  <a:pt x="260394" y="146050"/>
                </a:lnTo>
                <a:lnTo>
                  <a:pt x="255809" y="140970"/>
                </a:lnTo>
                <a:lnTo>
                  <a:pt x="249938" y="137160"/>
                </a:lnTo>
                <a:lnTo>
                  <a:pt x="249938" y="119380"/>
                </a:lnTo>
                <a:close/>
              </a:path>
              <a:path w="394970" h="377189">
                <a:moveTo>
                  <a:pt x="108735" y="152399"/>
                </a:moveTo>
                <a:lnTo>
                  <a:pt x="88261" y="152399"/>
                </a:lnTo>
                <a:lnTo>
                  <a:pt x="91820" y="154939"/>
                </a:lnTo>
                <a:lnTo>
                  <a:pt x="91820" y="163829"/>
                </a:lnTo>
                <a:lnTo>
                  <a:pt x="88261" y="167639"/>
                </a:lnTo>
                <a:lnTo>
                  <a:pt x="108049" y="167639"/>
                </a:lnTo>
                <a:lnTo>
                  <a:pt x="109797" y="160019"/>
                </a:lnTo>
                <a:lnTo>
                  <a:pt x="108735" y="152399"/>
                </a:lnTo>
                <a:close/>
              </a:path>
              <a:path w="394970" h="377189">
                <a:moveTo>
                  <a:pt x="263375" y="152400"/>
                </a:moveTo>
                <a:lnTo>
                  <a:pt x="242897" y="152400"/>
                </a:lnTo>
                <a:lnTo>
                  <a:pt x="246462" y="154940"/>
                </a:lnTo>
                <a:lnTo>
                  <a:pt x="246462" y="163830"/>
                </a:lnTo>
                <a:lnTo>
                  <a:pt x="242897" y="167640"/>
                </a:lnTo>
                <a:lnTo>
                  <a:pt x="262691" y="167640"/>
                </a:lnTo>
                <a:lnTo>
                  <a:pt x="264439" y="160020"/>
                </a:lnTo>
                <a:lnTo>
                  <a:pt x="263375" y="152400"/>
                </a:lnTo>
                <a:close/>
              </a:path>
              <a:path w="394970" h="377189">
                <a:moveTo>
                  <a:pt x="126074" y="96519"/>
                </a:moveTo>
                <a:lnTo>
                  <a:pt x="107272" y="96519"/>
                </a:lnTo>
                <a:lnTo>
                  <a:pt x="110719" y="104139"/>
                </a:lnTo>
                <a:lnTo>
                  <a:pt x="116346" y="110489"/>
                </a:lnTo>
                <a:lnTo>
                  <a:pt x="123674" y="114299"/>
                </a:lnTo>
                <a:lnTo>
                  <a:pt x="132224" y="115569"/>
                </a:lnTo>
                <a:lnTo>
                  <a:pt x="142296" y="113030"/>
                </a:lnTo>
                <a:lnTo>
                  <a:pt x="150528" y="107950"/>
                </a:lnTo>
                <a:lnTo>
                  <a:pt x="156081" y="100330"/>
                </a:lnTo>
                <a:lnTo>
                  <a:pt x="156590" y="97790"/>
                </a:lnTo>
                <a:lnTo>
                  <a:pt x="127857" y="97789"/>
                </a:lnTo>
                <a:lnTo>
                  <a:pt x="126074" y="96519"/>
                </a:lnTo>
                <a:close/>
              </a:path>
              <a:path w="394970" h="377189">
                <a:moveTo>
                  <a:pt x="277188" y="52070"/>
                </a:moveTo>
                <a:lnTo>
                  <a:pt x="267118" y="54610"/>
                </a:lnTo>
                <a:lnTo>
                  <a:pt x="258883" y="59690"/>
                </a:lnTo>
                <a:lnTo>
                  <a:pt x="253325" y="67310"/>
                </a:lnTo>
                <a:lnTo>
                  <a:pt x="251286" y="77470"/>
                </a:lnTo>
                <a:lnTo>
                  <a:pt x="252747" y="85090"/>
                </a:lnTo>
                <a:lnTo>
                  <a:pt x="256791" y="91440"/>
                </a:lnTo>
                <a:lnTo>
                  <a:pt x="262915" y="97790"/>
                </a:lnTo>
                <a:lnTo>
                  <a:pt x="270612" y="100330"/>
                </a:lnTo>
                <a:lnTo>
                  <a:pt x="270612" y="102870"/>
                </a:lnTo>
                <a:lnTo>
                  <a:pt x="288589" y="102870"/>
                </a:lnTo>
                <a:lnTo>
                  <a:pt x="288589" y="99060"/>
                </a:lnTo>
                <a:lnTo>
                  <a:pt x="294465" y="95250"/>
                </a:lnTo>
                <a:lnTo>
                  <a:pt x="299051" y="90170"/>
                </a:lnTo>
                <a:lnTo>
                  <a:pt x="302034" y="83820"/>
                </a:lnTo>
                <a:lnTo>
                  <a:pt x="272821" y="83820"/>
                </a:lnTo>
                <a:lnTo>
                  <a:pt x="269263" y="81280"/>
                </a:lnTo>
                <a:lnTo>
                  <a:pt x="269263" y="72390"/>
                </a:lnTo>
                <a:lnTo>
                  <a:pt x="272821" y="69850"/>
                </a:lnTo>
                <a:lnTo>
                  <a:pt x="301568" y="69850"/>
                </a:lnTo>
                <a:lnTo>
                  <a:pt x="301058" y="67310"/>
                </a:lnTo>
                <a:lnTo>
                  <a:pt x="295500" y="59690"/>
                </a:lnTo>
                <a:lnTo>
                  <a:pt x="287263" y="54610"/>
                </a:lnTo>
                <a:lnTo>
                  <a:pt x="277188" y="52070"/>
                </a:lnTo>
                <a:close/>
              </a:path>
              <a:path w="394970" h="377189">
                <a:moveTo>
                  <a:pt x="156372" y="82550"/>
                </a:moveTo>
                <a:lnTo>
                  <a:pt x="136583" y="82549"/>
                </a:lnTo>
                <a:lnTo>
                  <a:pt x="140141" y="86360"/>
                </a:lnTo>
                <a:lnTo>
                  <a:pt x="140141" y="95250"/>
                </a:lnTo>
                <a:lnTo>
                  <a:pt x="136583" y="97789"/>
                </a:lnTo>
                <a:lnTo>
                  <a:pt x="156590" y="97790"/>
                </a:lnTo>
                <a:lnTo>
                  <a:pt x="158118" y="90170"/>
                </a:lnTo>
                <a:lnTo>
                  <a:pt x="156372" y="82550"/>
                </a:lnTo>
                <a:close/>
              </a:path>
              <a:path w="394970" h="377189">
                <a:moveTo>
                  <a:pt x="301568" y="69850"/>
                </a:moveTo>
                <a:lnTo>
                  <a:pt x="281563" y="69850"/>
                </a:lnTo>
                <a:lnTo>
                  <a:pt x="285121" y="72390"/>
                </a:lnTo>
                <a:lnTo>
                  <a:pt x="285121" y="81280"/>
                </a:lnTo>
                <a:lnTo>
                  <a:pt x="281563" y="83820"/>
                </a:lnTo>
                <a:lnTo>
                  <a:pt x="302034" y="83820"/>
                </a:lnTo>
                <a:lnTo>
                  <a:pt x="303098" y="77470"/>
                </a:lnTo>
                <a:lnTo>
                  <a:pt x="301568" y="69850"/>
                </a:lnTo>
                <a:close/>
              </a:path>
              <a:path w="394970" h="377189">
                <a:moveTo>
                  <a:pt x="132223" y="66039"/>
                </a:moveTo>
                <a:lnTo>
                  <a:pt x="124915" y="67309"/>
                </a:lnTo>
                <a:lnTo>
                  <a:pt x="118430" y="69849"/>
                </a:lnTo>
                <a:lnTo>
                  <a:pt x="113057" y="73659"/>
                </a:lnTo>
                <a:lnTo>
                  <a:pt x="109085" y="80009"/>
                </a:lnTo>
                <a:lnTo>
                  <a:pt x="155155" y="80010"/>
                </a:lnTo>
                <a:lnTo>
                  <a:pt x="150528" y="73660"/>
                </a:lnTo>
                <a:lnTo>
                  <a:pt x="142296" y="68580"/>
                </a:lnTo>
                <a:lnTo>
                  <a:pt x="132223" y="66039"/>
                </a:lnTo>
                <a:close/>
              </a:path>
              <a:path w="394970" h="377189">
                <a:moveTo>
                  <a:pt x="247855" y="0"/>
                </a:moveTo>
                <a:lnTo>
                  <a:pt x="244282" y="0"/>
                </a:lnTo>
                <a:lnTo>
                  <a:pt x="197474" y="26670"/>
                </a:lnTo>
                <a:lnTo>
                  <a:pt x="230608" y="26670"/>
                </a:lnTo>
                <a:lnTo>
                  <a:pt x="245983" y="17780"/>
                </a:lnTo>
                <a:lnTo>
                  <a:pt x="278748" y="17780"/>
                </a:lnTo>
                <a:lnTo>
                  <a:pt x="247855" y="0"/>
                </a:lnTo>
                <a:close/>
              </a:path>
            </a:pathLst>
          </a:custGeom>
          <a:solidFill>
            <a:srgbClr val="55C0A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2" name="object 42"/>
          <p:cNvGrpSpPr/>
          <p:nvPr/>
        </p:nvGrpSpPr>
        <p:grpSpPr>
          <a:xfrm>
            <a:off x="6204203" y="2979420"/>
            <a:ext cx="3095625" cy="1906905"/>
            <a:chOff x="6204203" y="2979420"/>
            <a:chExt cx="3095625" cy="1906905"/>
          </a:xfrm>
        </p:grpSpPr>
        <p:sp>
          <p:nvSpPr>
            <p:cNvPr id="43" name="object 43"/>
            <p:cNvSpPr/>
            <p:nvPr/>
          </p:nvSpPr>
          <p:spPr>
            <a:xfrm>
              <a:off x="6204203" y="4527804"/>
              <a:ext cx="368935" cy="358140"/>
            </a:xfrm>
            <a:custGeom>
              <a:avLst/>
              <a:gdLst/>
              <a:ahLst/>
              <a:cxnLst/>
              <a:rect l="l" t="t" r="r" b="b"/>
              <a:pathLst>
                <a:path w="368934" h="358139">
                  <a:moveTo>
                    <a:pt x="189737" y="0"/>
                  </a:moveTo>
                  <a:lnTo>
                    <a:pt x="189737" y="89535"/>
                  </a:lnTo>
                  <a:lnTo>
                    <a:pt x="0" y="89535"/>
                  </a:lnTo>
                  <a:lnTo>
                    <a:pt x="0" y="268605"/>
                  </a:lnTo>
                  <a:lnTo>
                    <a:pt x="189737" y="268605"/>
                  </a:lnTo>
                  <a:lnTo>
                    <a:pt x="189737" y="358140"/>
                  </a:lnTo>
                  <a:lnTo>
                    <a:pt x="368807" y="179070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FFA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575803" y="2979420"/>
              <a:ext cx="1724025" cy="563880"/>
            </a:xfrm>
            <a:custGeom>
              <a:avLst/>
              <a:gdLst/>
              <a:ahLst/>
              <a:cxnLst/>
              <a:rect l="l" t="t" r="r" b="b"/>
              <a:pathLst>
                <a:path w="1724025" h="563879">
                  <a:moveTo>
                    <a:pt x="1723644" y="0"/>
                  </a:moveTo>
                  <a:lnTo>
                    <a:pt x="0" y="0"/>
                  </a:lnTo>
                  <a:lnTo>
                    <a:pt x="0" y="563879"/>
                  </a:lnTo>
                  <a:lnTo>
                    <a:pt x="1723644" y="563879"/>
                  </a:lnTo>
                  <a:lnTo>
                    <a:pt x="1723644" y="0"/>
                  </a:lnTo>
                  <a:close/>
                </a:path>
              </a:pathLst>
            </a:custGeom>
            <a:solidFill>
              <a:srgbClr val="3A3A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762282" y="3099633"/>
              <a:ext cx="244475" cy="259079"/>
            </a:xfrm>
            <a:custGeom>
              <a:avLst/>
              <a:gdLst/>
              <a:ahLst/>
              <a:cxnLst/>
              <a:rect l="l" t="t" r="r" b="b"/>
              <a:pathLst>
                <a:path w="244475" h="259079">
                  <a:moveTo>
                    <a:pt x="20542" y="188552"/>
                  </a:moveTo>
                  <a:lnTo>
                    <a:pt x="303" y="189796"/>
                  </a:lnTo>
                  <a:lnTo>
                    <a:pt x="2016" y="205758"/>
                  </a:lnTo>
                  <a:lnTo>
                    <a:pt x="5044" y="221521"/>
                  </a:lnTo>
                  <a:lnTo>
                    <a:pt x="9369" y="237011"/>
                  </a:lnTo>
                  <a:lnTo>
                    <a:pt x="14976" y="252153"/>
                  </a:lnTo>
                  <a:lnTo>
                    <a:pt x="18881" y="258732"/>
                  </a:lnTo>
                  <a:lnTo>
                    <a:pt x="33647" y="244750"/>
                  </a:lnTo>
                  <a:lnTo>
                    <a:pt x="28679" y="231196"/>
                  </a:lnTo>
                  <a:lnTo>
                    <a:pt x="24804" y="217202"/>
                  </a:lnTo>
                  <a:lnTo>
                    <a:pt x="22087" y="202967"/>
                  </a:lnTo>
                  <a:lnTo>
                    <a:pt x="20542" y="188552"/>
                  </a:lnTo>
                  <a:close/>
                </a:path>
                <a:path w="244475" h="259079">
                  <a:moveTo>
                    <a:pt x="125300" y="0"/>
                  </a:moveTo>
                  <a:lnTo>
                    <a:pt x="122619" y="0"/>
                  </a:lnTo>
                  <a:lnTo>
                    <a:pt x="2521" y="45683"/>
                  </a:lnTo>
                  <a:lnTo>
                    <a:pt x="0" y="49206"/>
                  </a:lnTo>
                  <a:lnTo>
                    <a:pt x="0" y="135377"/>
                  </a:lnTo>
                  <a:lnTo>
                    <a:pt x="20238" y="135377"/>
                  </a:lnTo>
                  <a:lnTo>
                    <a:pt x="20238" y="59631"/>
                  </a:lnTo>
                  <a:lnTo>
                    <a:pt x="123959" y="20132"/>
                  </a:lnTo>
                  <a:lnTo>
                    <a:pt x="178220" y="20132"/>
                  </a:lnTo>
                  <a:lnTo>
                    <a:pt x="125300" y="0"/>
                  </a:lnTo>
                  <a:close/>
                </a:path>
                <a:path w="244475" h="259079">
                  <a:moveTo>
                    <a:pt x="178220" y="20132"/>
                  </a:moveTo>
                  <a:lnTo>
                    <a:pt x="123959" y="20132"/>
                  </a:lnTo>
                  <a:lnTo>
                    <a:pt x="227681" y="59631"/>
                  </a:lnTo>
                  <a:lnTo>
                    <a:pt x="227681" y="61019"/>
                  </a:lnTo>
                  <a:lnTo>
                    <a:pt x="244309" y="45274"/>
                  </a:lnTo>
                  <a:lnTo>
                    <a:pt x="178220" y="20132"/>
                  </a:lnTo>
                  <a:close/>
                </a:path>
              </a:pathLst>
            </a:custGeom>
            <a:solidFill>
              <a:srgbClr val="693BC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0229" y="3146879"/>
              <a:ext cx="170306" cy="18165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648435" y="3037141"/>
              <a:ext cx="404495" cy="382270"/>
            </a:xfrm>
            <a:custGeom>
              <a:avLst/>
              <a:gdLst/>
              <a:ahLst/>
              <a:cxnLst/>
              <a:rect l="l" t="t" r="r" b="b"/>
              <a:pathLst>
                <a:path w="404495" h="382270">
                  <a:moveTo>
                    <a:pt x="252920" y="207416"/>
                  </a:moveTo>
                  <a:lnTo>
                    <a:pt x="216446" y="173012"/>
                  </a:lnTo>
                  <a:lnTo>
                    <a:pt x="202184" y="186499"/>
                  </a:lnTo>
                  <a:lnTo>
                    <a:pt x="232537" y="215188"/>
                  </a:lnTo>
                  <a:lnTo>
                    <a:pt x="48069" y="215188"/>
                  </a:lnTo>
                  <a:lnTo>
                    <a:pt x="48069" y="234315"/>
                  </a:lnTo>
                  <a:lnTo>
                    <a:pt x="224510" y="234315"/>
                  </a:lnTo>
                  <a:lnTo>
                    <a:pt x="238633" y="220941"/>
                  </a:lnTo>
                  <a:lnTo>
                    <a:pt x="244716" y="215188"/>
                  </a:lnTo>
                  <a:lnTo>
                    <a:pt x="252920" y="207416"/>
                  </a:lnTo>
                  <a:close/>
                </a:path>
                <a:path w="404495" h="382270">
                  <a:moveTo>
                    <a:pt x="403999" y="64363"/>
                  </a:moveTo>
                  <a:lnTo>
                    <a:pt x="370751" y="38379"/>
                  </a:lnTo>
                  <a:lnTo>
                    <a:pt x="333222" y="19126"/>
                  </a:lnTo>
                  <a:lnTo>
                    <a:pt x="285724" y="4559"/>
                  </a:lnTo>
                  <a:lnTo>
                    <a:pt x="237794" y="0"/>
                  </a:lnTo>
                  <a:lnTo>
                    <a:pt x="189877" y="4559"/>
                  </a:lnTo>
                  <a:lnTo>
                    <a:pt x="145237" y="17665"/>
                  </a:lnTo>
                  <a:lnTo>
                    <a:pt x="104851" y="38379"/>
                  </a:lnTo>
                  <a:lnTo>
                    <a:pt x="69646" y="65824"/>
                  </a:lnTo>
                  <a:lnTo>
                    <a:pt x="40614" y="99085"/>
                  </a:lnTo>
                  <a:lnTo>
                    <a:pt x="18694" y="137261"/>
                  </a:lnTo>
                  <a:lnTo>
                    <a:pt x="4826" y="179451"/>
                  </a:lnTo>
                  <a:lnTo>
                    <a:pt x="0" y="224751"/>
                  </a:lnTo>
                  <a:lnTo>
                    <a:pt x="4826" y="270040"/>
                  </a:lnTo>
                  <a:lnTo>
                    <a:pt x="18694" y="312229"/>
                  </a:lnTo>
                  <a:lnTo>
                    <a:pt x="40614" y="350405"/>
                  </a:lnTo>
                  <a:lnTo>
                    <a:pt x="68351" y="382181"/>
                  </a:lnTo>
                  <a:lnTo>
                    <a:pt x="83426" y="367906"/>
                  </a:lnTo>
                  <a:lnTo>
                    <a:pt x="68033" y="353352"/>
                  </a:lnTo>
                  <a:lnTo>
                    <a:pt x="42354" y="315175"/>
                  </a:lnTo>
                  <a:lnTo>
                    <a:pt x="25984" y="271894"/>
                  </a:lnTo>
                  <a:lnTo>
                    <a:pt x="20243" y="224751"/>
                  </a:lnTo>
                  <a:lnTo>
                    <a:pt x="25984" y="177596"/>
                  </a:lnTo>
                  <a:lnTo>
                    <a:pt x="42354" y="134327"/>
                  </a:lnTo>
                  <a:lnTo>
                    <a:pt x="68033" y="96139"/>
                  </a:lnTo>
                  <a:lnTo>
                    <a:pt x="101727" y="64300"/>
                  </a:lnTo>
                  <a:lnTo>
                    <a:pt x="142125" y="40030"/>
                  </a:lnTo>
                  <a:lnTo>
                    <a:pt x="187921" y="24561"/>
                  </a:lnTo>
                  <a:lnTo>
                    <a:pt x="237794" y="19126"/>
                  </a:lnTo>
                  <a:lnTo>
                    <a:pt x="287667" y="24587"/>
                  </a:lnTo>
                  <a:lnTo>
                    <a:pt x="333438" y="40081"/>
                  </a:lnTo>
                  <a:lnTo>
                    <a:pt x="373824" y="64363"/>
                  </a:lnTo>
                  <a:lnTo>
                    <a:pt x="388924" y="78638"/>
                  </a:lnTo>
                  <a:lnTo>
                    <a:pt x="403999" y="64363"/>
                  </a:lnTo>
                  <a:close/>
                </a:path>
              </a:pathLst>
            </a:custGeom>
            <a:solidFill>
              <a:srgbClr val="693B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633263" y="3022786"/>
              <a:ext cx="502920" cy="476250"/>
            </a:xfrm>
            <a:custGeom>
              <a:avLst/>
              <a:gdLst/>
              <a:ahLst/>
              <a:cxnLst/>
              <a:rect l="l" t="t" r="r" b="b"/>
              <a:pathLst>
                <a:path w="502920" h="476250">
                  <a:moveTo>
                    <a:pt x="502298" y="0"/>
                  </a:moveTo>
                  <a:lnTo>
                    <a:pt x="0" y="0"/>
                  </a:lnTo>
                  <a:lnTo>
                    <a:pt x="0" y="475626"/>
                  </a:lnTo>
                  <a:lnTo>
                    <a:pt x="502298" y="0"/>
                  </a:lnTo>
                  <a:close/>
                </a:path>
              </a:pathLst>
            </a:custGeom>
            <a:solidFill>
              <a:srgbClr val="A066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7575804" y="2979420"/>
            <a:ext cx="1724025" cy="5638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679450">
              <a:lnSpc>
                <a:spcPct val="100000"/>
              </a:lnSpc>
              <a:spcBef>
                <a:spcPts val="575"/>
              </a:spcBef>
            </a:pPr>
            <a:r>
              <a:rPr sz="1100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HTTPS</a:t>
            </a:r>
            <a:endParaRPr sz="1100">
              <a:latin typeface="Trebuchet MS" panose="020B0703020202090204"/>
              <a:cs typeface="Trebuchet MS" panose="020B0703020202090204"/>
            </a:endParaRPr>
          </a:p>
          <a:p>
            <a:pPr marL="679450">
              <a:lnSpc>
                <a:spcPct val="100000"/>
              </a:lnSpc>
            </a:pPr>
            <a:r>
              <a:rPr sz="110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Endpoint</a:t>
            </a:r>
            <a:endParaRPr sz="1100">
              <a:latin typeface="Trebuchet MS" panose="020B0703020202090204"/>
              <a:cs typeface="Trebuchet MS" panose="020B07030202020902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837933" y="1756988"/>
            <a:ext cx="3241040" cy="4645660"/>
            <a:chOff x="6837933" y="1756988"/>
            <a:chExt cx="3241040" cy="4645660"/>
          </a:xfrm>
        </p:grpSpPr>
        <p:sp>
          <p:nvSpPr>
            <p:cNvPr id="51" name="object 51"/>
            <p:cNvSpPr/>
            <p:nvPr/>
          </p:nvSpPr>
          <p:spPr>
            <a:xfrm>
              <a:off x="6844283" y="3884676"/>
              <a:ext cx="3228340" cy="2512060"/>
            </a:xfrm>
            <a:custGeom>
              <a:avLst/>
              <a:gdLst/>
              <a:ahLst/>
              <a:cxnLst/>
              <a:rect l="l" t="t" r="r" b="b"/>
              <a:pathLst>
                <a:path w="3228340" h="2512060">
                  <a:moveTo>
                    <a:pt x="0" y="2511552"/>
                  </a:moveTo>
                  <a:lnTo>
                    <a:pt x="3227831" y="2511552"/>
                  </a:lnTo>
                  <a:lnTo>
                    <a:pt x="3227831" y="0"/>
                  </a:lnTo>
                  <a:lnTo>
                    <a:pt x="0" y="0"/>
                  </a:lnTo>
                  <a:lnTo>
                    <a:pt x="0" y="251155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390381" y="3544061"/>
              <a:ext cx="76200" cy="342265"/>
            </a:xfrm>
            <a:custGeom>
              <a:avLst/>
              <a:gdLst/>
              <a:ahLst/>
              <a:cxnLst/>
              <a:rect l="l" t="t" r="r" b="b"/>
              <a:pathLst>
                <a:path w="76200" h="342264">
                  <a:moveTo>
                    <a:pt x="28194" y="265556"/>
                  </a:moveTo>
                  <a:lnTo>
                    <a:pt x="0" y="265556"/>
                  </a:lnTo>
                  <a:lnTo>
                    <a:pt x="38100" y="341756"/>
                  </a:lnTo>
                  <a:lnTo>
                    <a:pt x="64897" y="288163"/>
                  </a:lnTo>
                  <a:lnTo>
                    <a:pt x="32639" y="288163"/>
                  </a:lnTo>
                  <a:lnTo>
                    <a:pt x="28194" y="283718"/>
                  </a:lnTo>
                  <a:lnTo>
                    <a:pt x="28194" y="265556"/>
                  </a:lnTo>
                  <a:close/>
                </a:path>
                <a:path w="76200" h="342264">
                  <a:moveTo>
                    <a:pt x="43561" y="53593"/>
                  </a:moveTo>
                  <a:lnTo>
                    <a:pt x="32639" y="53593"/>
                  </a:lnTo>
                  <a:lnTo>
                    <a:pt x="28194" y="58038"/>
                  </a:lnTo>
                  <a:lnTo>
                    <a:pt x="28194" y="283718"/>
                  </a:lnTo>
                  <a:lnTo>
                    <a:pt x="32639" y="288163"/>
                  </a:lnTo>
                  <a:lnTo>
                    <a:pt x="43561" y="288163"/>
                  </a:lnTo>
                  <a:lnTo>
                    <a:pt x="48006" y="283718"/>
                  </a:lnTo>
                  <a:lnTo>
                    <a:pt x="48006" y="58038"/>
                  </a:lnTo>
                  <a:lnTo>
                    <a:pt x="43561" y="53593"/>
                  </a:lnTo>
                  <a:close/>
                </a:path>
                <a:path w="76200" h="342264">
                  <a:moveTo>
                    <a:pt x="76200" y="265556"/>
                  </a:moveTo>
                  <a:lnTo>
                    <a:pt x="48006" y="265556"/>
                  </a:lnTo>
                  <a:lnTo>
                    <a:pt x="48006" y="283718"/>
                  </a:lnTo>
                  <a:lnTo>
                    <a:pt x="43561" y="288163"/>
                  </a:lnTo>
                  <a:lnTo>
                    <a:pt x="64897" y="288163"/>
                  </a:lnTo>
                  <a:lnTo>
                    <a:pt x="76200" y="265556"/>
                  </a:lnTo>
                  <a:close/>
                </a:path>
                <a:path w="76200" h="342264">
                  <a:moveTo>
                    <a:pt x="38100" y="0"/>
                  </a:moveTo>
                  <a:lnTo>
                    <a:pt x="0" y="76200"/>
                  </a:lnTo>
                  <a:lnTo>
                    <a:pt x="28194" y="76200"/>
                  </a:lnTo>
                  <a:lnTo>
                    <a:pt x="28194" y="58038"/>
                  </a:lnTo>
                  <a:lnTo>
                    <a:pt x="32639" y="53593"/>
                  </a:lnTo>
                  <a:lnTo>
                    <a:pt x="64897" y="53593"/>
                  </a:lnTo>
                  <a:lnTo>
                    <a:pt x="38100" y="0"/>
                  </a:lnTo>
                  <a:close/>
                </a:path>
                <a:path w="76200" h="342264">
                  <a:moveTo>
                    <a:pt x="64897" y="53593"/>
                  </a:moveTo>
                  <a:lnTo>
                    <a:pt x="43561" y="53593"/>
                  </a:lnTo>
                  <a:lnTo>
                    <a:pt x="48006" y="58038"/>
                  </a:lnTo>
                  <a:lnTo>
                    <a:pt x="48006" y="76200"/>
                  </a:lnTo>
                  <a:lnTo>
                    <a:pt x="76200" y="76200"/>
                  </a:lnTo>
                  <a:lnTo>
                    <a:pt x="64897" y="53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8428481" y="2408681"/>
              <a:ext cx="9525" cy="572135"/>
            </a:xfrm>
            <a:custGeom>
              <a:avLst/>
              <a:gdLst/>
              <a:ahLst/>
              <a:cxnLst/>
              <a:rect l="l" t="t" r="r" b="b"/>
              <a:pathLst>
                <a:path w="9525" h="572135">
                  <a:moveTo>
                    <a:pt x="9525" y="571880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49995" y="2273808"/>
              <a:ext cx="140207" cy="13411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500861" y="1756993"/>
              <a:ext cx="387985" cy="359410"/>
            </a:xfrm>
            <a:custGeom>
              <a:avLst/>
              <a:gdLst/>
              <a:ahLst/>
              <a:cxnLst/>
              <a:rect l="l" t="t" r="r" b="b"/>
              <a:pathLst>
                <a:path w="387984" h="359410">
                  <a:moveTo>
                    <a:pt x="356489" y="303326"/>
                  </a:moveTo>
                  <a:lnTo>
                    <a:pt x="352793" y="299834"/>
                  </a:lnTo>
                  <a:lnTo>
                    <a:pt x="348246" y="299834"/>
                  </a:lnTo>
                  <a:lnTo>
                    <a:pt x="251015" y="299834"/>
                  </a:lnTo>
                  <a:lnTo>
                    <a:pt x="247319" y="303326"/>
                  </a:lnTo>
                  <a:lnTo>
                    <a:pt x="247319" y="326631"/>
                  </a:lnTo>
                  <a:lnTo>
                    <a:pt x="251015" y="330123"/>
                  </a:lnTo>
                  <a:lnTo>
                    <a:pt x="352793" y="330123"/>
                  </a:lnTo>
                  <a:lnTo>
                    <a:pt x="356489" y="326631"/>
                  </a:lnTo>
                  <a:lnTo>
                    <a:pt x="356489" y="303326"/>
                  </a:lnTo>
                  <a:close/>
                </a:path>
                <a:path w="387984" h="359410">
                  <a:moveTo>
                    <a:pt x="356489" y="32537"/>
                  </a:moveTo>
                  <a:lnTo>
                    <a:pt x="352793" y="29044"/>
                  </a:lnTo>
                  <a:lnTo>
                    <a:pt x="340004" y="29044"/>
                  </a:lnTo>
                  <a:lnTo>
                    <a:pt x="340004" y="44653"/>
                  </a:lnTo>
                  <a:lnTo>
                    <a:pt x="340004" y="212013"/>
                  </a:lnTo>
                  <a:lnTo>
                    <a:pt x="47536" y="212013"/>
                  </a:lnTo>
                  <a:lnTo>
                    <a:pt x="47536" y="44653"/>
                  </a:lnTo>
                  <a:lnTo>
                    <a:pt x="340004" y="44653"/>
                  </a:lnTo>
                  <a:lnTo>
                    <a:pt x="340004" y="29044"/>
                  </a:lnTo>
                  <a:lnTo>
                    <a:pt x="34747" y="29044"/>
                  </a:lnTo>
                  <a:lnTo>
                    <a:pt x="31064" y="32537"/>
                  </a:lnTo>
                  <a:lnTo>
                    <a:pt x="31064" y="224129"/>
                  </a:lnTo>
                  <a:lnTo>
                    <a:pt x="34747" y="227622"/>
                  </a:lnTo>
                  <a:lnTo>
                    <a:pt x="352793" y="227622"/>
                  </a:lnTo>
                  <a:lnTo>
                    <a:pt x="356489" y="224129"/>
                  </a:lnTo>
                  <a:lnTo>
                    <a:pt x="356489" y="212013"/>
                  </a:lnTo>
                  <a:lnTo>
                    <a:pt x="356489" y="44653"/>
                  </a:lnTo>
                  <a:lnTo>
                    <a:pt x="356489" y="32537"/>
                  </a:lnTo>
                  <a:close/>
                </a:path>
                <a:path w="387984" h="359410">
                  <a:moveTo>
                    <a:pt x="387210" y="23418"/>
                  </a:moveTo>
                  <a:lnTo>
                    <a:pt x="371068" y="1651"/>
                  </a:lnTo>
                  <a:lnTo>
                    <a:pt x="371068" y="19100"/>
                  </a:lnTo>
                  <a:lnTo>
                    <a:pt x="371068" y="237642"/>
                  </a:lnTo>
                  <a:lnTo>
                    <a:pt x="367385" y="241134"/>
                  </a:lnTo>
                  <a:lnTo>
                    <a:pt x="20497" y="241134"/>
                  </a:lnTo>
                  <a:lnTo>
                    <a:pt x="16802" y="237642"/>
                  </a:lnTo>
                  <a:lnTo>
                    <a:pt x="16802" y="19100"/>
                  </a:lnTo>
                  <a:lnTo>
                    <a:pt x="20497" y="15608"/>
                  </a:lnTo>
                  <a:lnTo>
                    <a:pt x="367385" y="15608"/>
                  </a:lnTo>
                  <a:lnTo>
                    <a:pt x="371068" y="19100"/>
                  </a:lnTo>
                  <a:lnTo>
                    <a:pt x="371068" y="1651"/>
                  </a:lnTo>
                  <a:lnTo>
                    <a:pt x="362496" y="0"/>
                  </a:lnTo>
                  <a:lnTo>
                    <a:pt x="24714" y="0"/>
                  </a:lnTo>
                  <a:lnTo>
                    <a:pt x="15100" y="1841"/>
                  </a:lnTo>
                  <a:lnTo>
                    <a:pt x="7239" y="6858"/>
                  </a:lnTo>
                  <a:lnTo>
                    <a:pt x="1943" y="14300"/>
                  </a:lnTo>
                  <a:lnTo>
                    <a:pt x="0" y="23418"/>
                  </a:lnTo>
                  <a:lnTo>
                    <a:pt x="0" y="233476"/>
                  </a:lnTo>
                  <a:lnTo>
                    <a:pt x="1943" y="242595"/>
                  </a:lnTo>
                  <a:lnTo>
                    <a:pt x="7239" y="250037"/>
                  </a:lnTo>
                  <a:lnTo>
                    <a:pt x="15100" y="255054"/>
                  </a:lnTo>
                  <a:lnTo>
                    <a:pt x="24714" y="256895"/>
                  </a:lnTo>
                  <a:lnTo>
                    <a:pt x="362661" y="256895"/>
                  </a:lnTo>
                  <a:lnTo>
                    <a:pt x="372275" y="255003"/>
                  </a:lnTo>
                  <a:lnTo>
                    <a:pt x="380098" y="249936"/>
                  </a:lnTo>
                  <a:lnTo>
                    <a:pt x="385343" y="242455"/>
                  </a:lnTo>
                  <a:lnTo>
                    <a:pt x="385610" y="241134"/>
                  </a:lnTo>
                  <a:lnTo>
                    <a:pt x="387184" y="233476"/>
                  </a:lnTo>
                  <a:lnTo>
                    <a:pt x="387210" y="23418"/>
                  </a:lnTo>
                  <a:close/>
                </a:path>
                <a:path w="387984" h="359410">
                  <a:moveTo>
                    <a:pt x="387540" y="298043"/>
                  </a:moveTo>
                  <a:lnTo>
                    <a:pt x="385241" y="287362"/>
                  </a:lnTo>
                  <a:lnTo>
                    <a:pt x="384403" y="286169"/>
                  </a:lnTo>
                  <a:lnTo>
                    <a:pt x="379031" y="278638"/>
                  </a:lnTo>
                  <a:lnTo>
                    <a:pt x="371068" y="273545"/>
                  </a:lnTo>
                  <a:lnTo>
                    <a:pt x="371068" y="291490"/>
                  </a:lnTo>
                  <a:lnTo>
                    <a:pt x="370979" y="338239"/>
                  </a:lnTo>
                  <a:lnTo>
                    <a:pt x="365455" y="343471"/>
                  </a:lnTo>
                  <a:lnTo>
                    <a:pt x="29006" y="343471"/>
                  </a:lnTo>
                  <a:lnTo>
                    <a:pt x="22250" y="343382"/>
                  </a:lnTo>
                  <a:lnTo>
                    <a:pt x="16776" y="338239"/>
                  </a:lnTo>
                  <a:lnTo>
                    <a:pt x="16637" y="331838"/>
                  </a:lnTo>
                  <a:lnTo>
                    <a:pt x="16700" y="291490"/>
                  </a:lnTo>
                  <a:lnTo>
                    <a:pt x="22148" y="286258"/>
                  </a:lnTo>
                  <a:lnTo>
                    <a:pt x="29006" y="286169"/>
                  </a:lnTo>
                  <a:lnTo>
                    <a:pt x="365455" y="286169"/>
                  </a:lnTo>
                  <a:lnTo>
                    <a:pt x="371068" y="291490"/>
                  </a:lnTo>
                  <a:lnTo>
                    <a:pt x="371068" y="273545"/>
                  </a:lnTo>
                  <a:lnTo>
                    <a:pt x="369824" y="272745"/>
                  </a:lnTo>
                  <a:lnTo>
                    <a:pt x="358546" y="270560"/>
                  </a:lnTo>
                  <a:lnTo>
                    <a:pt x="29006" y="270560"/>
                  </a:lnTo>
                  <a:lnTo>
                    <a:pt x="17780" y="272783"/>
                  </a:lnTo>
                  <a:lnTo>
                    <a:pt x="8623" y="278688"/>
                  </a:lnTo>
                  <a:lnTo>
                    <a:pt x="2451" y="287388"/>
                  </a:lnTo>
                  <a:lnTo>
                    <a:pt x="165" y="298043"/>
                  </a:lnTo>
                  <a:lnTo>
                    <a:pt x="165" y="331838"/>
                  </a:lnTo>
                  <a:lnTo>
                    <a:pt x="2514" y="342404"/>
                  </a:lnTo>
                  <a:lnTo>
                    <a:pt x="8712" y="351040"/>
                  </a:lnTo>
                  <a:lnTo>
                    <a:pt x="17843" y="356882"/>
                  </a:lnTo>
                  <a:lnTo>
                    <a:pt x="29006" y="359079"/>
                  </a:lnTo>
                  <a:lnTo>
                    <a:pt x="358546" y="359079"/>
                  </a:lnTo>
                  <a:lnTo>
                    <a:pt x="387540" y="331838"/>
                  </a:lnTo>
                  <a:lnTo>
                    <a:pt x="387540" y="298043"/>
                  </a:lnTo>
                  <a:close/>
                </a:path>
              </a:pathLst>
            </a:custGeom>
            <a:solidFill>
              <a:srgbClr val="44EFD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7209281" y="2169032"/>
            <a:ext cx="85026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</a:t>
            </a:r>
            <a:r>
              <a:rPr sz="800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li</a:t>
            </a:r>
            <a:r>
              <a:rPr sz="800" spc="-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80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n</a:t>
            </a:r>
            <a:r>
              <a:rPr sz="8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</a:t>
            </a:r>
            <a:r>
              <a:rPr sz="800" spc="-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800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Ap</a:t>
            </a:r>
            <a:r>
              <a:rPr sz="80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</a:t>
            </a:r>
            <a:r>
              <a:rPr sz="800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lic</a:t>
            </a:r>
            <a:r>
              <a:rPr sz="800" spc="-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8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</a:t>
            </a:r>
            <a:r>
              <a:rPr sz="8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ion</a:t>
            </a:r>
            <a:endParaRPr sz="8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903464" y="1897379"/>
            <a:ext cx="551815" cy="342900"/>
          </a:xfrm>
          <a:custGeom>
            <a:avLst/>
            <a:gdLst/>
            <a:ahLst/>
            <a:cxnLst/>
            <a:rect l="l" t="t" r="r" b="b"/>
            <a:pathLst>
              <a:path w="551815" h="342900">
                <a:moveTo>
                  <a:pt x="507472" y="266659"/>
                </a:moveTo>
                <a:lnTo>
                  <a:pt x="475360" y="267462"/>
                </a:lnTo>
                <a:lnTo>
                  <a:pt x="515365" y="342646"/>
                </a:lnTo>
                <a:lnTo>
                  <a:pt x="545121" y="279273"/>
                </a:lnTo>
                <a:lnTo>
                  <a:pt x="507491" y="279273"/>
                </a:lnTo>
                <a:lnTo>
                  <a:pt x="507472" y="266659"/>
                </a:lnTo>
                <a:close/>
              </a:path>
              <a:path w="551815" h="342900">
                <a:moveTo>
                  <a:pt x="520172" y="266341"/>
                </a:moveTo>
                <a:lnTo>
                  <a:pt x="507472" y="266659"/>
                </a:lnTo>
                <a:lnTo>
                  <a:pt x="507491" y="279273"/>
                </a:lnTo>
                <a:lnTo>
                  <a:pt x="520191" y="279146"/>
                </a:lnTo>
                <a:lnTo>
                  <a:pt x="520172" y="266341"/>
                </a:lnTo>
                <a:close/>
              </a:path>
              <a:path w="551815" h="342900">
                <a:moveTo>
                  <a:pt x="551560" y="265557"/>
                </a:moveTo>
                <a:lnTo>
                  <a:pt x="520172" y="266341"/>
                </a:lnTo>
                <a:lnTo>
                  <a:pt x="520191" y="279146"/>
                </a:lnTo>
                <a:lnTo>
                  <a:pt x="507491" y="279273"/>
                </a:lnTo>
                <a:lnTo>
                  <a:pt x="545121" y="279273"/>
                </a:lnTo>
                <a:lnTo>
                  <a:pt x="551560" y="265557"/>
                </a:lnTo>
                <a:close/>
              </a:path>
              <a:path w="551815" h="342900">
                <a:moveTo>
                  <a:pt x="507110" y="38100"/>
                </a:moveTo>
                <a:lnTo>
                  <a:pt x="507472" y="266659"/>
                </a:lnTo>
                <a:lnTo>
                  <a:pt x="520172" y="266341"/>
                </a:lnTo>
                <a:lnTo>
                  <a:pt x="519830" y="44450"/>
                </a:lnTo>
                <a:lnTo>
                  <a:pt x="513460" y="44450"/>
                </a:lnTo>
                <a:lnTo>
                  <a:pt x="507110" y="38100"/>
                </a:lnTo>
                <a:close/>
              </a:path>
              <a:path w="551815" h="3429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51815" h="3429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51815" h="342900">
                <a:moveTo>
                  <a:pt x="51981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07121" y="44450"/>
                </a:lnTo>
                <a:lnTo>
                  <a:pt x="507110" y="38100"/>
                </a:lnTo>
                <a:lnTo>
                  <a:pt x="519820" y="38100"/>
                </a:lnTo>
                <a:lnTo>
                  <a:pt x="519810" y="31750"/>
                </a:lnTo>
                <a:close/>
              </a:path>
              <a:path w="551815" h="342900">
                <a:moveTo>
                  <a:pt x="519820" y="38100"/>
                </a:moveTo>
                <a:lnTo>
                  <a:pt x="507110" y="38100"/>
                </a:lnTo>
                <a:lnTo>
                  <a:pt x="513460" y="44450"/>
                </a:lnTo>
                <a:lnTo>
                  <a:pt x="519830" y="44450"/>
                </a:lnTo>
                <a:lnTo>
                  <a:pt x="519820" y="38100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432917" y="1313179"/>
            <a:ext cx="3735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Single-digit </a:t>
            </a:r>
            <a:r>
              <a:rPr sz="1500" spc="1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millisecond </a:t>
            </a:r>
            <a:r>
              <a:rPr sz="1500" spc="1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overhead </a:t>
            </a:r>
            <a:r>
              <a:rPr sz="1500" spc="-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latency </a:t>
            </a:r>
            <a:r>
              <a:rPr sz="150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For</a:t>
            </a:r>
            <a:r>
              <a:rPr sz="1500" spc="-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use</a:t>
            </a:r>
            <a:r>
              <a:rPr sz="1500" spc="-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cases</a:t>
            </a:r>
            <a:r>
              <a:rPr sz="1500" spc="-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requiring</a:t>
            </a:r>
            <a:r>
              <a:rPr sz="1500" spc="-6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real-time</a:t>
            </a:r>
            <a:r>
              <a:rPr sz="1500" spc="-9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responses</a:t>
            </a:r>
            <a:endParaRPr sz="15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  <a:endParaRPr spc="-15" dirty="0"/>
          </a:p>
        </p:txBody>
      </p:sp>
      <p:sp>
        <p:nvSpPr>
          <p:cNvPr id="59" name="object 59"/>
          <p:cNvSpPr txBox="1"/>
          <p:nvPr/>
        </p:nvSpPr>
        <p:spPr>
          <a:xfrm>
            <a:off x="432917" y="1998675"/>
            <a:ext cx="428434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Built-in</a:t>
            </a:r>
            <a:r>
              <a:rPr sz="1500" spc="-6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1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algorithms,</a:t>
            </a:r>
            <a:r>
              <a:rPr sz="1500" spc="-7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-1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built-in,</a:t>
            </a:r>
            <a:r>
              <a:rPr sz="1500" spc="-6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marketplace</a:t>
            </a:r>
            <a:r>
              <a:rPr sz="1500" spc="-10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2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or</a:t>
            </a:r>
            <a:r>
              <a:rPr sz="1500" spc="-6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3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bring</a:t>
            </a:r>
            <a:endParaRPr sz="15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2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your</a:t>
            </a:r>
            <a:r>
              <a:rPr sz="1500" spc="-10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5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own</a:t>
            </a:r>
            <a:r>
              <a:rPr sz="1500" spc="-8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containers</a:t>
            </a:r>
            <a:endParaRPr sz="15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ct val="100000"/>
              </a:lnSpc>
            </a:pPr>
            <a:r>
              <a:rPr sz="1500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With</a:t>
            </a:r>
            <a:r>
              <a:rPr sz="1500" spc="-7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the</a:t>
            </a:r>
            <a:r>
              <a:rPr sz="1500" spc="-7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most</a:t>
            </a:r>
            <a:r>
              <a:rPr sz="1500" spc="-7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popular</a:t>
            </a:r>
            <a:r>
              <a:rPr sz="1500" spc="-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serving</a:t>
            </a:r>
            <a:r>
              <a:rPr sz="1500" spc="-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stacks</a:t>
            </a:r>
            <a:endParaRPr sz="15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32917" y="2913634"/>
            <a:ext cx="35953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Asynchronous</a:t>
            </a:r>
            <a:r>
              <a:rPr sz="1500" spc="-8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-1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inference</a:t>
            </a:r>
            <a:endParaRPr sz="1500">
              <a:latin typeface="Trebuchet MS" panose="020B0703020202090204"/>
              <a:cs typeface="Trebuchet MS" panose="020B0703020202090204"/>
            </a:endParaRPr>
          </a:p>
          <a:p>
            <a:pPr marL="12700" marR="5080">
              <a:lnSpc>
                <a:spcPct val="100000"/>
              </a:lnSpc>
            </a:pPr>
            <a:r>
              <a:rPr sz="1500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Supports</a:t>
            </a:r>
            <a:r>
              <a:rPr sz="1500" spc="-7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large</a:t>
            </a:r>
            <a:r>
              <a:rPr sz="1500" spc="-9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models</a:t>
            </a:r>
            <a:r>
              <a:rPr sz="1500" spc="-1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with</a:t>
            </a:r>
            <a:r>
              <a:rPr sz="1500" spc="-6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long-running </a:t>
            </a:r>
            <a:r>
              <a:rPr sz="1500" spc="-434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processing</a:t>
            </a:r>
            <a:r>
              <a:rPr sz="1500" spc="-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times</a:t>
            </a:r>
            <a:endParaRPr sz="15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32917" y="3828415"/>
            <a:ext cx="43878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Cost-effective</a:t>
            </a:r>
            <a:r>
              <a:rPr sz="1500" spc="-10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2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deployment</a:t>
            </a:r>
            <a:r>
              <a:rPr sz="1500" spc="-10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3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options</a:t>
            </a:r>
            <a:endParaRPr sz="1500">
              <a:latin typeface="Trebuchet MS" panose="020B0703020202090204"/>
              <a:cs typeface="Trebuchet MS" panose="020B0703020202090204"/>
            </a:endParaRPr>
          </a:p>
          <a:p>
            <a:pPr marL="12700" marR="508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Multi-model/multi-container</a:t>
            </a:r>
            <a:r>
              <a:rPr sz="1500" spc="-7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endpoints,</a:t>
            </a:r>
            <a:r>
              <a:rPr sz="1500" spc="-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serverless </a:t>
            </a:r>
            <a:r>
              <a:rPr sz="1500" spc="-434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inference,</a:t>
            </a:r>
            <a:r>
              <a:rPr sz="1500" spc="-9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and</a:t>
            </a:r>
            <a:r>
              <a:rPr sz="1500" spc="-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elastic</a:t>
            </a:r>
            <a:r>
              <a:rPr sz="1500" spc="-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scaling</a:t>
            </a:r>
            <a:endParaRPr sz="15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32917" y="4742815"/>
            <a:ext cx="442277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2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A/B</a:t>
            </a:r>
            <a:r>
              <a:rPr sz="1500" spc="-9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1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Testing</a:t>
            </a:r>
            <a:endParaRPr sz="15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ct val="100000"/>
              </a:lnSpc>
            </a:pPr>
            <a:r>
              <a:rPr sz="150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Use</a:t>
            </a:r>
            <a:r>
              <a:rPr sz="1500" spc="-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production</a:t>
            </a:r>
            <a:r>
              <a:rPr sz="1500" spc="-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variants</a:t>
            </a:r>
            <a:r>
              <a:rPr sz="1500" spc="-9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to</a:t>
            </a:r>
            <a:r>
              <a:rPr sz="1500" spc="-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automatically</a:t>
            </a:r>
            <a:r>
              <a:rPr sz="1500" spc="-9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distribute</a:t>
            </a:r>
            <a:endParaRPr sz="15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ct val="100000"/>
              </a:lnSpc>
            </a:pPr>
            <a:r>
              <a:rPr sz="1500" spc="-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traffic</a:t>
            </a:r>
            <a:endParaRPr sz="1500">
              <a:latin typeface="Trebuchet MS" panose="020B0703020202090204"/>
              <a:cs typeface="Trebuchet MS" panose="020B070302020209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5167" y="1165860"/>
            <a:ext cx="1245235" cy="814069"/>
            <a:chOff x="5535167" y="1165860"/>
            <a:chExt cx="1245235" cy="814069"/>
          </a:xfrm>
        </p:grpSpPr>
        <p:sp>
          <p:nvSpPr>
            <p:cNvPr id="3" name="object 3"/>
            <p:cNvSpPr/>
            <p:nvPr/>
          </p:nvSpPr>
          <p:spPr>
            <a:xfrm>
              <a:off x="5541263" y="1171956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5">
                  <a:moveTo>
                    <a:pt x="1099312" y="0"/>
                  </a:moveTo>
                  <a:lnTo>
                    <a:pt x="133603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4"/>
                  </a:lnTo>
                  <a:lnTo>
                    <a:pt x="0" y="668020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3" y="801624"/>
                  </a:lnTo>
                  <a:lnTo>
                    <a:pt x="1099312" y="801624"/>
                  </a:lnTo>
                  <a:lnTo>
                    <a:pt x="1141541" y="794812"/>
                  </a:lnTo>
                  <a:lnTo>
                    <a:pt x="1178216" y="775846"/>
                  </a:lnTo>
                  <a:lnTo>
                    <a:pt x="1207138" y="746924"/>
                  </a:lnTo>
                  <a:lnTo>
                    <a:pt x="1226104" y="710249"/>
                  </a:lnTo>
                  <a:lnTo>
                    <a:pt x="1232915" y="668020"/>
                  </a:lnTo>
                  <a:lnTo>
                    <a:pt x="1232915" y="133604"/>
                  </a:lnTo>
                  <a:lnTo>
                    <a:pt x="1226104" y="91374"/>
                  </a:lnTo>
                  <a:lnTo>
                    <a:pt x="1207138" y="54699"/>
                  </a:lnTo>
                  <a:lnTo>
                    <a:pt x="1178216" y="25777"/>
                  </a:lnTo>
                  <a:lnTo>
                    <a:pt x="1141541" y="6811"/>
                  </a:lnTo>
                  <a:lnTo>
                    <a:pt x="109931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541263" y="1171956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5">
                  <a:moveTo>
                    <a:pt x="0" y="133604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3" y="0"/>
                  </a:lnTo>
                  <a:lnTo>
                    <a:pt x="1099312" y="0"/>
                  </a:lnTo>
                  <a:lnTo>
                    <a:pt x="1141541" y="6811"/>
                  </a:lnTo>
                  <a:lnTo>
                    <a:pt x="1178216" y="25777"/>
                  </a:lnTo>
                  <a:lnTo>
                    <a:pt x="1207138" y="54699"/>
                  </a:lnTo>
                  <a:lnTo>
                    <a:pt x="1226104" y="91374"/>
                  </a:lnTo>
                  <a:lnTo>
                    <a:pt x="1232915" y="133604"/>
                  </a:lnTo>
                  <a:lnTo>
                    <a:pt x="1232915" y="668020"/>
                  </a:lnTo>
                  <a:lnTo>
                    <a:pt x="1226104" y="710249"/>
                  </a:lnTo>
                  <a:lnTo>
                    <a:pt x="1207138" y="746924"/>
                  </a:lnTo>
                  <a:lnTo>
                    <a:pt x="1178216" y="775846"/>
                  </a:lnTo>
                  <a:lnTo>
                    <a:pt x="1141541" y="794812"/>
                  </a:lnTo>
                  <a:lnTo>
                    <a:pt x="1099312" y="801624"/>
                  </a:lnTo>
                  <a:lnTo>
                    <a:pt x="133603" y="801624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20"/>
                  </a:lnTo>
                  <a:lnTo>
                    <a:pt x="0" y="1336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828538" y="1376629"/>
            <a:ext cx="6591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Fetch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24420" y="1674475"/>
            <a:ext cx="471170" cy="262255"/>
          </a:xfrm>
          <a:custGeom>
            <a:avLst/>
            <a:gdLst/>
            <a:ahLst/>
            <a:cxnLst/>
            <a:rect l="l" t="t" r="r" b="b"/>
            <a:pathLst>
              <a:path w="471170" h="262255">
                <a:moveTo>
                  <a:pt x="195833" y="190138"/>
                </a:moveTo>
                <a:lnTo>
                  <a:pt x="183318" y="192230"/>
                </a:lnTo>
                <a:lnTo>
                  <a:pt x="172958" y="198774"/>
                </a:lnTo>
                <a:lnTo>
                  <a:pt x="165812" y="208748"/>
                </a:lnTo>
                <a:lnTo>
                  <a:pt x="162940" y="221126"/>
                </a:lnTo>
                <a:lnTo>
                  <a:pt x="165086" y="233642"/>
                </a:lnTo>
                <a:lnTo>
                  <a:pt x="171624" y="244002"/>
                </a:lnTo>
                <a:lnTo>
                  <a:pt x="181568" y="251148"/>
                </a:lnTo>
                <a:lnTo>
                  <a:pt x="193928" y="254019"/>
                </a:lnTo>
                <a:lnTo>
                  <a:pt x="471043" y="262147"/>
                </a:lnTo>
                <a:lnTo>
                  <a:pt x="467623" y="255670"/>
                </a:lnTo>
                <a:lnTo>
                  <a:pt x="400176" y="255670"/>
                </a:lnTo>
                <a:lnTo>
                  <a:pt x="345545" y="223666"/>
                </a:lnTo>
                <a:lnTo>
                  <a:pt x="289281" y="192862"/>
                </a:lnTo>
                <a:lnTo>
                  <a:pt x="195833" y="190138"/>
                </a:lnTo>
                <a:close/>
              </a:path>
              <a:path w="471170" h="262255">
                <a:moveTo>
                  <a:pt x="378022" y="223158"/>
                </a:moveTo>
                <a:lnTo>
                  <a:pt x="344677" y="223158"/>
                </a:lnTo>
                <a:lnTo>
                  <a:pt x="400176" y="255670"/>
                </a:lnTo>
                <a:lnTo>
                  <a:pt x="399414" y="255162"/>
                </a:lnTo>
                <a:lnTo>
                  <a:pt x="400494" y="255162"/>
                </a:lnTo>
                <a:lnTo>
                  <a:pt x="407800" y="243478"/>
                </a:lnTo>
                <a:lnTo>
                  <a:pt x="388747" y="243478"/>
                </a:lnTo>
                <a:lnTo>
                  <a:pt x="378022" y="223158"/>
                </a:lnTo>
                <a:close/>
              </a:path>
              <a:path w="471170" h="262255">
                <a:moveTo>
                  <a:pt x="400494" y="255162"/>
                </a:moveTo>
                <a:lnTo>
                  <a:pt x="399414" y="255162"/>
                </a:lnTo>
                <a:lnTo>
                  <a:pt x="400176" y="255670"/>
                </a:lnTo>
                <a:lnTo>
                  <a:pt x="400494" y="255162"/>
                </a:lnTo>
                <a:close/>
              </a:path>
              <a:path w="471170" h="262255">
                <a:moveTo>
                  <a:pt x="310626" y="0"/>
                </a:moveTo>
                <a:lnTo>
                  <a:pt x="298450" y="3575"/>
                </a:lnTo>
                <a:lnTo>
                  <a:pt x="288613" y="11628"/>
                </a:lnTo>
                <a:lnTo>
                  <a:pt x="282813" y="22467"/>
                </a:lnTo>
                <a:lnTo>
                  <a:pt x="281465" y="34686"/>
                </a:lnTo>
                <a:lnTo>
                  <a:pt x="284987" y="46882"/>
                </a:lnTo>
                <a:lnTo>
                  <a:pt x="337426" y="146239"/>
                </a:lnTo>
                <a:lnTo>
                  <a:pt x="376681" y="167786"/>
                </a:lnTo>
                <a:lnTo>
                  <a:pt x="432815" y="200679"/>
                </a:lnTo>
                <a:lnTo>
                  <a:pt x="434085" y="201441"/>
                </a:lnTo>
                <a:lnTo>
                  <a:pt x="400176" y="255670"/>
                </a:lnTo>
                <a:lnTo>
                  <a:pt x="467623" y="255670"/>
                </a:lnTo>
                <a:lnTo>
                  <a:pt x="341629" y="17037"/>
                </a:lnTo>
                <a:lnTo>
                  <a:pt x="333597" y="7183"/>
                </a:lnTo>
                <a:lnTo>
                  <a:pt x="322802" y="1353"/>
                </a:lnTo>
                <a:lnTo>
                  <a:pt x="310626" y="0"/>
                </a:lnTo>
                <a:close/>
              </a:path>
              <a:path w="471170" h="262255">
                <a:moveTo>
                  <a:pt x="363169" y="195015"/>
                </a:moveTo>
                <a:lnTo>
                  <a:pt x="388747" y="243478"/>
                </a:lnTo>
                <a:lnTo>
                  <a:pt x="418083" y="196615"/>
                </a:lnTo>
                <a:lnTo>
                  <a:pt x="363169" y="195015"/>
                </a:lnTo>
                <a:close/>
              </a:path>
              <a:path w="471170" h="262255">
                <a:moveTo>
                  <a:pt x="337426" y="146239"/>
                </a:moveTo>
                <a:lnTo>
                  <a:pt x="363169" y="195015"/>
                </a:lnTo>
                <a:lnTo>
                  <a:pt x="418083" y="196615"/>
                </a:lnTo>
                <a:lnTo>
                  <a:pt x="388747" y="243478"/>
                </a:lnTo>
                <a:lnTo>
                  <a:pt x="407800" y="243478"/>
                </a:lnTo>
                <a:lnTo>
                  <a:pt x="434085" y="201441"/>
                </a:lnTo>
                <a:lnTo>
                  <a:pt x="432815" y="200679"/>
                </a:lnTo>
                <a:lnTo>
                  <a:pt x="376681" y="167786"/>
                </a:lnTo>
                <a:lnTo>
                  <a:pt x="337426" y="146239"/>
                </a:lnTo>
                <a:close/>
              </a:path>
              <a:path w="471170" h="262255">
                <a:moveTo>
                  <a:pt x="289307" y="192862"/>
                </a:moveTo>
                <a:lnTo>
                  <a:pt x="289940" y="193186"/>
                </a:lnTo>
                <a:lnTo>
                  <a:pt x="345439" y="223666"/>
                </a:lnTo>
                <a:lnTo>
                  <a:pt x="344677" y="223158"/>
                </a:lnTo>
                <a:lnTo>
                  <a:pt x="378022" y="223158"/>
                </a:lnTo>
                <a:lnTo>
                  <a:pt x="363169" y="195015"/>
                </a:lnTo>
                <a:lnTo>
                  <a:pt x="289307" y="192862"/>
                </a:lnTo>
                <a:close/>
              </a:path>
              <a:path w="471170" h="262255">
                <a:moveTo>
                  <a:pt x="344677" y="223158"/>
                </a:moveTo>
                <a:lnTo>
                  <a:pt x="345439" y="223666"/>
                </a:lnTo>
                <a:lnTo>
                  <a:pt x="344677" y="223158"/>
                </a:lnTo>
                <a:close/>
              </a:path>
              <a:path w="471170" h="262255">
                <a:moveTo>
                  <a:pt x="346787" y="163976"/>
                </a:moveTo>
                <a:lnTo>
                  <a:pt x="232790" y="163976"/>
                </a:lnTo>
                <a:lnTo>
                  <a:pt x="233552" y="164357"/>
                </a:lnTo>
                <a:lnTo>
                  <a:pt x="289307" y="192862"/>
                </a:lnTo>
                <a:lnTo>
                  <a:pt x="363169" y="195015"/>
                </a:lnTo>
                <a:lnTo>
                  <a:pt x="346787" y="163976"/>
                </a:lnTo>
                <a:close/>
              </a:path>
              <a:path w="471170" h="262255">
                <a:moveTo>
                  <a:pt x="289281" y="192862"/>
                </a:moveTo>
                <a:lnTo>
                  <a:pt x="289873" y="193186"/>
                </a:lnTo>
                <a:lnTo>
                  <a:pt x="289281" y="192862"/>
                </a:lnTo>
                <a:close/>
              </a:path>
              <a:path w="471170" h="262255">
                <a:moveTo>
                  <a:pt x="233296" y="164235"/>
                </a:moveTo>
                <a:lnTo>
                  <a:pt x="233536" y="164357"/>
                </a:lnTo>
                <a:lnTo>
                  <a:pt x="233296" y="164235"/>
                </a:lnTo>
                <a:close/>
              </a:path>
              <a:path w="471170" h="262255">
                <a:moveTo>
                  <a:pt x="269822" y="111017"/>
                </a:moveTo>
                <a:lnTo>
                  <a:pt x="117855" y="111017"/>
                </a:lnTo>
                <a:lnTo>
                  <a:pt x="118745" y="111398"/>
                </a:lnTo>
                <a:lnTo>
                  <a:pt x="176529" y="137052"/>
                </a:lnTo>
                <a:lnTo>
                  <a:pt x="233296" y="164235"/>
                </a:lnTo>
                <a:lnTo>
                  <a:pt x="232790" y="163976"/>
                </a:lnTo>
                <a:lnTo>
                  <a:pt x="346787" y="163976"/>
                </a:lnTo>
                <a:lnTo>
                  <a:pt x="337426" y="146239"/>
                </a:lnTo>
                <a:lnTo>
                  <a:pt x="319531" y="136417"/>
                </a:lnTo>
                <a:lnTo>
                  <a:pt x="269822" y="111017"/>
                </a:lnTo>
                <a:close/>
              </a:path>
              <a:path w="471170" h="262255">
                <a:moveTo>
                  <a:pt x="175640" y="136671"/>
                </a:moveTo>
                <a:lnTo>
                  <a:pt x="176437" y="137052"/>
                </a:lnTo>
                <a:lnTo>
                  <a:pt x="175640" y="136671"/>
                </a:lnTo>
                <a:close/>
              </a:path>
              <a:path w="471170" h="262255">
                <a:moveTo>
                  <a:pt x="118342" y="111233"/>
                </a:moveTo>
                <a:lnTo>
                  <a:pt x="118714" y="111398"/>
                </a:lnTo>
                <a:lnTo>
                  <a:pt x="118342" y="111233"/>
                </a:lnTo>
                <a:close/>
              </a:path>
              <a:path w="471170" h="262255">
                <a:moveTo>
                  <a:pt x="59308" y="87014"/>
                </a:moveTo>
                <a:lnTo>
                  <a:pt x="118342" y="111233"/>
                </a:lnTo>
                <a:lnTo>
                  <a:pt x="117855" y="111017"/>
                </a:lnTo>
                <a:lnTo>
                  <a:pt x="269822" y="111017"/>
                </a:lnTo>
                <a:lnTo>
                  <a:pt x="261620" y="106826"/>
                </a:lnTo>
                <a:lnTo>
                  <a:pt x="220918" y="87268"/>
                </a:lnTo>
                <a:lnTo>
                  <a:pt x="60071" y="87268"/>
                </a:lnTo>
                <a:lnTo>
                  <a:pt x="59308" y="87014"/>
                </a:lnTo>
                <a:close/>
              </a:path>
              <a:path w="471170" h="262255">
                <a:moveTo>
                  <a:pt x="22605" y="4718"/>
                </a:moveTo>
                <a:lnTo>
                  <a:pt x="0" y="64662"/>
                </a:lnTo>
                <a:lnTo>
                  <a:pt x="60071" y="87268"/>
                </a:lnTo>
                <a:lnTo>
                  <a:pt x="220918" y="87268"/>
                </a:lnTo>
                <a:lnTo>
                  <a:pt x="202946" y="78632"/>
                </a:lnTo>
                <a:lnTo>
                  <a:pt x="143382" y="52343"/>
                </a:lnTo>
                <a:lnTo>
                  <a:pt x="83184" y="27578"/>
                </a:lnTo>
                <a:lnTo>
                  <a:pt x="22605" y="4718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7322819" y="2026920"/>
            <a:ext cx="1247140" cy="814069"/>
            <a:chOff x="7322819" y="2026920"/>
            <a:chExt cx="1247140" cy="814069"/>
          </a:xfrm>
        </p:grpSpPr>
        <p:sp>
          <p:nvSpPr>
            <p:cNvPr id="8" name="object 8"/>
            <p:cNvSpPr/>
            <p:nvPr/>
          </p:nvSpPr>
          <p:spPr>
            <a:xfrm>
              <a:off x="7328915" y="2033016"/>
              <a:ext cx="1234440" cy="802005"/>
            </a:xfrm>
            <a:custGeom>
              <a:avLst/>
              <a:gdLst/>
              <a:ahLst/>
              <a:cxnLst/>
              <a:rect l="l" t="t" r="r" b="b"/>
              <a:pathLst>
                <a:path w="1234440" h="802005">
                  <a:moveTo>
                    <a:pt x="1100835" y="0"/>
                  </a:moveTo>
                  <a:lnTo>
                    <a:pt x="133603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4"/>
                  </a:lnTo>
                  <a:lnTo>
                    <a:pt x="0" y="668020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3" y="801624"/>
                  </a:lnTo>
                  <a:lnTo>
                    <a:pt x="1100835" y="801624"/>
                  </a:lnTo>
                  <a:lnTo>
                    <a:pt x="1143065" y="794812"/>
                  </a:lnTo>
                  <a:lnTo>
                    <a:pt x="1179740" y="775846"/>
                  </a:lnTo>
                  <a:lnTo>
                    <a:pt x="1208662" y="746924"/>
                  </a:lnTo>
                  <a:lnTo>
                    <a:pt x="1227628" y="710249"/>
                  </a:lnTo>
                  <a:lnTo>
                    <a:pt x="1234439" y="668020"/>
                  </a:lnTo>
                  <a:lnTo>
                    <a:pt x="1234439" y="133604"/>
                  </a:lnTo>
                  <a:lnTo>
                    <a:pt x="1227628" y="91374"/>
                  </a:lnTo>
                  <a:lnTo>
                    <a:pt x="1208662" y="54699"/>
                  </a:lnTo>
                  <a:lnTo>
                    <a:pt x="1179740" y="25777"/>
                  </a:lnTo>
                  <a:lnTo>
                    <a:pt x="1143065" y="6811"/>
                  </a:lnTo>
                  <a:lnTo>
                    <a:pt x="110083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328915" y="2033016"/>
              <a:ext cx="1234440" cy="802005"/>
            </a:xfrm>
            <a:custGeom>
              <a:avLst/>
              <a:gdLst/>
              <a:ahLst/>
              <a:cxnLst/>
              <a:rect l="l" t="t" r="r" b="b"/>
              <a:pathLst>
                <a:path w="1234440" h="802005">
                  <a:moveTo>
                    <a:pt x="0" y="133604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3" y="0"/>
                  </a:lnTo>
                  <a:lnTo>
                    <a:pt x="1100835" y="0"/>
                  </a:lnTo>
                  <a:lnTo>
                    <a:pt x="1143065" y="6811"/>
                  </a:lnTo>
                  <a:lnTo>
                    <a:pt x="1179740" y="25777"/>
                  </a:lnTo>
                  <a:lnTo>
                    <a:pt x="1208662" y="54699"/>
                  </a:lnTo>
                  <a:lnTo>
                    <a:pt x="1227628" y="91374"/>
                  </a:lnTo>
                  <a:lnTo>
                    <a:pt x="1234439" y="133604"/>
                  </a:lnTo>
                  <a:lnTo>
                    <a:pt x="1234439" y="668020"/>
                  </a:lnTo>
                  <a:lnTo>
                    <a:pt x="1227628" y="710249"/>
                  </a:lnTo>
                  <a:lnTo>
                    <a:pt x="1208662" y="746924"/>
                  </a:lnTo>
                  <a:lnTo>
                    <a:pt x="1179740" y="775846"/>
                  </a:lnTo>
                  <a:lnTo>
                    <a:pt x="1143065" y="794812"/>
                  </a:lnTo>
                  <a:lnTo>
                    <a:pt x="1100835" y="801624"/>
                  </a:lnTo>
                  <a:lnTo>
                    <a:pt x="133603" y="801624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20"/>
                  </a:lnTo>
                  <a:lnTo>
                    <a:pt x="0" y="1336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611618" y="2238197"/>
            <a:ext cx="6711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Cl</a:t>
            </a:r>
            <a:r>
              <a:rPr sz="2000" spc="-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2000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an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66048" y="3036189"/>
            <a:ext cx="302260" cy="701675"/>
          </a:xfrm>
          <a:custGeom>
            <a:avLst/>
            <a:gdLst/>
            <a:ahLst/>
            <a:cxnLst/>
            <a:rect l="l" t="t" r="r" b="b"/>
            <a:pathLst>
              <a:path w="302259" h="701675">
                <a:moveTo>
                  <a:pt x="52689" y="422798"/>
                </a:moveTo>
                <a:lnTo>
                  <a:pt x="40415" y="422832"/>
                </a:lnTo>
                <a:lnTo>
                  <a:pt x="28701" y="427736"/>
                </a:lnTo>
                <a:lnTo>
                  <a:pt x="19819" y="436880"/>
                </a:lnTo>
                <a:lnTo>
                  <a:pt x="15271" y="448310"/>
                </a:lnTo>
                <a:lnTo>
                  <a:pt x="15343" y="460597"/>
                </a:lnTo>
                <a:lnTo>
                  <a:pt x="20320" y="472313"/>
                </a:lnTo>
                <a:lnTo>
                  <a:pt x="176275" y="701421"/>
                </a:lnTo>
                <a:lnTo>
                  <a:pt x="206303" y="640588"/>
                </a:lnTo>
                <a:lnTo>
                  <a:pt x="139953" y="640588"/>
                </a:lnTo>
                <a:lnTo>
                  <a:pt x="137973" y="616077"/>
                </a:lnTo>
                <a:lnTo>
                  <a:pt x="133415" y="572643"/>
                </a:lnTo>
                <a:lnTo>
                  <a:pt x="133399" y="572008"/>
                </a:lnTo>
                <a:lnTo>
                  <a:pt x="128220" y="529336"/>
                </a:lnTo>
                <a:lnTo>
                  <a:pt x="125934" y="513783"/>
                </a:lnTo>
                <a:lnTo>
                  <a:pt x="73151" y="436245"/>
                </a:lnTo>
                <a:lnTo>
                  <a:pt x="64081" y="427360"/>
                </a:lnTo>
                <a:lnTo>
                  <a:pt x="52689" y="422798"/>
                </a:lnTo>
                <a:close/>
              </a:path>
              <a:path w="302259" h="701675">
                <a:moveTo>
                  <a:pt x="147269" y="615442"/>
                </a:moveTo>
                <a:lnTo>
                  <a:pt x="137922" y="615442"/>
                </a:lnTo>
                <a:lnTo>
                  <a:pt x="139953" y="640588"/>
                </a:lnTo>
                <a:lnTo>
                  <a:pt x="203707" y="635381"/>
                </a:lnTo>
                <a:lnTo>
                  <a:pt x="202788" y="623824"/>
                </a:lnTo>
                <a:lnTo>
                  <a:pt x="143128" y="623824"/>
                </a:lnTo>
                <a:lnTo>
                  <a:pt x="147269" y="615442"/>
                </a:lnTo>
                <a:close/>
              </a:path>
              <a:path w="302259" h="701675">
                <a:moveTo>
                  <a:pt x="272057" y="406683"/>
                </a:moveTo>
                <a:lnTo>
                  <a:pt x="259905" y="408352"/>
                </a:lnTo>
                <a:lnTo>
                  <a:pt x="249277" y="414474"/>
                </a:lnTo>
                <a:lnTo>
                  <a:pt x="241553" y="424561"/>
                </a:lnTo>
                <a:lnTo>
                  <a:pt x="192127" y="524625"/>
                </a:lnTo>
                <a:lnTo>
                  <a:pt x="196976" y="565150"/>
                </a:lnTo>
                <a:lnTo>
                  <a:pt x="201675" y="609854"/>
                </a:lnTo>
                <a:lnTo>
                  <a:pt x="203707" y="635381"/>
                </a:lnTo>
                <a:lnTo>
                  <a:pt x="139953" y="640588"/>
                </a:lnTo>
                <a:lnTo>
                  <a:pt x="206303" y="640588"/>
                </a:lnTo>
                <a:lnTo>
                  <a:pt x="298957" y="452882"/>
                </a:lnTo>
                <a:lnTo>
                  <a:pt x="302176" y="440584"/>
                </a:lnTo>
                <a:lnTo>
                  <a:pt x="300513" y="428418"/>
                </a:lnTo>
                <a:lnTo>
                  <a:pt x="294421" y="417752"/>
                </a:lnTo>
                <a:lnTo>
                  <a:pt x="284352" y="409956"/>
                </a:lnTo>
                <a:lnTo>
                  <a:pt x="272057" y="406683"/>
                </a:lnTo>
                <a:close/>
              </a:path>
              <a:path w="302259" h="701675">
                <a:moveTo>
                  <a:pt x="167396" y="574693"/>
                </a:moveTo>
                <a:lnTo>
                  <a:pt x="143128" y="623824"/>
                </a:lnTo>
                <a:lnTo>
                  <a:pt x="198247" y="620013"/>
                </a:lnTo>
                <a:lnTo>
                  <a:pt x="167396" y="574693"/>
                </a:lnTo>
                <a:close/>
              </a:path>
              <a:path w="302259" h="701675">
                <a:moveTo>
                  <a:pt x="192127" y="524625"/>
                </a:moveTo>
                <a:lnTo>
                  <a:pt x="167396" y="574693"/>
                </a:lnTo>
                <a:lnTo>
                  <a:pt x="198247" y="620013"/>
                </a:lnTo>
                <a:lnTo>
                  <a:pt x="143128" y="623824"/>
                </a:lnTo>
                <a:lnTo>
                  <a:pt x="202788" y="623824"/>
                </a:lnTo>
                <a:lnTo>
                  <a:pt x="201675" y="609854"/>
                </a:lnTo>
                <a:lnTo>
                  <a:pt x="196976" y="565150"/>
                </a:lnTo>
                <a:lnTo>
                  <a:pt x="192127" y="524625"/>
                </a:lnTo>
                <a:close/>
              </a:path>
              <a:path w="302259" h="701675">
                <a:moveTo>
                  <a:pt x="136088" y="528701"/>
                </a:moveTo>
                <a:lnTo>
                  <a:pt x="128143" y="528701"/>
                </a:lnTo>
                <a:lnTo>
                  <a:pt x="133476" y="572643"/>
                </a:lnTo>
                <a:lnTo>
                  <a:pt x="137922" y="616077"/>
                </a:lnTo>
                <a:lnTo>
                  <a:pt x="137922" y="615442"/>
                </a:lnTo>
                <a:lnTo>
                  <a:pt x="147269" y="615442"/>
                </a:lnTo>
                <a:lnTo>
                  <a:pt x="167396" y="574693"/>
                </a:lnTo>
                <a:lnTo>
                  <a:pt x="136088" y="528701"/>
                </a:lnTo>
                <a:close/>
              </a:path>
              <a:path w="302259" h="701675">
                <a:moveTo>
                  <a:pt x="137922" y="615442"/>
                </a:moveTo>
                <a:lnTo>
                  <a:pt x="137922" y="616077"/>
                </a:lnTo>
                <a:lnTo>
                  <a:pt x="137922" y="615442"/>
                </a:lnTo>
                <a:close/>
              </a:path>
              <a:path w="302259" h="701675">
                <a:moveTo>
                  <a:pt x="186535" y="485521"/>
                </a:moveTo>
                <a:lnTo>
                  <a:pt x="121920" y="485521"/>
                </a:lnTo>
                <a:lnTo>
                  <a:pt x="125934" y="513783"/>
                </a:lnTo>
                <a:lnTo>
                  <a:pt x="167396" y="574693"/>
                </a:lnTo>
                <a:lnTo>
                  <a:pt x="192127" y="524625"/>
                </a:lnTo>
                <a:lnTo>
                  <a:pt x="191643" y="520573"/>
                </a:lnTo>
                <a:lnTo>
                  <a:pt x="186535" y="485521"/>
                </a:lnTo>
                <a:close/>
              </a:path>
              <a:path w="302259" h="701675">
                <a:moveTo>
                  <a:pt x="133350" y="572008"/>
                </a:moveTo>
                <a:lnTo>
                  <a:pt x="133415" y="572643"/>
                </a:lnTo>
                <a:lnTo>
                  <a:pt x="133350" y="572008"/>
                </a:lnTo>
                <a:close/>
              </a:path>
              <a:path w="302259" h="701675">
                <a:moveTo>
                  <a:pt x="133399" y="572008"/>
                </a:moveTo>
                <a:lnTo>
                  <a:pt x="133476" y="572643"/>
                </a:lnTo>
                <a:lnTo>
                  <a:pt x="133399" y="572008"/>
                </a:lnTo>
                <a:close/>
              </a:path>
              <a:path w="302259" h="701675">
                <a:moveTo>
                  <a:pt x="125934" y="513783"/>
                </a:moveTo>
                <a:lnTo>
                  <a:pt x="128143" y="529336"/>
                </a:lnTo>
                <a:lnTo>
                  <a:pt x="128143" y="528701"/>
                </a:lnTo>
                <a:lnTo>
                  <a:pt x="136088" y="528701"/>
                </a:lnTo>
                <a:lnTo>
                  <a:pt x="125934" y="513783"/>
                </a:lnTo>
                <a:close/>
              </a:path>
              <a:path w="302259" h="701675">
                <a:moveTo>
                  <a:pt x="128143" y="528701"/>
                </a:moveTo>
                <a:lnTo>
                  <a:pt x="128143" y="529336"/>
                </a:lnTo>
                <a:lnTo>
                  <a:pt x="128143" y="528701"/>
                </a:lnTo>
                <a:close/>
              </a:path>
              <a:path w="302259" h="701675">
                <a:moveTo>
                  <a:pt x="172174" y="399541"/>
                </a:moveTo>
                <a:lnTo>
                  <a:pt x="107187" y="399541"/>
                </a:lnTo>
                <a:lnTo>
                  <a:pt x="115061" y="443102"/>
                </a:lnTo>
                <a:lnTo>
                  <a:pt x="121920" y="486156"/>
                </a:lnTo>
                <a:lnTo>
                  <a:pt x="121920" y="485521"/>
                </a:lnTo>
                <a:lnTo>
                  <a:pt x="186535" y="485521"/>
                </a:lnTo>
                <a:lnTo>
                  <a:pt x="185166" y="476123"/>
                </a:lnTo>
                <a:lnTo>
                  <a:pt x="178053" y="431926"/>
                </a:lnTo>
                <a:lnTo>
                  <a:pt x="172174" y="399541"/>
                </a:lnTo>
                <a:close/>
              </a:path>
              <a:path w="302259" h="701675">
                <a:moveTo>
                  <a:pt x="114934" y="442468"/>
                </a:moveTo>
                <a:lnTo>
                  <a:pt x="115036" y="443102"/>
                </a:lnTo>
                <a:lnTo>
                  <a:pt x="114934" y="442468"/>
                </a:lnTo>
                <a:close/>
              </a:path>
              <a:path w="302259" h="701675">
                <a:moveTo>
                  <a:pt x="144626" y="271907"/>
                </a:moveTo>
                <a:lnTo>
                  <a:pt x="78740" y="271907"/>
                </a:lnTo>
                <a:lnTo>
                  <a:pt x="78867" y="272414"/>
                </a:lnTo>
                <a:lnTo>
                  <a:pt x="89280" y="314833"/>
                </a:lnTo>
                <a:lnTo>
                  <a:pt x="98551" y="357377"/>
                </a:lnTo>
                <a:lnTo>
                  <a:pt x="107187" y="400176"/>
                </a:lnTo>
                <a:lnTo>
                  <a:pt x="107187" y="399541"/>
                </a:lnTo>
                <a:lnTo>
                  <a:pt x="172174" y="399541"/>
                </a:lnTo>
                <a:lnTo>
                  <a:pt x="170052" y="387858"/>
                </a:lnTo>
                <a:lnTo>
                  <a:pt x="161162" y="343915"/>
                </a:lnTo>
                <a:lnTo>
                  <a:pt x="151510" y="300100"/>
                </a:lnTo>
                <a:lnTo>
                  <a:pt x="144626" y="271907"/>
                </a:lnTo>
                <a:close/>
              </a:path>
              <a:path w="302259" h="701675">
                <a:moveTo>
                  <a:pt x="98425" y="356870"/>
                </a:moveTo>
                <a:lnTo>
                  <a:pt x="98527" y="357377"/>
                </a:lnTo>
                <a:lnTo>
                  <a:pt x="98425" y="356870"/>
                </a:lnTo>
                <a:close/>
              </a:path>
              <a:path w="302259" h="701675">
                <a:moveTo>
                  <a:pt x="89026" y="314198"/>
                </a:moveTo>
                <a:lnTo>
                  <a:pt x="89167" y="314833"/>
                </a:lnTo>
                <a:lnTo>
                  <a:pt x="89026" y="314198"/>
                </a:lnTo>
                <a:close/>
              </a:path>
              <a:path w="302259" h="701675">
                <a:moveTo>
                  <a:pt x="78830" y="272277"/>
                </a:moveTo>
                <a:lnTo>
                  <a:pt x="78864" y="272414"/>
                </a:lnTo>
                <a:lnTo>
                  <a:pt x="78830" y="272277"/>
                </a:lnTo>
                <a:close/>
              </a:path>
              <a:path w="302259" h="701675">
                <a:moveTo>
                  <a:pt x="133882" y="229743"/>
                </a:moveTo>
                <a:lnTo>
                  <a:pt x="67691" y="229743"/>
                </a:lnTo>
                <a:lnTo>
                  <a:pt x="78830" y="272277"/>
                </a:lnTo>
                <a:lnTo>
                  <a:pt x="78740" y="271907"/>
                </a:lnTo>
                <a:lnTo>
                  <a:pt x="144626" y="271907"/>
                </a:lnTo>
                <a:lnTo>
                  <a:pt x="140843" y="256412"/>
                </a:lnTo>
                <a:lnTo>
                  <a:pt x="133882" y="229743"/>
                </a:lnTo>
                <a:close/>
              </a:path>
              <a:path w="302259" h="701675">
                <a:moveTo>
                  <a:pt x="109962" y="145923"/>
                </a:moveTo>
                <a:lnTo>
                  <a:pt x="43052" y="145923"/>
                </a:lnTo>
                <a:lnTo>
                  <a:pt x="56006" y="188340"/>
                </a:lnTo>
                <a:lnTo>
                  <a:pt x="67818" y="230250"/>
                </a:lnTo>
                <a:lnTo>
                  <a:pt x="67691" y="229743"/>
                </a:lnTo>
                <a:lnTo>
                  <a:pt x="133882" y="229743"/>
                </a:lnTo>
                <a:lnTo>
                  <a:pt x="129540" y="213106"/>
                </a:lnTo>
                <a:lnTo>
                  <a:pt x="117348" y="169925"/>
                </a:lnTo>
                <a:lnTo>
                  <a:pt x="109962" y="145923"/>
                </a:lnTo>
                <a:close/>
              </a:path>
              <a:path w="302259" h="701675">
                <a:moveTo>
                  <a:pt x="55752" y="187706"/>
                </a:moveTo>
                <a:lnTo>
                  <a:pt x="55933" y="188340"/>
                </a:lnTo>
                <a:lnTo>
                  <a:pt x="55752" y="187706"/>
                </a:lnTo>
                <a:close/>
              </a:path>
              <a:path w="302259" h="701675">
                <a:moveTo>
                  <a:pt x="60071" y="0"/>
                </a:moveTo>
                <a:lnTo>
                  <a:pt x="0" y="22098"/>
                </a:lnTo>
                <a:lnTo>
                  <a:pt x="15367" y="63753"/>
                </a:lnTo>
                <a:lnTo>
                  <a:pt x="29718" y="105028"/>
                </a:lnTo>
                <a:lnTo>
                  <a:pt x="43179" y="146558"/>
                </a:lnTo>
                <a:lnTo>
                  <a:pt x="43052" y="145923"/>
                </a:lnTo>
                <a:lnTo>
                  <a:pt x="109962" y="145923"/>
                </a:lnTo>
                <a:lnTo>
                  <a:pt x="104140" y="127000"/>
                </a:lnTo>
                <a:lnTo>
                  <a:pt x="90297" y="84200"/>
                </a:lnTo>
                <a:lnTo>
                  <a:pt x="75437" y="41910"/>
                </a:lnTo>
                <a:lnTo>
                  <a:pt x="60071" y="0"/>
                </a:lnTo>
                <a:close/>
              </a:path>
              <a:path w="302259" h="701675">
                <a:moveTo>
                  <a:pt x="29464" y="104394"/>
                </a:moveTo>
                <a:lnTo>
                  <a:pt x="29670" y="105028"/>
                </a:lnTo>
                <a:lnTo>
                  <a:pt x="29464" y="104394"/>
                </a:lnTo>
                <a:close/>
              </a:path>
              <a:path w="302259" h="701675">
                <a:moveTo>
                  <a:pt x="15112" y="63246"/>
                </a:moveTo>
                <a:lnTo>
                  <a:pt x="15290" y="63753"/>
                </a:lnTo>
                <a:lnTo>
                  <a:pt x="15112" y="63246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7764780" y="3962400"/>
            <a:ext cx="1247140" cy="814069"/>
            <a:chOff x="7764780" y="3962400"/>
            <a:chExt cx="1247140" cy="814069"/>
          </a:xfrm>
        </p:grpSpPr>
        <p:sp>
          <p:nvSpPr>
            <p:cNvPr id="13" name="object 13"/>
            <p:cNvSpPr/>
            <p:nvPr/>
          </p:nvSpPr>
          <p:spPr>
            <a:xfrm>
              <a:off x="7770876" y="3968495"/>
              <a:ext cx="1234440" cy="802005"/>
            </a:xfrm>
            <a:custGeom>
              <a:avLst/>
              <a:gdLst/>
              <a:ahLst/>
              <a:cxnLst/>
              <a:rect l="l" t="t" r="r" b="b"/>
              <a:pathLst>
                <a:path w="1234440" h="802004">
                  <a:moveTo>
                    <a:pt x="1100835" y="0"/>
                  </a:moveTo>
                  <a:lnTo>
                    <a:pt x="133603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3"/>
                  </a:lnTo>
                  <a:lnTo>
                    <a:pt x="0" y="668019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3" y="801623"/>
                  </a:lnTo>
                  <a:lnTo>
                    <a:pt x="1100835" y="801623"/>
                  </a:lnTo>
                  <a:lnTo>
                    <a:pt x="1143065" y="794812"/>
                  </a:lnTo>
                  <a:lnTo>
                    <a:pt x="1179740" y="775846"/>
                  </a:lnTo>
                  <a:lnTo>
                    <a:pt x="1208662" y="746924"/>
                  </a:lnTo>
                  <a:lnTo>
                    <a:pt x="1227628" y="710249"/>
                  </a:lnTo>
                  <a:lnTo>
                    <a:pt x="1234440" y="668019"/>
                  </a:lnTo>
                  <a:lnTo>
                    <a:pt x="1234440" y="133603"/>
                  </a:lnTo>
                  <a:lnTo>
                    <a:pt x="1227628" y="91374"/>
                  </a:lnTo>
                  <a:lnTo>
                    <a:pt x="1208662" y="54699"/>
                  </a:lnTo>
                  <a:lnTo>
                    <a:pt x="1179740" y="25777"/>
                  </a:lnTo>
                  <a:lnTo>
                    <a:pt x="1143065" y="6811"/>
                  </a:lnTo>
                  <a:lnTo>
                    <a:pt x="110083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770876" y="3968495"/>
              <a:ext cx="1234440" cy="802005"/>
            </a:xfrm>
            <a:custGeom>
              <a:avLst/>
              <a:gdLst/>
              <a:ahLst/>
              <a:cxnLst/>
              <a:rect l="l" t="t" r="r" b="b"/>
              <a:pathLst>
                <a:path w="1234440" h="802004">
                  <a:moveTo>
                    <a:pt x="0" y="133603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3" y="0"/>
                  </a:lnTo>
                  <a:lnTo>
                    <a:pt x="1100835" y="0"/>
                  </a:lnTo>
                  <a:lnTo>
                    <a:pt x="1143065" y="6811"/>
                  </a:lnTo>
                  <a:lnTo>
                    <a:pt x="1179740" y="25777"/>
                  </a:lnTo>
                  <a:lnTo>
                    <a:pt x="1208662" y="54699"/>
                  </a:lnTo>
                  <a:lnTo>
                    <a:pt x="1227628" y="91374"/>
                  </a:lnTo>
                  <a:lnTo>
                    <a:pt x="1234440" y="133603"/>
                  </a:lnTo>
                  <a:lnTo>
                    <a:pt x="1234440" y="668019"/>
                  </a:lnTo>
                  <a:lnTo>
                    <a:pt x="1227628" y="710249"/>
                  </a:lnTo>
                  <a:lnTo>
                    <a:pt x="1208662" y="746924"/>
                  </a:lnTo>
                  <a:lnTo>
                    <a:pt x="1179740" y="775846"/>
                  </a:lnTo>
                  <a:lnTo>
                    <a:pt x="1143065" y="794812"/>
                  </a:lnTo>
                  <a:lnTo>
                    <a:pt x="1100835" y="801623"/>
                  </a:lnTo>
                  <a:lnTo>
                    <a:pt x="133603" y="801623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19"/>
                  </a:lnTo>
                  <a:lnTo>
                    <a:pt x="0" y="13360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928609" y="4174312"/>
            <a:ext cx="9213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Prepare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59268" y="4920360"/>
            <a:ext cx="346075" cy="470534"/>
          </a:xfrm>
          <a:custGeom>
            <a:avLst/>
            <a:gdLst/>
            <a:ahLst/>
            <a:cxnLst/>
            <a:rect l="l" t="t" r="r" b="b"/>
            <a:pathLst>
              <a:path w="346075" h="470535">
                <a:moveTo>
                  <a:pt x="89661" y="172465"/>
                </a:moveTo>
                <a:lnTo>
                  <a:pt x="52197" y="197865"/>
                </a:lnTo>
                <a:lnTo>
                  <a:pt x="0" y="470026"/>
                </a:lnTo>
                <a:lnTo>
                  <a:pt x="79506" y="443229"/>
                </a:lnTo>
                <a:lnTo>
                  <a:pt x="65912" y="443229"/>
                </a:lnTo>
                <a:lnTo>
                  <a:pt x="17652" y="401192"/>
                </a:lnTo>
                <a:lnTo>
                  <a:pt x="21483" y="396763"/>
                </a:lnTo>
                <a:lnTo>
                  <a:pt x="65024" y="343407"/>
                </a:lnTo>
                <a:lnTo>
                  <a:pt x="97533" y="301236"/>
                </a:lnTo>
                <a:lnTo>
                  <a:pt x="115061" y="209931"/>
                </a:lnTo>
                <a:lnTo>
                  <a:pt x="114933" y="197201"/>
                </a:lnTo>
                <a:lnTo>
                  <a:pt x="110124" y="185912"/>
                </a:lnTo>
                <a:lnTo>
                  <a:pt x="101435" y="177266"/>
                </a:lnTo>
                <a:lnTo>
                  <a:pt x="89661" y="172465"/>
                </a:lnTo>
                <a:close/>
              </a:path>
              <a:path w="346075" h="470535">
                <a:moveTo>
                  <a:pt x="36739" y="396494"/>
                </a:moveTo>
                <a:lnTo>
                  <a:pt x="21716" y="396494"/>
                </a:lnTo>
                <a:lnTo>
                  <a:pt x="21081" y="397255"/>
                </a:lnTo>
                <a:lnTo>
                  <a:pt x="17652" y="401192"/>
                </a:lnTo>
                <a:lnTo>
                  <a:pt x="65912" y="443229"/>
                </a:lnTo>
                <a:lnTo>
                  <a:pt x="70230" y="438150"/>
                </a:lnTo>
                <a:lnTo>
                  <a:pt x="78358" y="428244"/>
                </a:lnTo>
                <a:lnTo>
                  <a:pt x="73151" y="428244"/>
                </a:lnTo>
                <a:lnTo>
                  <a:pt x="36739" y="396494"/>
                </a:lnTo>
                <a:close/>
              </a:path>
              <a:path w="346075" h="470535">
                <a:moveTo>
                  <a:pt x="254805" y="319242"/>
                </a:moveTo>
                <a:lnTo>
                  <a:pt x="242188" y="320801"/>
                </a:lnTo>
                <a:lnTo>
                  <a:pt x="135583" y="356786"/>
                </a:lnTo>
                <a:lnTo>
                  <a:pt x="114934" y="383666"/>
                </a:lnTo>
                <a:lnTo>
                  <a:pt x="70230" y="438150"/>
                </a:lnTo>
                <a:lnTo>
                  <a:pt x="65912" y="443229"/>
                </a:lnTo>
                <a:lnTo>
                  <a:pt x="79506" y="443229"/>
                </a:lnTo>
                <a:lnTo>
                  <a:pt x="262635" y="381507"/>
                </a:lnTo>
                <a:lnTo>
                  <a:pt x="273647" y="375106"/>
                </a:lnTo>
                <a:lnTo>
                  <a:pt x="281098" y="365347"/>
                </a:lnTo>
                <a:lnTo>
                  <a:pt x="284335" y="353540"/>
                </a:lnTo>
                <a:lnTo>
                  <a:pt x="282701" y="340994"/>
                </a:lnTo>
                <a:lnTo>
                  <a:pt x="276371" y="329981"/>
                </a:lnTo>
                <a:lnTo>
                  <a:pt x="266636" y="322516"/>
                </a:lnTo>
                <a:lnTo>
                  <a:pt x="254805" y="319242"/>
                </a:lnTo>
                <a:close/>
              </a:path>
              <a:path w="346075" h="470535">
                <a:moveTo>
                  <a:pt x="83494" y="374369"/>
                </a:moveTo>
                <a:lnTo>
                  <a:pt x="31496" y="391922"/>
                </a:lnTo>
                <a:lnTo>
                  <a:pt x="73151" y="428244"/>
                </a:lnTo>
                <a:lnTo>
                  <a:pt x="83494" y="374369"/>
                </a:lnTo>
                <a:close/>
              </a:path>
              <a:path w="346075" h="470535">
                <a:moveTo>
                  <a:pt x="135583" y="356786"/>
                </a:moveTo>
                <a:lnTo>
                  <a:pt x="83494" y="374369"/>
                </a:lnTo>
                <a:lnTo>
                  <a:pt x="73151" y="428244"/>
                </a:lnTo>
                <a:lnTo>
                  <a:pt x="78358" y="428244"/>
                </a:lnTo>
                <a:lnTo>
                  <a:pt x="114934" y="383666"/>
                </a:lnTo>
                <a:lnTo>
                  <a:pt x="135583" y="356786"/>
                </a:lnTo>
                <a:close/>
              </a:path>
              <a:path w="346075" h="470535">
                <a:moveTo>
                  <a:pt x="21483" y="396763"/>
                </a:moveTo>
                <a:lnTo>
                  <a:pt x="21057" y="397255"/>
                </a:lnTo>
                <a:lnTo>
                  <a:pt x="21483" y="396763"/>
                </a:lnTo>
                <a:close/>
              </a:path>
              <a:path w="346075" h="470535">
                <a:moveTo>
                  <a:pt x="97533" y="301236"/>
                </a:moveTo>
                <a:lnTo>
                  <a:pt x="64515" y="344169"/>
                </a:lnTo>
                <a:lnTo>
                  <a:pt x="21483" y="396763"/>
                </a:lnTo>
                <a:lnTo>
                  <a:pt x="21716" y="396494"/>
                </a:lnTo>
                <a:lnTo>
                  <a:pt x="36739" y="396494"/>
                </a:lnTo>
                <a:lnTo>
                  <a:pt x="31496" y="391922"/>
                </a:lnTo>
                <a:lnTo>
                  <a:pt x="83494" y="374369"/>
                </a:lnTo>
                <a:lnTo>
                  <a:pt x="97533" y="301236"/>
                </a:lnTo>
                <a:close/>
              </a:path>
              <a:path w="346075" h="470535">
                <a:moveTo>
                  <a:pt x="261119" y="176911"/>
                </a:moveTo>
                <a:lnTo>
                  <a:pt x="185292" y="176911"/>
                </a:lnTo>
                <a:lnTo>
                  <a:pt x="146430" y="234441"/>
                </a:lnTo>
                <a:lnTo>
                  <a:pt x="106299" y="289940"/>
                </a:lnTo>
                <a:lnTo>
                  <a:pt x="97533" y="301236"/>
                </a:lnTo>
                <a:lnTo>
                  <a:pt x="83494" y="374369"/>
                </a:lnTo>
                <a:lnTo>
                  <a:pt x="135583" y="356786"/>
                </a:lnTo>
                <a:lnTo>
                  <a:pt x="157860" y="327786"/>
                </a:lnTo>
                <a:lnTo>
                  <a:pt x="199135" y="270763"/>
                </a:lnTo>
                <a:lnTo>
                  <a:pt x="238632" y="212344"/>
                </a:lnTo>
                <a:lnTo>
                  <a:pt x="261119" y="176911"/>
                </a:lnTo>
                <a:close/>
              </a:path>
              <a:path w="346075" h="470535">
                <a:moveTo>
                  <a:pt x="65024" y="343407"/>
                </a:moveTo>
                <a:lnTo>
                  <a:pt x="64402" y="344169"/>
                </a:lnTo>
                <a:lnTo>
                  <a:pt x="65024" y="343407"/>
                </a:lnTo>
                <a:close/>
              </a:path>
              <a:path w="346075" h="470535">
                <a:moveTo>
                  <a:pt x="65102" y="343407"/>
                </a:moveTo>
                <a:lnTo>
                  <a:pt x="64515" y="344169"/>
                </a:lnTo>
                <a:lnTo>
                  <a:pt x="65102" y="343407"/>
                </a:lnTo>
                <a:close/>
              </a:path>
              <a:path w="346075" h="470535">
                <a:moveTo>
                  <a:pt x="106806" y="289178"/>
                </a:moveTo>
                <a:lnTo>
                  <a:pt x="106220" y="289940"/>
                </a:lnTo>
                <a:lnTo>
                  <a:pt x="106806" y="289178"/>
                </a:lnTo>
                <a:close/>
              </a:path>
              <a:path w="346075" h="470535">
                <a:moveTo>
                  <a:pt x="146938" y="233680"/>
                </a:moveTo>
                <a:lnTo>
                  <a:pt x="146388" y="234441"/>
                </a:lnTo>
                <a:lnTo>
                  <a:pt x="146938" y="233680"/>
                </a:lnTo>
                <a:close/>
              </a:path>
              <a:path w="346075" h="470535">
                <a:moveTo>
                  <a:pt x="329964" y="60070"/>
                </a:moveTo>
                <a:lnTo>
                  <a:pt x="256921" y="60070"/>
                </a:lnTo>
                <a:lnTo>
                  <a:pt x="221487" y="119887"/>
                </a:lnTo>
                <a:lnTo>
                  <a:pt x="184888" y="177510"/>
                </a:lnTo>
                <a:lnTo>
                  <a:pt x="185292" y="176911"/>
                </a:lnTo>
                <a:lnTo>
                  <a:pt x="261119" y="176911"/>
                </a:lnTo>
                <a:lnTo>
                  <a:pt x="276351" y="152907"/>
                </a:lnTo>
                <a:lnTo>
                  <a:pt x="312165" y="92201"/>
                </a:lnTo>
                <a:lnTo>
                  <a:pt x="329964" y="60070"/>
                </a:lnTo>
                <a:close/>
              </a:path>
              <a:path w="346075" h="470535">
                <a:moveTo>
                  <a:pt x="221996" y="118999"/>
                </a:moveTo>
                <a:lnTo>
                  <a:pt x="221432" y="119887"/>
                </a:lnTo>
                <a:lnTo>
                  <a:pt x="221996" y="118999"/>
                </a:lnTo>
                <a:close/>
              </a:path>
              <a:path w="346075" h="470535">
                <a:moveTo>
                  <a:pt x="290067" y="0"/>
                </a:moveTo>
                <a:lnTo>
                  <a:pt x="256412" y="60832"/>
                </a:lnTo>
                <a:lnTo>
                  <a:pt x="256921" y="60070"/>
                </a:lnTo>
                <a:lnTo>
                  <a:pt x="329964" y="60070"/>
                </a:lnTo>
                <a:lnTo>
                  <a:pt x="346075" y="30987"/>
                </a:lnTo>
                <a:lnTo>
                  <a:pt x="290067" y="0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6527292" y="5515355"/>
            <a:ext cx="1245235" cy="814069"/>
            <a:chOff x="6527292" y="5515355"/>
            <a:chExt cx="1245235" cy="814069"/>
          </a:xfrm>
        </p:grpSpPr>
        <p:sp>
          <p:nvSpPr>
            <p:cNvPr id="18" name="object 18"/>
            <p:cNvSpPr/>
            <p:nvPr/>
          </p:nvSpPr>
          <p:spPr>
            <a:xfrm>
              <a:off x="6533388" y="5521451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4">
                  <a:moveTo>
                    <a:pt x="1099311" y="0"/>
                  </a:moveTo>
                  <a:lnTo>
                    <a:pt x="133603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4"/>
                  </a:lnTo>
                  <a:lnTo>
                    <a:pt x="0" y="668020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3" y="801624"/>
                  </a:lnTo>
                  <a:lnTo>
                    <a:pt x="1099311" y="801624"/>
                  </a:lnTo>
                  <a:lnTo>
                    <a:pt x="1141541" y="794812"/>
                  </a:lnTo>
                  <a:lnTo>
                    <a:pt x="1178216" y="775846"/>
                  </a:lnTo>
                  <a:lnTo>
                    <a:pt x="1207138" y="746924"/>
                  </a:lnTo>
                  <a:lnTo>
                    <a:pt x="1226104" y="710249"/>
                  </a:lnTo>
                  <a:lnTo>
                    <a:pt x="1232915" y="668020"/>
                  </a:lnTo>
                  <a:lnTo>
                    <a:pt x="1232915" y="133604"/>
                  </a:lnTo>
                  <a:lnTo>
                    <a:pt x="1226104" y="91374"/>
                  </a:lnTo>
                  <a:lnTo>
                    <a:pt x="1207138" y="54699"/>
                  </a:lnTo>
                  <a:lnTo>
                    <a:pt x="1178216" y="25777"/>
                  </a:lnTo>
                  <a:lnTo>
                    <a:pt x="1141541" y="6811"/>
                  </a:lnTo>
                  <a:lnTo>
                    <a:pt x="1099311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533388" y="5521451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4">
                  <a:moveTo>
                    <a:pt x="0" y="133604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3" y="0"/>
                  </a:lnTo>
                  <a:lnTo>
                    <a:pt x="1099311" y="0"/>
                  </a:lnTo>
                  <a:lnTo>
                    <a:pt x="1141541" y="6811"/>
                  </a:lnTo>
                  <a:lnTo>
                    <a:pt x="1178216" y="25777"/>
                  </a:lnTo>
                  <a:lnTo>
                    <a:pt x="1207138" y="54699"/>
                  </a:lnTo>
                  <a:lnTo>
                    <a:pt x="1226104" y="91374"/>
                  </a:lnTo>
                  <a:lnTo>
                    <a:pt x="1232915" y="133604"/>
                  </a:lnTo>
                  <a:lnTo>
                    <a:pt x="1232915" y="668020"/>
                  </a:lnTo>
                  <a:lnTo>
                    <a:pt x="1226104" y="710249"/>
                  </a:lnTo>
                  <a:lnTo>
                    <a:pt x="1207138" y="746924"/>
                  </a:lnTo>
                  <a:lnTo>
                    <a:pt x="1178216" y="775846"/>
                  </a:lnTo>
                  <a:lnTo>
                    <a:pt x="1141541" y="794812"/>
                  </a:lnTo>
                  <a:lnTo>
                    <a:pt x="1099311" y="801624"/>
                  </a:lnTo>
                  <a:lnTo>
                    <a:pt x="133603" y="801624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20"/>
                  </a:lnTo>
                  <a:lnTo>
                    <a:pt x="0" y="1336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842886" y="5726988"/>
            <a:ext cx="6159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Train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30391" y="6015610"/>
            <a:ext cx="457200" cy="287020"/>
          </a:xfrm>
          <a:custGeom>
            <a:avLst/>
            <a:gdLst/>
            <a:ahLst/>
            <a:cxnLst/>
            <a:rect l="l" t="t" r="r" b="b"/>
            <a:pathLst>
              <a:path w="457200" h="287020">
                <a:moveTo>
                  <a:pt x="262663" y="0"/>
                </a:moveTo>
                <a:lnTo>
                  <a:pt x="250317" y="3072"/>
                </a:lnTo>
                <a:lnTo>
                  <a:pt x="0" y="121995"/>
                </a:lnTo>
                <a:lnTo>
                  <a:pt x="226822" y="281392"/>
                </a:lnTo>
                <a:lnTo>
                  <a:pt x="238412" y="286496"/>
                </a:lnTo>
                <a:lnTo>
                  <a:pt x="250682" y="286734"/>
                </a:lnTo>
                <a:lnTo>
                  <a:pt x="262165" y="282355"/>
                </a:lnTo>
                <a:lnTo>
                  <a:pt x="271399" y="273607"/>
                </a:lnTo>
                <a:lnTo>
                  <a:pt x="276490" y="261968"/>
                </a:lnTo>
                <a:lnTo>
                  <a:pt x="276701" y="249703"/>
                </a:lnTo>
                <a:lnTo>
                  <a:pt x="272291" y="238242"/>
                </a:lnTo>
                <a:lnTo>
                  <a:pt x="263525" y="229017"/>
                </a:lnTo>
                <a:lnTo>
                  <a:pt x="171897" y="164609"/>
                </a:lnTo>
                <a:lnTo>
                  <a:pt x="169545" y="164578"/>
                </a:lnTo>
                <a:lnTo>
                  <a:pt x="112013" y="162457"/>
                </a:lnTo>
                <a:lnTo>
                  <a:pt x="61341" y="159307"/>
                </a:lnTo>
                <a:lnTo>
                  <a:pt x="65278" y="95426"/>
                </a:lnTo>
                <a:lnTo>
                  <a:pt x="205163" y="95426"/>
                </a:lnTo>
                <a:lnTo>
                  <a:pt x="277875" y="60882"/>
                </a:lnTo>
                <a:lnTo>
                  <a:pt x="288006" y="53267"/>
                </a:lnTo>
                <a:lnTo>
                  <a:pt x="294243" y="42708"/>
                </a:lnTo>
                <a:lnTo>
                  <a:pt x="296074" y="30578"/>
                </a:lnTo>
                <a:lnTo>
                  <a:pt x="292988" y="18248"/>
                </a:lnTo>
                <a:lnTo>
                  <a:pt x="285357" y="8076"/>
                </a:lnTo>
                <a:lnTo>
                  <a:pt x="274796" y="1830"/>
                </a:lnTo>
                <a:lnTo>
                  <a:pt x="262663" y="0"/>
                </a:lnTo>
                <a:close/>
              </a:path>
              <a:path w="457200" h="287020">
                <a:moveTo>
                  <a:pt x="193666" y="100888"/>
                </a:moveTo>
                <a:lnTo>
                  <a:pt x="126584" y="132757"/>
                </a:lnTo>
                <a:lnTo>
                  <a:pt x="171897" y="164609"/>
                </a:lnTo>
                <a:lnTo>
                  <a:pt x="227203" y="165352"/>
                </a:lnTo>
                <a:lnTo>
                  <a:pt x="284861" y="164578"/>
                </a:lnTo>
                <a:lnTo>
                  <a:pt x="342392" y="162457"/>
                </a:lnTo>
                <a:lnTo>
                  <a:pt x="399923" y="158888"/>
                </a:lnTo>
                <a:lnTo>
                  <a:pt x="456946" y="153897"/>
                </a:lnTo>
                <a:lnTo>
                  <a:pt x="452445" y="101344"/>
                </a:lnTo>
                <a:lnTo>
                  <a:pt x="226822" y="101344"/>
                </a:lnTo>
                <a:lnTo>
                  <a:pt x="227266" y="101338"/>
                </a:lnTo>
                <a:lnTo>
                  <a:pt x="193666" y="100888"/>
                </a:lnTo>
                <a:close/>
              </a:path>
              <a:path w="457200" h="287020">
                <a:moveTo>
                  <a:pt x="65278" y="95426"/>
                </a:moveTo>
                <a:lnTo>
                  <a:pt x="61341" y="159307"/>
                </a:lnTo>
                <a:lnTo>
                  <a:pt x="112013" y="162457"/>
                </a:lnTo>
                <a:lnTo>
                  <a:pt x="169545" y="164578"/>
                </a:lnTo>
                <a:lnTo>
                  <a:pt x="171897" y="164609"/>
                </a:lnTo>
                <a:lnTo>
                  <a:pt x="160036" y="156272"/>
                </a:lnTo>
                <a:lnTo>
                  <a:pt x="77088" y="156272"/>
                </a:lnTo>
                <a:lnTo>
                  <a:pt x="81661" y="101179"/>
                </a:lnTo>
                <a:lnTo>
                  <a:pt x="193054" y="101179"/>
                </a:lnTo>
                <a:lnTo>
                  <a:pt x="193666" y="100888"/>
                </a:lnTo>
                <a:lnTo>
                  <a:pt x="172711" y="100608"/>
                </a:lnTo>
                <a:lnTo>
                  <a:pt x="171577" y="100608"/>
                </a:lnTo>
                <a:lnTo>
                  <a:pt x="170861" y="100584"/>
                </a:lnTo>
                <a:lnTo>
                  <a:pt x="114808" y="98512"/>
                </a:lnTo>
                <a:lnTo>
                  <a:pt x="114956" y="98512"/>
                </a:lnTo>
                <a:lnTo>
                  <a:pt x="65278" y="95426"/>
                </a:lnTo>
                <a:close/>
              </a:path>
              <a:path w="457200" h="287020">
                <a:moveTo>
                  <a:pt x="81661" y="101179"/>
                </a:moveTo>
                <a:lnTo>
                  <a:pt x="77088" y="156272"/>
                </a:lnTo>
                <a:lnTo>
                  <a:pt x="126584" y="132757"/>
                </a:lnTo>
                <a:lnTo>
                  <a:pt x="81661" y="101179"/>
                </a:lnTo>
                <a:close/>
              </a:path>
              <a:path w="457200" h="287020">
                <a:moveTo>
                  <a:pt x="126584" y="132757"/>
                </a:moveTo>
                <a:lnTo>
                  <a:pt x="77088" y="156272"/>
                </a:lnTo>
                <a:lnTo>
                  <a:pt x="160036" y="156272"/>
                </a:lnTo>
                <a:lnTo>
                  <a:pt x="126584" y="132757"/>
                </a:lnTo>
                <a:close/>
              </a:path>
              <a:path w="457200" h="287020">
                <a:moveTo>
                  <a:pt x="193054" y="101179"/>
                </a:moveTo>
                <a:lnTo>
                  <a:pt x="81661" y="101179"/>
                </a:lnTo>
                <a:lnTo>
                  <a:pt x="126584" y="132757"/>
                </a:lnTo>
                <a:lnTo>
                  <a:pt x="193054" y="101179"/>
                </a:lnTo>
                <a:close/>
              </a:path>
              <a:path w="457200" h="287020">
                <a:moveTo>
                  <a:pt x="227266" y="101338"/>
                </a:moveTo>
                <a:lnTo>
                  <a:pt x="226822" y="101344"/>
                </a:lnTo>
                <a:lnTo>
                  <a:pt x="227711" y="101344"/>
                </a:lnTo>
                <a:lnTo>
                  <a:pt x="227266" y="101338"/>
                </a:lnTo>
                <a:close/>
              </a:path>
              <a:path w="457200" h="287020">
                <a:moveTo>
                  <a:pt x="283474" y="100584"/>
                </a:moveTo>
                <a:lnTo>
                  <a:pt x="227266" y="101338"/>
                </a:lnTo>
                <a:lnTo>
                  <a:pt x="227711" y="101344"/>
                </a:lnTo>
                <a:lnTo>
                  <a:pt x="452445" y="101344"/>
                </a:lnTo>
                <a:lnTo>
                  <a:pt x="452382" y="100608"/>
                </a:lnTo>
                <a:lnTo>
                  <a:pt x="282829" y="100608"/>
                </a:lnTo>
                <a:lnTo>
                  <a:pt x="283474" y="100584"/>
                </a:lnTo>
                <a:close/>
              </a:path>
              <a:path w="457200" h="287020">
                <a:moveTo>
                  <a:pt x="205163" y="95426"/>
                </a:moveTo>
                <a:lnTo>
                  <a:pt x="65278" y="95426"/>
                </a:lnTo>
                <a:lnTo>
                  <a:pt x="115175" y="98526"/>
                </a:lnTo>
                <a:lnTo>
                  <a:pt x="170931" y="100584"/>
                </a:lnTo>
                <a:lnTo>
                  <a:pt x="193666" y="100888"/>
                </a:lnTo>
                <a:lnTo>
                  <a:pt x="205163" y="95426"/>
                </a:lnTo>
                <a:close/>
              </a:path>
              <a:path w="457200" h="287020">
                <a:moveTo>
                  <a:pt x="170930" y="100584"/>
                </a:moveTo>
                <a:lnTo>
                  <a:pt x="171577" y="100608"/>
                </a:lnTo>
                <a:lnTo>
                  <a:pt x="172711" y="100608"/>
                </a:lnTo>
                <a:lnTo>
                  <a:pt x="170930" y="100584"/>
                </a:lnTo>
                <a:close/>
              </a:path>
              <a:path w="457200" h="287020">
                <a:moveTo>
                  <a:pt x="452380" y="100582"/>
                </a:moveTo>
                <a:lnTo>
                  <a:pt x="283544" y="100584"/>
                </a:lnTo>
                <a:lnTo>
                  <a:pt x="282829" y="100608"/>
                </a:lnTo>
                <a:lnTo>
                  <a:pt x="452382" y="100608"/>
                </a:lnTo>
                <a:close/>
              </a:path>
              <a:path w="457200" h="287020">
                <a:moveTo>
                  <a:pt x="339230" y="98526"/>
                </a:moveTo>
                <a:lnTo>
                  <a:pt x="283474" y="100584"/>
                </a:lnTo>
                <a:lnTo>
                  <a:pt x="452380" y="100582"/>
                </a:lnTo>
                <a:lnTo>
                  <a:pt x="452206" y="98550"/>
                </a:lnTo>
                <a:lnTo>
                  <a:pt x="338836" y="98550"/>
                </a:lnTo>
                <a:lnTo>
                  <a:pt x="339230" y="98526"/>
                </a:lnTo>
                <a:close/>
              </a:path>
              <a:path w="457200" h="287020">
                <a:moveTo>
                  <a:pt x="170888" y="100582"/>
                </a:moveTo>
                <a:close/>
              </a:path>
              <a:path w="457200" h="287020">
                <a:moveTo>
                  <a:pt x="115174" y="98526"/>
                </a:moveTo>
                <a:lnTo>
                  <a:pt x="115570" y="98550"/>
                </a:lnTo>
                <a:lnTo>
                  <a:pt x="115840" y="98550"/>
                </a:lnTo>
                <a:lnTo>
                  <a:pt x="115174" y="98526"/>
                </a:lnTo>
                <a:close/>
              </a:path>
              <a:path w="457200" h="287020">
                <a:moveTo>
                  <a:pt x="452202" y="98512"/>
                </a:moveTo>
                <a:lnTo>
                  <a:pt x="339598" y="98512"/>
                </a:lnTo>
                <a:lnTo>
                  <a:pt x="338836" y="98550"/>
                </a:lnTo>
                <a:lnTo>
                  <a:pt x="452206" y="98550"/>
                </a:lnTo>
                <a:close/>
              </a:path>
              <a:path w="457200" h="287020">
                <a:moveTo>
                  <a:pt x="395043" y="95055"/>
                </a:moveTo>
                <a:lnTo>
                  <a:pt x="339230" y="98526"/>
                </a:lnTo>
                <a:lnTo>
                  <a:pt x="339598" y="98512"/>
                </a:lnTo>
                <a:lnTo>
                  <a:pt x="452202" y="98512"/>
                </a:lnTo>
                <a:lnTo>
                  <a:pt x="451909" y="95083"/>
                </a:lnTo>
                <a:lnTo>
                  <a:pt x="394716" y="95083"/>
                </a:lnTo>
                <a:lnTo>
                  <a:pt x="395043" y="95055"/>
                </a:lnTo>
                <a:close/>
              </a:path>
              <a:path w="457200" h="287020">
                <a:moveTo>
                  <a:pt x="114956" y="98512"/>
                </a:moveTo>
                <a:lnTo>
                  <a:pt x="114808" y="98512"/>
                </a:lnTo>
                <a:lnTo>
                  <a:pt x="115174" y="98526"/>
                </a:lnTo>
                <a:lnTo>
                  <a:pt x="114956" y="98512"/>
                </a:lnTo>
                <a:close/>
              </a:path>
              <a:path w="457200" h="287020">
                <a:moveTo>
                  <a:pt x="451903" y="95020"/>
                </a:moveTo>
                <a:lnTo>
                  <a:pt x="395605" y="95020"/>
                </a:lnTo>
                <a:lnTo>
                  <a:pt x="394716" y="95083"/>
                </a:lnTo>
                <a:lnTo>
                  <a:pt x="451909" y="95083"/>
                </a:lnTo>
                <a:close/>
              </a:path>
              <a:path w="457200" h="287020">
                <a:moveTo>
                  <a:pt x="451485" y="90130"/>
                </a:moveTo>
                <a:lnTo>
                  <a:pt x="395043" y="95055"/>
                </a:lnTo>
                <a:lnTo>
                  <a:pt x="395605" y="95020"/>
                </a:lnTo>
                <a:lnTo>
                  <a:pt x="451903" y="95020"/>
                </a:lnTo>
                <a:lnTo>
                  <a:pt x="451485" y="90130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4541520" y="5515355"/>
            <a:ext cx="1245235" cy="814069"/>
            <a:chOff x="4541520" y="5515355"/>
            <a:chExt cx="1245235" cy="814069"/>
          </a:xfrm>
        </p:grpSpPr>
        <p:sp>
          <p:nvSpPr>
            <p:cNvPr id="23" name="object 23"/>
            <p:cNvSpPr/>
            <p:nvPr/>
          </p:nvSpPr>
          <p:spPr>
            <a:xfrm>
              <a:off x="4547616" y="5521451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4">
                  <a:moveTo>
                    <a:pt x="1099312" y="0"/>
                  </a:moveTo>
                  <a:lnTo>
                    <a:pt x="133604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4"/>
                  </a:lnTo>
                  <a:lnTo>
                    <a:pt x="0" y="668020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4" y="801624"/>
                  </a:lnTo>
                  <a:lnTo>
                    <a:pt x="1099312" y="801624"/>
                  </a:lnTo>
                  <a:lnTo>
                    <a:pt x="1141541" y="794812"/>
                  </a:lnTo>
                  <a:lnTo>
                    <a:pt x="1178216" y="775846"/>
                  </a:lnTo>
                  <a:lnTo>
                    <a:pt x="1207138" y="746924"/>
                  </a:lnTo>
                  <a:lnTo>
                    <a:pt x="1226104" y="710249"/>
                  </a:lnTo>
                  <a:lnTo>
                    <a:pt x="1232916" y="668020"/>
                  </a:lnTo>
                  <a:lnTo>
                    <a:pt x="1232916" y="133604"/>
                  </a:lnTo>
                  <a:lnTo>
                    <a:pt x="1226104" y="91374"/>
                  </a:lnTo>
                  <a:lnTo>
                    <a:pt x="1207138" y="54699"/>
                  </a:lnTo>
                  <a:lnTo>
                    <a:pt x="1178216" y="25777"/>
                  </a:lnTo>
                  <a:lnTo>
                    <a:pt x="1141541" y="6811"/>
                  </a:lnTo>
                  <a:lnTo>
                    <a:pt x="109931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547616" y="5521451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4">
                  <a:moveTo>
                    <a:pt x="0" y="133604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4" y="0"/>
                  </a:lnTo>
                  <a:lnTo>
                    <a:pt x="1099312" y="0"/>
                  </a:lnTo>
                  <a:lnTo>
                    <a:pt x="1141541" y="6811"/>
                  </a:lnTo>
                  <a:lnTo>
                    <a:pt x="1178216" y="25777"/>
                  </a:lnTo>
                  <a:lnTo>
                    <a:pt x="1207138" y="54699"/>
                  </a:lnTo>
                  <a:lnTo>
                    <a:pt x="1226104" y="91374"/>
                  </a:lnTo>
                  <a:lnTo>
                    <a:pt x="1232916" y="133604"/>
                  </a:lnTo>
                  <a:lnTo>
                    <a:pt x="1232916" y="668020"/>
                  </a:lnTo>
                  <a:lnTo>
                    <a:pt x="1226104" y="710249"/>
                  </a:lnTo>
                  <a:lnTo>
                    <a:pt x="1207138" y="746924"/>
                  </a:lnTo>
                  <a:lnTo>
                    <a:pt x="1178216" y="775846"/>
                  </a:lnTo>
                  <a:lnTo>
                    <a:pt x="1141541" y="794812"/>
                  </a:lnTo>
                  <a:lnTo>
                    <a:pt x="1099312" y="801624"/>
                  </a:lnTo>
                  <a:lnTo>
                    <a:pt x="133604" y="801624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20"/>
                  </a:lnTo>
                  <a:lnTo>
                    <a:pt x="0" y="1336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655946" y="5726988"/>
            <a:ext cx="10185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Evaluate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31183" y="4935728"/>
            <a:ext cx="349250" cy="475615"/>
          </a:xfrm>
          <a:custGeom>
            <a:avLst/>
            <a:gdLst/>
            <a:ahLst/>
            <a:cxnLst/>
            <a:rect l="l" t="t" r="r" b="b"/>
            <a:pathLst>
              <a:path w="349250" h="475614">
                <a:moveTo>
                  <a:pt x="67931" y="111169"/>
                </a:moveTo>
                <a:lnTo>
                  <a:pt x="66637" y="166396"/>
                </a:lnTo>
                <a:lnTo>
                  <a:pt x="125475" y="255397"/>
                </a:lnTo>
                <a:lnTo>
                  <a:pt x="166750" y="312420"/>
                </a:lnTo>
                <a:lnTo>
                  <a:pt x="209676" y="368300"/>
                </a:lnTo>
                <a:lnTo>
                  <a:pt x="254507" y="422783"/>
                </a:lnTo>
                <a:lnTo>
                  <a:pt x="300481" y="475615"/>
                </a:lnTo>
                <a:lnTo>
                  <a:pt x="348741" y="433578"/>
                </a:lnTo>
                <a:lnTo>
                  <a:pt x="303686" y="381889"/>
                </a:lnTo>
                <a:lnTo>
                  <a:pt x="303021" y="381127"/>
                </a:lnTo>
                <a:lnTo>
                  <a:pt x="260211" y="328803"/>
                </a:lnTo>
                <a:lnTo>
                  <a:pt x="218391" y="274574"/>
                </a:lnTo>
                <a:lnTo>
                  <a:pt x="178223" y="219075"/>
                </a:lnTo>
                <a:lnTo>
                  <a:pt x="139403" y="161671"/>
                </a:lnTo>
                <a:lnTo>
                  <a:pt x="131430" y="149066"/>
                </a:lnTo>
                <a:lnTo>
                  <a:pt x="67931" y="111169"/>
                </a:lnTo>
                <a:close/>
              </a:path>
              <a:path w="349250" h="475614">
                <a:moveTo>
                  <a:pt x="303208" y="381340"/>
                </a:moveTo>
                <a:lnTo>
                  <a:pt x="303656" y="381889"/>
                </a:lnTo>
                <a:lnTo>
                  <a:pt x="303208" y="381340"/>
                </a:lnTo>
                <a:close/>
              </a:path>
              <a:path w="349250" h="475614">
                <a:moveTo>
                  <a:pt x="303033" y="381127"/>
                </a:moveTo>
                <a:lnTo>
                  <a:pt x="303208" y="381340"/>
                </a:lnTo>
                <a:lnTo>
                  <a:pt x="303033" y="381127"/>
                </a:lnTo>
                <a:close/>
              </a:path>
              <a:path w="349250" h="475614">
                <a:moveTo>
                  <a:pt x="259587" y="328041"/>
                </a:moveTo>
                <a:lnTo>
                  <a:pt x="260095" y="328803"/>
                </a:lnTo>
                <a:lnTo>
                  <a:pt x="259587" y="328041"/>
                </a:lnTo>
                <a:close/>
              </a:path>
              <a:path w="349250" h="475614">
                <a:moveTo>
                  <a:pt x="6476" y="0"/>
                </a:moveTo>
                <a:lnTo>
                  <a:pt x="0" y="277114"/>
                </a:lnTo>
                <a:lnTo>
                  <a:pt x="2238" y="289609"/>
                </a:lnTo>
                <a:lnTo>
                  <a:pt x="8858" y="299926"/>
                </a:lnTo>
                <a:lnTo>
                  <a:pt x="18859" y="307028"/>
                </a:lnTo>
                <a:lnTo>
                  <a:pt x="31241" y="309880"/>
                </a:lnTo>
                <a:lnTo>
                  <a:pt x="43755" y="307641"/>
                </a:lnTo>
                <a:lnTo>
                  <a:pt x="54101" y="301021"/>
                </a:lnTo>
                <a:lnTo>
                  <a:pt x="61210" y="291020"/>
                </a:lnTo>
                <a:lnTo>
                  <a:pt x="64007" y="278638"/>
                </a:lnTo>
                <a:lnTo>
                  <a:pt x="66637" y="166396"/>
                </a:lnTo>
                <a:lnTo>
                  <a:pt x="48387" y="137541"/>
                </a:lnTo>
                <a:lnTo>
                  <a:pt x="12445" y="76835"/>
                </a:lnTo>
                <a:lnTo>
                  <a:pt x="9143" y="71120"/>
                </a:lnTo>
                <a:lnTo>
                  <a:pt x="65277" y="40132"/>
                </a:lnTo>
                <a:lnTo>
                  <a:pt x="73746" y="40132"/>
                </a:lnTo>
                <a:lnTo>
                  <a:pt x="6476" y="0"/>
                </a:lnTo>
                <a:close/>
              </a:path>
              <a:path w="349250" h="475614">
                <a:moveTo>
                  <a:pt x="217804" y="273812"/>
                </a:moveTo>
                <a:lnTo>
                  <a:pt x="218312" y="274574"/>
                </a:lnTo>
                <a:lnTo>
                  <a:pt x="217804" y="273812"/>
                </a:lnTo>
                <a:close/>
              </a:path>
              <a:path w="349250" h="475614">
                <a:moveTo>
                  <a:pt x="177672" y="218313"/>
                </a:moveTo>
                <a:lnTo>
                  <a:pt x="178180" y="219075"/>
                </a:lnTo>
                <a:lnTo>
                  <a:pt x="177672" y="218313"/>
                </a:lnTo>
                <a:close/>
              </a:path>
              <a:path w="349250" h="475614">
                <a:moveTo>
                  <a:pt x="180185" y="103632"/>
                </a:moveTo>
                <a:lnTo>
                  <a:pt x="102615" y="103632"/>
                </a:lnTo>
                <a:lnTo>
                  <a:pt x="131430" y="149066"/>
                </a:lnTo>
                <a:lnTo>
                  <a:pt x="211708" y="196977"/>
                </a:lnTo>
                <a:lnTo>
                  <a:pt x="223718" y="201179"/>
                </a:lnTo>
                <a:lnTo>
                  <a:pt x="235965" y="200501"/>
                </a:lnTo>
                <a:lnTo>
                  <a:pt x="247070" y="195298"/>
                </a:lnTo>
                <a:lnTo>
                  <a:pt x="255650" y="185928"/>
                </a:lnTo>
                <a:lnTo>
                  <a:pt x="259851" y="173918"/>
                </a:lnTo>
                <a:lnTo>
                  <a:pt x="259195" y="162306"/>
                </a:lnTo>
                <a:lnTo>
                  <a:pt x="259099" y="161544"/>
                </a:lnTo>
                <a:lnTo>
                  <a:pt x="253918" y="150566"/>
                </a:lnTo>
                <a:lnTo>
                  <a:pt x="244475" y="141986"/>
                </a:lnTo>
                <a:lnTo>
                  <a:pt x="180185" y="103632"/>
                </a:lnTo>
                <a:close/>
              </a:path>
              <a:path w="349250" h="475614">
                <a:moveTo>
                  <a:pt x="65277" y="40132"/>
                </a:moveTo>
                <a:lnTo>
                  <a:pt x="9143" y="71120"/>
                </a:lnTo>
                <a:lnTo>
                  <a:pt x="12445" y="76835"/>
                </a:lnTo>
                <a:lnTo>
                  <a:pt x="48387" y="137541"/>
                </a:lnTo>
                <a:lnTo>
                  <a:pt x="66637" y="166396"/>
                </a:lnTo>
                <a:lnTo>
                  <a:pt x="67931" y="111169"/>
                </a:lnTo>
                <a:lnTo>
                  <a:pt x="20827" y="83058"/>
                </a:lnTo>
                <a:lnTo>
                  <a:pt x="69214" y="56388"/>
                </a:lnTo>
                <a:lnTo>
                  <a:pt x="74612" y="56388"/>
                </a:lnTo>
                <a:lnTo>
                  <a:pt x="67690" y="44704"/>
                </a:lnTo>
                <a:lnTo>
                  <a:pt x="65277" y="40132"/>
                </a:lnTo>
                <a:close/>
              </a:path>
              <a:path w="349250" h="475614">
                <a:moveTo>
                  <a:pt x="139723" y="162143"/>
                </a:moveTo>
                <a:lnTo>
                  <a:pt x="139826" y="162306"/>
                </a:lnTo>
                <a:lnTo>
                  <a:pt x="139723" y="162143"/>
                </a:lnTo>
                <a:close/>
              </a:path>
              <a:path w="349250" h="475614">
                <a:moveTo>
                  <a:pt x="139343" y="161544"/>
                </a:moveTo>
                <a:lnTo>
                  <a:pt x="139723" y="162143"/>
                </a:lnTo>
                <a:lnTo>
                  <a:pt x="139343" y="161544"/>
                </a:lnTo>
                <a:close/>
              </a:path>
              <a:path w="349250" h="475614">
                <a:moveTo>
                  <a:pt x="74612" y="56388"/>
                </a:moveTo>
                <a:lnTo>
                  <a:pt x="69214" y="56388"/>
                </a:lnTo>
                <a:lnTo>
                  <a:pt x="67931" y="111169"/>
                </a:lnTo>
                <a:lnTo>
                  <a:pt x="131430" y="149066"/>
                </a:lnTo>
                <a:lnTo>
                  <a:pt x="103179" y="104521"/>
                </a:lnTo>
                <a:lnTo>
                  <a:pt x="74612" y="56388"/>
                </a:lnTo>
                <a:close/>
              </a:path>
              <a:path w="349250" h="475614">
                <a:moveTo>
                  <a:pt x="69214" y="56388"/>
                </a:moveTo>
                <a:lnTo>
                  <a:pt x="20827" y="83058"/>
                </a:lnTo>
                <a:lnTo>
                  <a:pt x="67931" y="111169"/>
                </a:lnTo>
                <a:lnTo>
                  <a:pt x="69214" y="56388"/>
                </a:lnTo>
                <a:close/>
              </a:path>
              <a:path w="349250" h="475614">
                <a:moveTo>
                  <a:pt x="73746" y="40132"/>
                </a:moveTo>
                <a:lnTo>
                  <a:pt x="65277" y="40132"/>
                </a:lnTo>
                <a:lnTo>
                  <a:pt x="68199" y="45466"/>
                </a:lnTo>
                <a:lnTo>
                  <a:pt x="103124" y="104521"/>
                </a:lnTo>
                <a:lnTo>
                  <a:pt x="102615" y="103632"/>
                </a:lnTo>
                <a:lnTo>
                  <a:pt x="180185" y="103632"/>
                </a:lnTo>
                <a:lnTo>
                  <a:pt x="73746" y="40132"/>
                </a:lnTo>
                <a:close/>
              </a:path>
              <a:path w="349250" h="475614">
                <a:moveTo>
                  <a:pt x="102615" y="103632"/>
                </a:moveTo>
                <a:lnTo>
                  <a:pt x="103124" y="104521"/>
                </a:lnTo>
                <a:lnTo>
                  <a:pt x="102615" y="103632"/>
                </a:lnTo>
                <a:close/>
              </a:path>
              <a:path w="349250" h="475614">
                <a:moveTo>
                  <a:pt x="67690" y="44704"/>
                </a:moveTo>
                <a:lnTo>
                  <a:pt x="68142" y="45466"/>
                </a:lnTo>
                <a:lnTo>
                  <a:pt x="67690" y="44704"/>
                </a:lnTo>
                <a:close/>
              </a:path>
              <a:path w="349250" h="475614">
                <a:moveTo>
                  <a:pt x="67781" y="44704"/>
                </a:moveTo>
                <a:lnTo>
                  <a:pt x="68199" y="45466"/>
                </a:lnTo>
                <a:lnTo>
                  <a:pt x="67781" y="44704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7" name="object 27"/>
          <p:cNvGrpSpPr/>
          <p:nvPr/>
        </p:nvGrpSpPr>
        <p:grpSpPr>
          <a:xfrm>
            <a:off x="3304032" y="3962400"/>
            <a:ext cx="1245235" cy="814069"/>
            <a:chOff x="3304032" y="3962400"/>
            <a:chExt cx="1245235" cy="814069"/>
          </a:xfrm>
        </p:grpSpPr>
        <p:sp>
          <p:nvSpPr>
            <p:cNvPr id="28" name="object 28"/>
            <p:cNvSpPr/>
            <p:nvPr/>
          </p:nvSpPr>
          <p:spPr>
            <a:xfrm>
              <a:off x="3310128" y="3968495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4">
                  <a:moveTo>
                    <a:pt x="1099312" y="0"/>
                  </a:moveTo>
                  <a:lnTo>
                    <a:pt x="133604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3"/>
                  </a:lnTo>
                  <a:lnTo>
                    <a:pt x="0" y="668019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4" y="801623"/>
                  </a:lnTo>
                  <a:lnTo>
                    <a:pt x="1099312" y="801623"/>
                  </a:lnTo>
                  <a:lnTo>
                    <a:pt x="1141541" y="794812"/>
                  </a:lnTo>
                  <a:lnTo>
                    <a:pt x="1178216" y="775846"/>
                  </a:lnTo>
                  <a:lnTo>
                    <a:pt x="1207138" y="746924"/>
                  </a:lnTo>
                  <a:lnTo>
                    <a:pt x="1226104" y="710249"/>
                  </a:lnTo>
                  <a:lnTo>
                    <a:pt x="1232916" y="668019"/>
                  </a:lnTo>
                  <a:lnTo>
                    <a:pt x="1232916" y="133603"/>
                  </a:lnTo>
                  <a:lnTo>
                    <a:pt x="1226104" y="91374"/>
                  </a:lnTo>
                  <a:lnTo>
                    <a:pt x="1207138" y="54699"/>
                  </a:lnTo>
                  <a:lnTo>
                    <a:pt x="1178216" y="25777"/>
                  </a:lnTo>
                  <a:lnTo>
                    <a:pt x="1141541" y="6811"/>
                  </a:lnTo>
                  <a:lnTo>
                    <a:pt x="109931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310128" y="3968495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4">
                  <a:moveTo>
                    <a:pt x="0" y="133603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4" y="0"/>
                  </a:lnTo>
                  <a:lnTo>
                    <a:pt x="1099312" y="0"/>
                  </a:lnTo>
                  <a:lnTo>
                    <a:pt x="1141541" y="6811"/>
                  </a:lnTo>
                  <a:lnTo>
                    <a:pt x="1178216" y="25777"/>
                  </a:lnTo>
                  <a:lnTo>
                    <a:pt x="1207138" y="54699"/>
                  </a:lnTo>
                  <a:lnTo>
                    <a:pt x="1226104" y="91374"/>
                  </a:lnTo>
                  <a:lnTo>
                    <a:pt x="1232916" y="133603"/>
                  </a:lnTo>
                  <a:lnTo>
                    <a:pt x="1232916" y="668019"/>
                  </a:lnTo>
                  <a:lnTo>
                    <a:pt x="1226104" y="710249"/>
                  </a:lnTo>
                  <a:lnTo>
                    <a:pt x="1207138" y="746924"/>
                  </a:lnTo>
                  <a:lnTo>
                    <a:pt x="1178216" y="775846"/>
                  </a:lnTo>
                  <a:lnTo>
                    <a:pt x="1141541" y="794812"/>
                  </a:lnTo>
                  <a:lnTo>
                    <a:pt x="1099312" y="801623"/>
                  </a:lnTo>
                  <a:lnTo>
                    <a:pt x="133604" y="801623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19"/>
                  </a:lnTo>
                  <a:lnTo>
                    <a:pt x="0" y="13360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509264" y="4174312"/>
            <a:ext cx="83629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</a:t>
            </a:r>
            <a:r>
              <a:rPr sz="2000" spc="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2000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ploy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794871" y="3047110"/>
            <a:ext cx="274320" cy="692785"/>
          </a:xfrm>
          <a:custGeom>
            <a:avLst/>
            <a:gdLst/>
            <a:ahLst/>
            <a:cxnLst/>
            <a:rect l="l" t="t" r="r" b="b"/>
            <a:pathLst>
              <a:path w="274320" h="692785">
                <a:moveTo>
                  <a:pt x="180949" y="119504"/>
                </a:moveTo>
                <a:lnTo>
                  <a:pt x="138067" y="155244"/>
                </a:lnTo>
                <a:lnTo>
                  <a:pt x="124602" y="202184"/>
                </a:lnTo>
                <a:lnTo>
                  <a:pt x="113299" y="245490"/>
                </a:lnTo>
                <a:lnTo>
                  <a:pt x="102631" y="289178"/>
                </a:lnTo>
                <a:lnTo>
                  <a:pt x="92979" y="332993"/>
                </a:lnTo>
                <a:lnTo>
                  <a:pt x="84089" y="376936"/>
                </a:lnTo>
                <a:lnTo>
                  <a:pt x="76088" y="421004"/>
                </a:lnTo>
                <a:lnTo>
                  <a:pt x="68976" y="465200"/>
                </a:lnTo>
                <a:lnTo>
                  <a:pt x="62499" y="509650"/>
                </a:lnTo>
                <a:lnTo>
                  <a:pt x="57165" y="554227"/>
                </a:lnTo>
                <a:lnTo>
                  <a:pt x="52466" y="598932"/>
                </a:lnTo>
                <a:lnTo>
                  <a:pt x="48783" y="643636"/>
                </a:lnTo>
                <a:lnTo>
                  <a:pt x="45989" y="688213"/>
                </a:lnTo>
                <a:lnTo>
                  <a:pt x="109870" y="692403"/>
                </a:lnTo>
                <a:lnTo>
                  <a:pt x="112632" y="648588"/>
                </a:lnTo>
                <a:lnTo>
                  <a:pt x="112705" y="648081"/>
                </a:lnTo>
                <a:lnTo>
                  <a:pt x="116169" y="605155"/>
                </a:lnTo>
                <a:lnTo>
                  <a:pt x="116286" y="604519"/>
                </a:lnTo>
                <a:lnTo>
                  <a:pt x="120726" y="561720"/>
                </a:lnTo>
                <a:lnTo>
                  <a:pt x="125999" y="517778"/>
                </a:lnTo>
                <a:lnTo>
                  <a:pt x="132222" y="474599"/>
                </a:lnTo>
                <a:lnTo>
                  <a:pt x="139106" y="432180"/>
                </a:lnTo>
                <a:lnTo>
                  <a:pt x="146840" y="389254"/>
                </a:lnTo>
                <a:lnTo>
                  <a:pt x="155590" y="345948"/>
                </a:lnTo>
                <a:lnTo>
                  <a:pt x="164800" y="304704"/>
                </a:lnTo>
                <a:lnTo>
                  <a:pt x="164861" y="303911"/>
                </a:lnTo>
                <a:lnTo>
                  <a:pt x="175278" y="261492"/>
                </a:lnTo>
                <a:lnTo>
                  <a:pt x="186451" y="218821"/>
                </a:lnTo>
                <a:lnTo>
                  <a:pt x="194132" y="191798"/>
                </a:lnTo>
                <a:lnTo>
                  <a:pt x="180949" y="119504"/>
                </a:lnTo>
                <a:close/>
              </a:path>
              <a:path w="274320" h="692785">
                <a:moveTo>
                  <a:pt x="112705" y="648081"/>
                </a:moveTo>
                <a:lnTo>
                  <a:pt x="112664" y="648588"/>
                </a:lnTo>
                <a:lnTo>
                  <a:pt x="112705" y="648081"/>
                </a:lnTo>
                <a:close/>
              </a:path>
              <a:path w="274320" h="692785">
                <a:moveTo>
                  <a:pt x="116286" y="604519"/>
                </a:moveTo>
                <a:lnTo>
                  <a:pt x="116220" y="605155"/>
                </a:lnTo>
                <a:lnTo>
                  <a:pt x="116286" y="604519"/>
                </a:lnTo>
                <a:close/>
              </a:path>
              <a:path w="274320" h="692785">
                <a:moveTo>
                  <a:pt x="120792" y="561086"/>
                </a:moveTo>
                <a:lnTo>
                  <a:pt x="120665" y="561720"/>
                </a:lnTo>
                <a:lnTo>
                  <a:pt x="120792" y="561086"/>
                </a:lnTo>
                <a:close/>
              </a:path>
              <a:path w="274320" h="692785">
                <a:moveTo>
                  <a:pt x="126090" y="517778"/>
                </a:moveTo>
                <a:lnTo>
                  <a:pt x="125999" y="518413"/>
                </a:lnTo>
                <a:lnTo>
                  <a:pt x="126090" y="517778"/>
                </a:lnTo>
                <a:close/>
              </a:path>
              <a:path w="274320" h="692785">
                <a:moveTo>
                  <a:pt x="132324" y="474599"/>
                </a:moveTo>
                <a:lnTo>
                  <a:pt x="132222" y="475234"/>
                </a:lnTo>
                <a:lnTo>
                  <a:pt x="132324" y="474599"/>
                </a:lnTo>
                <a:close/>
              </a:path>
              <a:path w="274320" h="692785">
                <a:moveTo>
                  <a:pt x="139207" y="431546"/>
                </a:moveTo>
                <a:lnTo>
                  <a:pt x="139080" y="432180"/>
                </a:lnTo>
                <a:lnTo>
                  <a:pt x="139207" y="431546"/>
                </a:lnTo>
                <a:close/>
              </a:path>
              <a:path w="274320" h="692785">
                <a:moveTo>
                  <a:pt x="155702" y="345948"/>
                </a:moveTo>
                <a:lnTo>
                  <a:pt x="155590" y="346455"/>
                </a:lnTo>
                <a:lnTo>
                  <a:pt x="155702" y="345948"/>
                </a:lnTo>
                <a:close/>
              </a:path>
              <a:path w="274320" h="692785">
                <a:moveTo>
                  <a:pt x="248883" y="135000"/>
                </a:moveTo>
                <a:lnTo>
                  <a:pt x="211089" y="135000"/>
                </a:lnTo>
                <a:lnTo>
                  <a:pt x="198173" y="177546"/>
                </a:lnTo>
                <a:lnTo>
                  <a:pt x="194132" y="191798"/>
                </a:lnTo>
                <a:lnTo>
                  <a:pt x="210962" y="284099"/>
                </a:lnTo>
                <a:lnTo>
                  <a:pt x="215687" y="295913"/>
                </a:lnTo>
                <a:lnTo>
                  <a:pt x="224281" y="304704"/>
                </a:lnTo>
                <a:lnTo>
                  <a:pt x="235519" y="309637"/>
                </a:lnTo>
                <a:lnTo>
                  <a:pt x="248173" y="309879"/>
                </a:lnTo>
                <a:lnTo>
                  <a:pt x="259988" y="305173"/>
                </a:lnTo>
                <a:lnTo>
                  <a:pt x="268779" y="296608"/>
                </a:lnTo>
                <a:lnTo>
                  <a:pt x="273712" y="285376"/>
                </a:lnTo>
                <a:lnTo>
                  <a:pt x="273954" y="272668"/>
                </a:lnTo>
                <a:lnTo>
                  <a:pt x="248883" y="135000"/>
                </a:lnTo>
                <a:close/>
              </a:path>
              <a:path w="274320" h="692785">
                <a:moveTo>
                  <a:pt x="165115" y="303275"/>
                </a:moveTo>
                <a:lnTo>
                  <a:pt x="164861" y="303911"/>
                </a:lnTo>
                <a:lnTo>
                  <a:pt x="165115" y="303275"/>
                </a:lnTo>
                <a:close/>
              </a:path>
              <a:path w="274320" h="692785">
                <a:moveTo>
                  <a:pt x="224297" y="0"/>
                </a:moveTo>
                <a:lnTo>
                  <a:pt x="11318" y="177546"/>
                </a:lnTo>
                <a:lnTo>
                  <a:pt x="3415" y="187446"/>
                </a:lnTo>
                <a:lnTo>
                  <a:pt x="0" y="199215"/>
                </a:lnTo>
                <a:lnTo>
                  <a:pt x="1228" y="211389"/>
                </a:lnTo>
                <a:lnTo>
                  <a:pt x="7254" y="222503"/>
                </a:lnTo>
                <a:lnTo>
                  <a:pt x="17156" y="230481"/>
                </a:lnTo>
                <a:lnTo>
                  <a:pt x="28940" y="233933"/>
                </a:lnTo>
                <a:lnTo>
                  <a:pt x="41151" y="232719"/>
                </a:lnTo>
                <a:lnTo>
                  <a:pt x="52339" y="226694"/>
                </a:lnTo>
                <a:lnTo>
                  <a:pt x="138067" y="155244"/>
                </a:lnTo>
                <a:lnTo>
                  <a:pt x="150002" y="116077"/>
                </a:lnTo>
                <a:lnTo>
                  <a:pt x="163972" y="73278"/>
                </a:lnTo>
                <a:lnTo>
                  <a:pt x="172354" y="49149"/>
                </a:lnTo>
                <a:lnTo>
                  <a:pt x="233248" y="49149"/>
                </a:lnTo>
                <a:lnTo>
                  <a:pt x="224297" y="0"/>
                </a:lnTo>
                <a:close/>
              </a:path>
              <a:path w="274320" h="692785">
                <a:moveTo>
                  <a:pt x="186468" y="218821"/>
                </a:moveTo>
                <a:lnTo>
                  <a:pt x="186324" y="219328"/>
                </a:lnTo>
                <a:lnTo>
                  <a:pt x="186468" y="218821"/>
                </a:lnTo>
                <a:close/>
              </a:path>
              <a:path w="274320" h="692785">
                <a:moveTo>
                  <a:pt x="218968" y="65404"/>
                </a:moveTo>
                <a:lnTo>
                  <a:pt x="171084" y="65404"/>
                </a:lnTo>
                <a:lnTo>
                  <a:pt x="223154" y="84327"/>
                </a:lnTo>
                <a:lnTo>
                  <a:pt x="180949" y="119504"/>
                </a:lnTo>
                <a:lnTo>
                  <a:pt x="194132" y="191798"/>
                </a:lnTo>
                <a:lnTo>
                  <a:pt x="198389" y="176784"/>
                </a:lnTo>
                <a:lnTo>
                  <a:pt x="210897" y="135636"/>
                </a:lnTo>
                <a:lnTo>
                  <a:pt x="224678" y="93599"/>
                </a:lnTo>
                <a:lnTo>
                  <a:pt x="232806" y="70230"/>
                </a:lnTo>
                <a:lnTo>
                  <a:pt x="218968" y="65404"/>
                </a:lnTo>
                <a:close/>
              </a:path>
              <a:path w="274320" h="692785">
                <a:moveTo>
                  <a:pt x="198389" y="176784"/>
                </a:moveTo>
                <a:lnTo>
                  <a:pt x="198245" y="177291"/>
                </a:lnTo>
                <a:lnTo>
                  <a:pt x="198389" y="176784"/>
                </a:lnTo>
                <a:close/>
              </a:path>
              <a:path w="274320" h="692785">
                <a:moveTo>
                  <a:pt x="198416" y="176784"/>
                </a:moveTo>
                <a:lnTo>
                  <a:pt x="198262" y="177291"/>
                </a:lnTo>
                <a:lnTo>
                  <a:pt x="198416" y="176784"/>
                </a:lnTo>
                <a:close/>
              </a:path>
              <a:path w="274320" h="692785">
                <a:moveTo>
                  <a:pt x="172354" y="49149"/>
                </a:moveTo>
                <a:lnTo>
                  <a:pt x="163972" y="73278"/>
                </a:lnTo>
                <a:lnTo>
                  <a:pt x="150002" y="116077"/>
                </a:lnTo>
                <a:lnTo>
                  <a:pt x="138067" y="155244"/>
                </a:lnTo>
                <a:lnTo>
                  <a:pt x="180949" y="119504"/>
                </a:lnTo>
                <a:lnTo>
                  <a:pt x="171084" y="65404"/>
                </a:lnTo>
                <a:lnTo>
                  <a:pt x="218968" y="65404"/>
                </a:lnTo>
                <a:lnTo>
                  <a:pt x="172354" y="49149"/>
                </a:lnTo>
                <a:close/>
              </a:path>
              <a:path w="274320" h="692785">
                <a:moveTo>
                  <a:pt x="233248" y="49149"/>
                </a:moveTo>
                <a:lnTo>
                  <a:pt x="172354" y="49149"/>
                </a:lnTo>
                <a:lnTo>
                  <a:pt x="232806" y="70230"/>
                </a:lnTo>
                <a:lnTo>
                  <a:pt x="224551" y="94106"/>
                </a:lnTo>
                <a:lnTo>
                  <a:pt x="210835" y="135636"/>
                </a:lnTo>
                <a:lnTo>
                  <a:pt x="211089" y="135000"/>
                </a:lnTo>
                <a:lnTo>
                  <a:pt x="248883" y="135000"/>
                </a:lnTo>
                <a:lnTo>
                  <a:pt x="233248" y="49149"/>
                </a:lnTo>
                <a:close/>
              </a:path>
              <a:path w="274320" h="692785">
                <a:moveTo>
                  <a:pt x="211089" y="135000"/>
                </a:moveTo>
                <a:lnTo>
                  <a:pt x="210835" y="135636"/>
                </a:lnTo>
                <a:lnTo>
                  <a:pt x="211089" y="135000"/>
                </a:lnTo>
                <a:close/>
              </a:path>
              <a:path w="274320" h="692785">
                <a:moveTo>
                  <a:pt x="171084" y="65404"/>
                </a:moveTo>
                <a:lnTo>
                  <a:pt x="180949" y="119504"/>
                </a:lnTo>
                <a:lnTo>
                  <a:pt x="223154" y="84327"/>
                </a:lnTo>
                <a:lnTo>
                  <a:pt x="171084" y="65404"/>
                </a:lnTo>
                <a:close/>
              </a:path>
              <a:path w="274320" h="692785">
                <a:moveTo>
                  <a:pt x="224678" y="93599"/>
                </a:moveTo>
                <a:lnTo>
                  <a:pt x="224511" y="94106"/>
                </a:lnTo>
                <a:lnTo>
                  <a:pt x="224678" y="93599"/>
                </a:lnTo>
                <a:close/>
              </a:path>
              <a:path w="274320" h="692785">
                <a:moveTo>
                  <a:pt x="224727" y="93599"/>
                </a:moveTo>
                <a:lnTo>
                  <a:pt x="224551" y="94106"/>
                </a:lnTo>
                <a:lnTo>
                  <a:pt x="224727" y="93599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2" name="object 32"/>
          <p:cNvGrpSpPr/>
          <p:nvPr/>
        </p:nvGrpSpPr>
        <p:grpSpPr>
          <a:xfrm>
            <a:off x="3713988" y="1994916"/>
            <a:ext cx="1309370" cy="878205"/>
            <a:chOff x="3713988" y="1994916"/>
            <a:chExt cx="1309370" cy="878205"/>
          </a:xfrm>
        </p:grpSpPr>
        <p:sp>
          <p:nvSpPr>
            <p:cNvPr id="33" name="object 33"/>
            <p:cNvSpPr/>
            <p:nvPr/>
          </p:nvSpPr>
          <p:spPr>
            <a:xfrm>
              <a:off x="3752088" y="2033016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5">
                  <a:moveTo>
                    <a:pt x="1099312" y="0"/>
                  </a:moveTo>
                  <a:lnTo>
                    <a:pt x="133603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4"/>
                  </a:lnTo>
                  <a:lnTo>
                    <a:pt x="0" y="668020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3" y="801624"/>
                  </a:lnTo>
                  <a:lnTo>
                    <a:pt x="1099312" y="801624"/>
                  </a:lnTo>
                  <a:lnTo>
                    <a:pt x="1141541" y="794812"/>
                  </a:lnTo>
                  <a:lnTo>
                    <a:pt x="1178216" y="775846"/>
                  </a:lnTo>
                  <a:lnTo>
                    <a:pt x="1207138" y="746924"/>
                  </a:lnTo>
                  <a:lnTo>
                    <a:pt x="1226104" y="710249"/>
                  </a:lnTo>
                  <a:lnTo>
                    <a:pt x="1232915" y="668020"/>
                  </a:lnTo>
                  <a:lnTo>
                    <a:pt x="1232915" y="133604"/>
                  </a:lnTo>
                  <a:lnTo>
                    <a:pt x="1226104" y="91374"/>
                  </a:lnTo>
                  <a:lnTo>
                    <a:pt x="1207138" y="54699"/>
                  </a:lnTo>
                  <a:lnTo>
                    <a:pt x="1178216" y="25777"/>
                  </a:lnTo>
                  <a:lnTo>
                    <a:pt x="1141541" y="6811"/>
                  </a:lnTo>
                  <a:lnTo>
                    <a:pt x="1099312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752088" y="2033016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5">
                  <a:moveTo>
                    <a:pt x="0" y="133604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3" y="0"/>
                  </a:lnTo>
                  <a:lnTo>
                    <a:pt x="1099312" y="0"/>
                  </a:lnTo>
                  <a:lnTo>
                    <a:pt x="1141541" y="6811"/>
                  </a:lnTo>
                  <a:lnTo>
                    <a:pt x="1178216" y="25777"/>
                  </a:lnTo>
                  <a:lnTo>
                    <a:pt x="1207138" y="54699"/>
                  </a:lnTo>
                  <a:lnTo>
                    <a:pt x="1226104" y="91374"/>
                  </a:lnTo>
                  <a:lnTo>
                    <a:pt x="1232915" y="133604"/>
                  </a:lnTo>
                  <a:lnTo>
                    <a:pt x="1232915" y="668020"/>
                  </a:lnTo>
                  <a:lnTo>
                    <a:pt x="1226104" y="710249"/>
                  </a:lnTo>
                  <a:lnTo>
                    <a:pt x="1207138" y="746924"/>
                  </a:lnTo>
                  <a:lnTo>
                    <a:pt x="1178216" y="775846"/>
                  </a:lnTo>
                  <a:lnTo>
                    <a:pt x="1141541" y="794812"/>
                  </a:lnTo>
                  <a:lnTo>
                    <a:pt x="1099312" y="801624"/>
                  </a:lnTo>
                  <a:lnTo>
                    <a:pt x="133603" y="801624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20"/>
                  </a:lnTo>
                  <a:lnTo>
                    <a:pt x="0" y="133604"/>
                  </a:lnTo>
                  <a:close/>
                </a:path>
              </a:pathLst>
            </a:custGeom>
            <a:ln w="76200">
              <a:solidFill>
                <a:srgbClr val="FFA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3897884" y="2238197"/>
            <a:ext cx="9417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Mo</a:t>
            </a:r>
            <a:r>
              <a:rPr sz="2000" spc="1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n</a:t>
            </a:r>
            <a:r>
              <a:rPr sz="20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itor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902834" y="1662938"/>
            <a:ext cx="476884" cy="300990"/>
          </a:xfrm>
          <a:custGeom>
            <a:avLst/>
            <a:gdLst/>
            <a:ahLst/>
            <a:cxnLst/>
            <a:rect l="l" t="t" r="r" b="b"/>
            <a:pathLst>
              <a:path w="476885" h="300989">
                <a:moveTo>
                  <a:pt x="303683" y="81880"/>
                </a:moveTo>
                <a:lnTo>
                  <a:pt x="226187" y="118363"/>
                </a:lnTo>
                <a:lnTo>
                  <a:pt x="168275" y="147954"/>
                </a:lnTo>
                <a:lnTo>
                  <a:pt x="111125" y="179324"/>
                </a:lnTo>
                <a:lnTo>
                  <a:pt x="54990" y="212216"/>
                </a:lnTo>
                <a:lnTo>
                  <a:pt x="0" y="246379"/>
                </a:lnTo>
                <a:lnTo>
                  <a:pt x="33909" y="300736"/>
                </a:lnTo>
                <a:lnTo>
                  <a:pt x="88391" y="266700"/>
                </a:lnTo>
                <a:lnTo>
                  <a:pt x="143128" y="234696"/>
                </a:lnTo>
                <a:lnTo>
                  <a:pt x="143293" y="234696"/>
                </a:lnTo>
                <a:lnTo>
                  <a:pt x="197933" y="204724"/>
                </a:lnTo>
                <a:lnTo>
                  <a:pt x="254270" y="175895"/>
                </a:lnTo>
                <a:lnTo>
                  <a:pt x="255015" y="175513"/>
                </a:lnTo>
                <a:lnTo>
                  <a:pt x="310933" y="148798"/>
                </a:lnTo>
                <a:lnTo>
                  <a:pt x="357813" y="91037"/>
                </a:lnTo>
                <a:lnTo>
                  <a:pt x="303683" y="81880"/>
                </a:lnTo>
                <a:close/>
              </a:path>
              <a:path w="476885" h="300989">
                <a:moveTo>
                  <a:pt x="393921" y="148209"/>
                </a:moveTo>
                <a:lnTo>
                  <a:pt x="312165" y="148209"/>
                </a:lnTo>
                <a:lnTo>
                  <a:pt x="310933" y="148798"/>
                </a:lnTo>
                <a:lnTo>
                  <a:pt x="252349" y="220979"/>
                </a:lnTo>
                <a:lnTo>
                  <a:pt x="246439" y="232239"/>
                </a:lnTo>
                <a:lnTo>
                  <a:pt x="245363" y="244475"/>
                </a:lnTo>
                <a:lnTo>
                  <a:pt x="248955" y="256234"/>
                </a:lnTo>
                <a:lnTo>
                  <a:pt x="257048" y="266064"/>
                </a:lnTo>
                <a:lnTo>
                  <a:pt x="268287" y="271920"/>
                </a:lnTo>
                <a:lnTo>
                  <a:pt x="280479" y="273002"/>
                </a:lnTo>
                <a:lnTo>
                  <a:pt x="292195" y="269440"/>
                </a:lnTo>
                <a:lnTo>
                  <a:pt x="302005" y="261365"/>
                </a:lnTo>
                <a:lnTo>
                  <a:pt x="393921" y="148209"/>
                </a:lnTo>
                <a:close/>
              </a:path>
              <a:path w="476885" h="300989">
                <a:moveTo>
                  <a:pt x="88497" y="266700"/>
                </a:moveTo>
                <a:lnTo>
                  <a:pt x="87629" y="267208"/>
                </a:lnTo>
                <a:lnTo>
                  <a:pt x="88497" y="266700"/>
                </a:lnTo>
                <a:close/>
              </a:path>
              <a:path w="476885" h="300989">
                <a:moveTo>
                  <a:pt x="143293" y="234696"/>
                </a:moveTo>
                <a:lnTo>
                  <a:pt x="143128" y="234696"/>
                </a:lnTo>
                <a:lnTo>
                  <a:pt x="142366" y="235203"/>
                </a:lnTo>
                <a:lnTo>
                  <a:pt x="143293" y="234696"/>
                </a:lnTo>
                <a:close/>
              </a:path>
              <a:path w="476885" h="300989">
                <a:moveTo>
                  <a:pt x="198627" y="204342"/>
                </a:moveTo>
                <a:lnTo>
                  <a:pt x="197865" y="204724"/>
                </a:lnTo>
                <a:lnTo>
                  <a:pt x="198627" y="204342"/>
                </a:lnTo>
                <a:close/>
              </a:path>
              <a:path w="476885" h="300989">
                <a:moveTo>
                  <a:pt x="255050" y="175513"/>
                </a:moveTo>
                <a:lnTo>
                  <a:pt x="254510" y="175772"/>
                </a:lnTo>
                <a:lnTo>
                  <a:pt x="255050" y="175513"/>
                </a:lnTo>
                <a:close/>
              </a:path>
              <a:path w="476885" h="300989">
                <a:moveTo>
                  <a:pt x="357813" y="91037"/>
                </a:moveTo>
                <a:lnTo>
                  <a:pt x="310933" y="148798"/>
                </a:lnTo>
                <a:lnTo>
                  <a:pt x="311369" y="148589"/>
                </a:lnTo>
                <a:lnTo>
                  <a:pt x="369950" y="122554"/>
                </a:lnTo>
                <a:lnTo>
                  <a:pt x="370117" y="122554"/>
                </a:lnTo>
                <a:lnTo>
                  <a:pt x="424600" y="100202"/>
                </a:lnTo>
                <a:lnTo>
                  <a:pt x="411988" y="100202"/>
                </a:lnTo>
                <a:lnTo>
                  <a:pt x="357813" y="91037"/>
                </a:lnTo>
                <a:close/>
              </a:path>
              <a:path w="476885" h="300989">
                <a:moveTo>
                  <a:pt x="431707" y="38608"/>
                </a:moveTo>
                <a:lnTo>
                  <a:pt x="406018" y="38608"/>
                </a:lnTo>
                <a:lnTo>
                  <a:pt x="428625" y="98551"/>
                </a:lnTo>
                <a:lnTo>
                  <a:pt x="369188" y="122936"/>
                </a:lnTo>
                <a:lnTo>
                  <a:pt x="311276" y="148589"/>
                </a:lnTo>
                <a:lnTo>
                  <a:pt x="312165" y="148209"/>
                </a:lnTo>
                <a:lnTo>
                  <a:pt x="393921" y="148209"/>
                </a:lnTo>
                <a:lnTo>
                  <a:pt x="476757" y="46227"/>
                </a:lnTo>
                <a:lnTo>
                  <a:pt x="431707" y="38608"/>
                </a:lnTo>
                <a:close/>
              </a:path>
              <a:path w="476885" h="300989">
                <a:moveTo>
                  <a:pt x="312165" y="148209"/>
                </a:moveTo>
                <a:lnTo>
                  <a:pt x="311276" y="148589"/>
                </a:lnTo>
                <a:lnTo>
                  <a:pt x="312165" y="148209"/>
                </a:lnTo>
                <a:close/>
              </a:path>
              <a:path w="476885" h="300989">
                <a:moveTo>
                  <a:pt x="369950" y="122554"/>
                </a:moveTo>
                <a:lnTo>
                  <a:pt x="369092" y="122936"/>
                </a:lnTo>
                <a:lnTo>
                  <a:pt x="369950" y="122554"/>
                </a:lnTo>
                <a:close/>
              </a:path>
              <a:path w="476885" h="300989">
                <a:moveTo>
                  <a:pt x="370117" y="122554"/>
                </a:moveTo>
                <a:lnTo>
                  <a:pt x="369950" y="122554"/>
                </a:lnTo>
                <a:lnTo>
                  <a:pt x="369188" y="122936"/>
                </a:lnTo>
                <a:lnTo>
                  <a:pt x="370117" y="122554"/>
                </a:lnTo>
                <a:close/>
              </a:path>
              <a:path w="476885" h="300989">
                <a:moveTo>
                  <a:pt x="392429" y="48387"/>
                </a:moveTo>
                <a:lnTo>
                  <a:pt x="357813" y="91037"/>
                </a:lnTo>
                <a:lnTo>
                  <a:pt x="411988" y="100202"/>
                </a:lnTo>
                <a:lnTo>
                  <a:pt x="392429" y="48387"/>
                </a:lnTo>
                <a:close/>
              </a:path>
              <a:path w="476885" h="300989">
                <a:moveTo>
                  <a:pt x="409706" y="48387"/>
                </a:moveTo>
                <a:lnTo>
                  <a:pt x="392429" y="48387"/>
                </a:lnTo>
                <a:lnTo>
                  <a:pt x="411988" y="100202"/>
                </a:lnTo>
                <a:lnTo>
                  <a:pt x="424600" y="100202"/>
                </a:lnTo>
                <a:lnTo>
                  <a:pt x="428005" y="98806"/>
                </a:lnTo>
                <a:lnTo>
                  <a:pt x="427736" y="98806"/>
                </a:lnTo>
                <a:lnTo>
                  <a:pt x="428625" y="98551"/>
                </a:lnTo>
                <a:lnTo>
                  <a:pt x="409706" y="48387"/>
                </a:lnTo>
                <a:close/>
              </a:path>
              <a:path w="476885" h="300989">
                <a:moveTo>
                  <a:pt x="428625" y="98551"/>
                </a:moveTo>
                <a:lnTo>
                  <a:pt x="427736" y="98806"/>
                </a:lnTo>
                <a:lnTo>
                  <a:pt x="428005" y="98806"/>
                </a:lnTo>
                <a:lnTo>
                  <a:pt x="428625" y="98551"/>
                </a:lnTo>
                <a:close/>
              </a:path>
              <a:path w="476885" h="300989">
                <a:moveTo>
                  <a:pt x="406018" y="38608"/>
                </a:moveTo>
                <a:lnTo>
                  <a:pt x="404749" y="39115"/>
                </a:lnTo>
                <a:lnTo>
                  <a:pt x="344550" y="63881"/>
                </a:lnTo>
                <a:lnTo>
                  <a:pt x="303683" y="81880"/>
                </a:lnTo>
                <a:lnTo>
                  <a:pt x="357813" y="91037"/>
                </a:lnTo>
                <a:lnTo>
                  <a:pt x="392429" y="48387"/>
                </a:lnTo>
                <a:lnTo>
                  <a:pt x="409706" y="48387"/>
                </a:lnTo>
                <a:lnTo>
                  <a:pt x="406018" y="38608"/>
                </a:lnTo>
                <a:close/>
              </a:path>
              <a:path w="476885" h="300989">
                <a:moveTo>
                  <a:pt x="203453" y="0"/>
                </a:moveTo>
                <a:lnTo>
                  <a:pt x="190767" y="408"/>
                </a:lnTo>
                <a:lnTo>
                  <a:pt x="179593" y="5461"/>
                </a:lnTo>
                <a:lnTo>
                  <a:pt x="171110" y="14323"/>
                </a:lnTo>
                <a:lnTo>
                  <a:pt x="166497" y="26162"/>
                </a:lnTo>
                <a:lnTo>
                  <a:pt x="166915" y="38608"/>
                </a:lnTo>
                <a:lnTo>
                  <a:pt x="303683" y="81880"/>
                </a:lnTo>
                <a:lnTo>
                  <a:pt x="344550" y="63881"/>
                </a:lnTo>
                <a:lnTo>
                  <a:pt x="404749" y="39115"/>
                </a:lnTo>
                <a:lnTo>
                  <a:pt x="406018" y="38608"/>
                </a:lnTo>
                <a:lnTo>
                  <a:pt x="431707" y="38608"/>
                </a:lnTo>
                <a:lnTo>
                  <a:pt x="203453" y="0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3768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470" dirty="0">
                <a:latin typeface="Trebuchet MS" panose="020B0703020202090204"/>
                <a:cs typeface="Trebuchet MS" panose="020B0703020202090204"/>
              </a:rPr>
              <a:t>M</a:t>
            </a:r>
            <a:r>
              <a:rPr sz="4000" b="1" spc="70" dirty="0">
                <a:latin typeface="Trebuchet MS" panose="020B0703020202090204"/>
                <a:cs typeface="Trebuchet MS" panose="020B0703020202090204"/>
              </a:rPr>
              <a:t>o</a:t>
            </a:r>
            <a:r>
              <a:rPr sz="4000" b="1" spc="60" dirty="0">
                <a:latin typeface="Trebuchet MS" panose="020B0703020202090204"/>
                <a:cs typeface="Trebuchet MS" panose="020B0703020202090204"/>
              </a:rPr>
              <a:t>n</a:t>
            </a:r>
            <a:r>
              <a:rPr sz="4000" b="1" spc="-35" dirty="0">
                <a:latin typeface="Trebuchet MS" panose="020B0703020202090204"/>
                <a:cs typeface="Trebuchet MS" panose="020B0703020202090204"/>
              </a:rPr>
              <a:t>it</a:t>
            </a:r>
            <a:r>
              <a:rPr sz="4000" b="1" spc="70" dirty="0">
                <a:latin typeface="Trebuchet MS" panose="020B0703020202090204"/>
                <a:cs typeface="Trebuchet MS" panose="020B0703020202090204"/>
              </a:rPr>
              <a:t>o</a:t>
            </a:r>
            <a:r>
              <a:rPr sz="4000" b="1" spc="20" dirty="0">
                <a:latin typeface="Trebuchet MS" panose="020B0703020202090204"/>
                <a:cs typeface="Trebuchet MS" panose="020B0703020202090204"/>
              </a:rPr>
              <a:t>r</a:t>
            </a:r>
            <a:r>
              <a:rPr sz="4000" b="1" spc="-430" dirty="0"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215" dirty="0">
                <a:latin typeface="Trebuchet MS" panose="020B0703020202090204"/>
                <a:cs typeface="Trebuchet MS" panose="020B0703020202090204"/>
              </a:rPr>
              <a:t>m</a:t>
            </a:r>
            <a:r>
              <a:rPr sz="4000" b="1" spc="70" dirty="0">
                <a:latin typeface="Trebuchet MS" panose="020B0703020202090204"/>
                <a:cs typeface="Trebuchet MS" panose="020B0703020202090204"/>
              </a:rPr>
              <a:t>o</a:t>
            </a:r>
            <a:r>
              <a:rPr sz="4000" b="1" spc="85" dirty="0">
                <a:latin typeface="Trebuchet MS" panose="020B0703020202090204"/>
                <a:cs typeface="Trebuchet MS" panose="020B0703020202090204"/>
              </a:rPr>
              <a:t>d</a:t>
            </a:r>
            <a:r>
              <a:rPr sz="4000" b="1" spc="-1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120" dirty="0">
                <a:latin typeface="Trebuchet MS" panose="020B0703020202090204"/>
                <a:cs typeface="Trebuchet MS" panose="020B0703020202090204"/>
              </a:rPr>
              <a:t>l</a:t>
            </a:r>
            <a:r>
              <a:rPr sz="4000" b="1" spc="114" dirty="0">
                <a:latin typeface="Trebuchet MS" panose="020B0703020202090204"/>
                <a:cs typeface="Trebuchet MS" panose="020B0703020202090204"/>
              </a:rPr>
              <a:t>s</a:t>
            </a:r>
            <a:endParaRPr sz="4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  <a:endParaRPr spc="-1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6266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265" dirty="0">
                <a:latin typeface="Trebuchet MS" panose="020B0703020202090204"/>
                <a:cs typeface="Trebuchet MS" panose="020B0703020202090204"/>
              </a:rPr>
              <a:t>S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340" dirty="0">
                <a:latin typeface="Trebuchet MS" panose="020B0703020202090204"/>
                <a:cs typeface="Trebuchet MS" panose="020B0703020202090204"/>
              </a:rPr>
              <a:t>g</a:t>
            </a:r>
            <a:r>
              <a:rPr sz="4000" b="1" spc="-1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470" dirty="0">
                <a:latin typeface="Trebuchet MS" panose="020B0703020202090204"/>
                <a:cs typeface="Trebuchet MS" panose="020B0703020202090204"/>
              </a:rPr>
              <a:t>M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229" dirty="0">
                <a:latin typeface="Trebuchet MS" panose="020B0703020202090204"/>
                <a:cs typeface="Trebuchet MS" panose="020B0703020202090204"/>
              </a:rPr>
              <a:t>k</a:t>
            </a:r>
            <a:r>
              <a:rPr sz="4000" b="1" spc="-1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20" dirty="0">
                <a:latin typeface="Trebuchet MS" panose="020B0703020202090204"/>
                <a:cs typeface="Trebuchet MS" panose="020B0703020202090204"/>
              </a:rPr>
              <a:t>r</a:t>
            </a:r>
            <a:r>
              <a:rPr sz="4000" b="1" spc="-430" dirty="0"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470" dirty="0">
                <a:latin typeface="Trebuchet MS" panose="020B0703020202090204"/>
                <a:cs typeface="Trebuchet MS" panose="020B0703020202090204"/>
              </a:rPr>
              <a:t>M</a:t>
            </a:r>
            <a:r>
              <a:rPr sz="4000" b="1" spc="70" dirty="0">
                <a:latin typeface="Trebuchet MS" panose="020B0703020202090204"/>
                <a:cs typeface="Trebuchet MS" panose="020B0703020202090204"/>
              </a:rPr>
              <a:t>o</a:t>
            </a:r>
            <a:r>
              <a:rPr sz="4000" b="1" spc="85" dirty="0">
                <a:latin typeface="Trebuchet MS" panose="020B0703020202090204"/>
                <a:cs typeface="Trebuchet MS" panose="020B0703020202090204"/>
              </a:rPr>
              <a:t>d</a:t>
            </a:r>
            <a:r>
              <a:rPr sz="4000" b="1" spc="-1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215" dirty="0">
                <a:latin typeface="Trebuchet MS" panose="020B0703020202090204"/>
                <a:cs typeface="Trebuchet MS" panose="020B0703020202090204"/>
              </a:rPr>
              <a:t>l</a:t>
            </a:r>
            <a:r>
              <a:rPr sz="4000" b="1" spc="-425" dirty="0"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470" dirty="0">
                <a:latin typeface="Trebuchet MS" panose="020B0703020202090204"/>
                <a:cs typeface="Trebuchet MS" panose="020B0703020202090204"/>
              </a:rPr>
              <a:t>M</a:t>
            </a:r>
            <a:r>
              <a:rPr sz="4000" b="1" spc="70" dirty="0">
                <a:latin typeface="Trebuchet MS" panose="020B0703020202090204"/>
                <a:cs typeface="Trebuchet MS" panose="020B0703020202090204"/>
              </a:rPr>
              <a:t>o</a:t>
            </a:r>
            <a:r>
              <a:rPr sz="4000" b="1" spc="60" dirty="0">
                <a:latin typeface="Trebuchet MS" panose="020B0703020202090204"/>
                <a:cs typeface="Trebuchet MS" panose="020B0703020202090204"/>
              </a:rPr>
              <a:t>n</a:t>
            </a:r>
            <a:r>
              <a:rPr sz="4000" b="1" spc="-35" dirty="0">
                <a:latin typeface="Trebuchet MS" panose="020B0703020202090204"/>
                <a:cs typeface="Trebuchet MS" panose="020B0703020202090204"/>
              </a:rPr>
              <a:t>it</a:t>
            </a:r>
            <a:r>
              <a:rPr sz="4000" b="1" spc="70" dirty="0">
                <a:latin typeface="Trebuchet MS" panose="020B0703020202090204"/>
                <a:cs typeface="Trebuchet MS" panose="020B0703020202090204"/>
              </a:rPr>
              <a:t>o</a:t>
            </a:r>
            <a:r>
              <a:rPr sz="4000" b="1" spc="20" dirty="0">
                <a:latin typeface="Trebuchet MS" panose="020B0703020202090204"/>
                <a:cs typeface="Trebuchet MS" panose="020B0703020202090204"/>
              </a:rPr>
              <a:t>r</a:t>
            </a:r>
            <a:endParaRPr sz="4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2958" y="3843654"/>
            <a:ext cx="196088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607060" marR="5080" indent="-594360">
              <a:lnSpc>
                <a:spcPts val="1940"/>
              </a:lnSpc>
              <a:spcBef>
                <a:spcPts val="345"/>
              </a:spcBef>
            </a:pPr>
            <a:r>
              <a:rPr sz="1800" b="1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Detect</a:t>
            </a:r>
            <a:r>
              <a:rPr sz="1800" b="1" spc="-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800" b="1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diverg</a:t>
            </a:r>
            <a:r>
              <a:rPr sz="1800" b="1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1800" b="1" spc="-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nce  </a:t>
            </a:r>
            <a:r>
              <a:rPr sz="1800" b="1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in</a:t>
            </a:r>
            <a:r>
              <a:rPr sz="1800" b="1" spc="-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800" b="1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data</a:t>
            </a:r>
            <a:endParaRPr sz="18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6171" y="3843654"/>
            <a:ext cx="1875789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2540" algn="ctr">
              <a:lnSpc>
                <a:spcPts val="1940"/>
              </a:lnSpc>
              <a:spcBef>
                <a:spcPts val="345"/>
              </a:spcBef>
            </a:pPr>
            <a:r>
              <a:rPr sz="1800" b="1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Detect </a:t>
            </a:r>
            <a:r>
              <a:rPr sz="1800" b="1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quality </a:t>
            </a:r>
            <a:r>
              <a:rPr sz="1800" b="1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degradation</a:t>
            </a:r>
            <a:r>
              <a:rPr sz="1800" b="1" spc="-1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over </a:t>
            </a:r>
            <a:r>
              <a:rPr sz="1800" b="1" spc="-5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800" b="1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time</a:t>
            </a:r>
            <a:endParaRPr sz="18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27011" y="3843654"/>
            <a:ext cx="136461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64160" marR="5080" indent="-252095">
              <a:lnSpc>
                <a:spcPts val="1940"/>
              </a:lnSpc>
              <a:spcBef>
                <a:spcPts val="345"/>
              </a:spcBef>
            </a:pPr>
            <a:r>
              <a:rPr sz="1800" b="1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Track</a:t>
            </a:r>
            <a:r>
              <a:rPr sz="1800" b="1" spc="-7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800" b="1" spc="10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800" b="1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odel  </a:t>
            </a:r>
            <a:r>
              <a:rPr sz="1800" b="1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balance</a:t>
            </a:r>
            <a:endParaRPr sz="18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43693" y="3843654"/>
            <a:ext cx="120078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179705">
              <a:lnSpc>
                <a:spcPts val="1940"/>
              </a:lnSpc>
              <a:spcBef>
                <a:spcPts val="345"/>
              </a:spcBef>
            </a:pPr>
            <a:r>
              <a:rPr sz="1800" b="1" spc="-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Feature </a:t>
            </a:r>
            <a:r>
              <a:rPr sz="1800" b="1" spc="-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800" b="1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attributi</a:t>
            </a:r>
            <a:r>
              <a:rPr sz="1800" b="1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</a:t>
            </a:r>
            <a:r>
              <a:rPr sz="1800" b="1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n</a:t>
            </a:r>
            <a:endParaRPr sz="1800">
              <a:latin typeface="Trebuchet MS" panose="020B0703020202090204"/>
              <a:cs typeface="Trebuchet MS" panose="020B070302020209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97826" y="1410588"/>
            <a:ext cx="2781046" cy="22225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451597" y="1773173"/>
            <a:ext cx="2874645" cy="182880"/>
          </a:xfrm>
          <a:custGeom>
            <a:avLst/>
            <a:gdLst/>
            <a:ahLst/>
            <a:cxnLst/>
            <a:rect l="l" t="t" r="r" b="b"/>
            <a:pathLst>
              <a:path w="2874645" h="182880">
                <a:moveTo>
                  <a:pt x="0" y="182879"/>
                </a:moveTo>
                <a:lnTo>
                  <a:pt x="1202" y="111710"/>
                </a:lnTo>
                <a:lnTo>
                  <a:pt x="4476" y="53578"/>
                </a:lnTo>
                <a:lnTo>
                  <a:pt x="9322" y="14376"/>
                </a:lnTo>
                <a:lnTo>
                  <a:pt x="15240" y="0"/>
                </a:lnTo>
                <a:lnTo>
                  <a:pt x="2859024" y="0"/>
                </a:lnTo>
                <a:lnTo>
                  <a:pt x="2864941" y="14376"/>
                </a:lnTo>
                <a:lnTo>
                  <a:pt x="2869787" y="53578"/>
                </a:lnTo>
                <a:lnTo>
                  <a:pt x="2873061" y="111710"/>
                </a:lnTo>
                <a:lnTo>
                  <a:pt x="2874263" y="182879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6850380" y="2286000"/>
            <a:ext cx="1280160" cy="1320165"/>
            <a:chOff x="6850380" y="2286000"/>
            <a:chExt cx="1280160" cy="1320165"/>
          </a:xfrm>
        </p:grpSpPr>
        <p:sp>
          <p:nvSpPr>
            <p:cNvPr id="10" name="object 10"/>
            <p:cNvSpPr/>
            <p:nvPr/>
          </p:nvSpPr>
          <p:spPr>
            <a:xfrm>
              <a:off x="6850380" y="2324100"/>
              <a:ext cx="1280160" cy="1282065"/>
            </a:xfrm>
            <a:custGeom>
              <a:avLst/>
              <a:gdLst/>
              <a:ahLst/>
              <a:cxnLst/>
              <a:rect l="l" t="t" r="r" b="b"/>
              <a:pathLst>
                <a:path w="1280159" h="1282064">
                  <a:moveTo>
                    <a:pt x="640079" y="0"/>
                  </a:moveTo>
                  <a:lnTo>
                    <a:pt x="592302" y="1757"/>
                  </a:lnTo>
                  <a:lnTo>
                    <a:pt x="545479" y="6947"/>
                  </a:lnTo>
                  <a:lnTo>
                    <a:pt x="499735" y="15446"/>
                  </a:lnTo>
                  <a:lnTo>
                    <a:pt x="455193" y="27130"/>
                  </a:lnTo>
                  <a:lnTo>
                    <a:pt x="411978" y="41875"/>
                  </a:lnTo>
                  <a:lnTo>
                    <a:pt x="370211" y="59557"/>
                  </a:lnTo>
                  <a:lnTo>
                    <a:pt x="330018" y="80053"/>
                  </a:lnTo>
                  <a:lnTo>
                    <a:pt x="291522" y="103238"/>
                  </a:lnTo>
                  <a:lnTo>
                    <a:pt x="254846" y="128988"/>
                  </a:lnTo>
                  <a:lnTo>
                    <a:pt x="220115" y="157180"/>
                  </a:lnTo>
                  <a:lnTo>
                    <a:pt x="187452" y="187690"/>
                  </a:lnTo>
                  <a:lnTo>
                    <a:pt x="156980" y="220393"/>
                  </a:lnTo>
                  <a:lnTo>
                    <a:pt x="128823" y="255167"/>
                  </a:lnTo>
                  <a:lnTo>
                    <a:pt x="103105" y="291887"/>
                  </a:lnTo>
                  <a:lnTo>
                    <a:pt x="79949" y="330429"/>
                  </a:lnTo>
                  <a:lnTo>
                    <a:pt x="59480" y="370669"/>
                  </a:lnTo>
                  <a:lnTo>
                    <a:pt x="41821" y="412484"/>
                  </a:lnTo>
                  <a:lnTo>
                    <a:pt x="27095" y="455750"/>
                  </a:lnTo>
                  <a:lnTo>
                    <a:pt x="15426" y="500342"/>
                  </a:lnTo>
                  <a:lnTo>
                    <a:pt x="6938" y="546138"/>
                  </a:lnTo>
                  <a:lnTo>
                    <a:pt x="1755" y="593012"/>
                  </a:lnTo>
                  <a:lnTo>
                    <a:pt x="0" y="640841"/>
                  </a:lnTo>
                  <a:lnTo>
                    <a:pt x="1755" y="688671"/>
                  </a:lnTo>
                  <a:lnTo>
                    <a:pt x="6938" y="735545"/>
                  </a:lnTo>
                  <a:lnTo>
                    <a:pt x="15426" y="781341"/>
                  </a:lnTo>
                  <a:lnTo>
                    <a:pt x="27095" y="825933"/>
                  </a:lnTo>
                  <a:lnTo>
                    <a:pt x="41821" y="869199"/>
                  </a:lnTo>
                  <a:lnTo>
                    <a:pt x="59480" y="911014"/>
                  </a:lnTo>
                  <a:lnTo>
                    <a:pt x="79949" y="951254"/>
                  </a:lnTo>
                  <a:lnTo>
                    <a:pt x="103105" y="989796"/>
                  </a:lnTo>
                  <a:lnTo>
                    <a:pt x="128823" y="1026516"/>
                  </a:lnTo>
                  <a:lnTo>
                    <a:pt x="156980" y="1061290"/>
                  </a:lnTo>
                  <a:lnTo>
                    <a:pt x="187452" y="1093993"/>
                  </a:lnTo>
                  <a:lnTo>
                    <a:pt x="220115" y="1124503"/>
                  </a:lnTo>
                  <a:lnTo>
                    <a:pt x="254846" y="1152695"/>
                  </a:lnTo>
                  <a:lnTo>
                    <a:pt x="291522" y="1178445"/>
                  </a:lnTo>
                  <a:lnTo>
                    <a:pt x="330018" y="1201630"/>
                  </a:lnTo>
                  <a:lnTo>
                    <a:pt x="370211" y="1222126"/>
                  </a:lnTo>
                  <a:lnTo>
                    <a:pt x="411978" y="1239808"/>
                  </a:lnTo>
                  <a:lnTo>
                    <a:pt x="455193" y="1254553"/>
                  </a:lnTo>
                  <a:lnTo>
                    <a:pt x="499735" y="1266237"/>
                  </a:lnTo>
                  <a:lnTo>
                    <a:pt x="545479" y="1274736"/>
                  </a:lnTo>
                  <a:lnTo>
                    <a:pt x="592302" y="1279926"/>
                  </a:lnTo>
                  <a:lnTo>
                    <a:pt x="640079" y="1281684"/>
                  </a:lnTo>
                  <a:lnTo>
                    <a:pt x="687857" y="1279926"/>
                  </a:lnTo>
                  <a:lnTo>
                    <a:pt x="734680" y="1274736"/>
                  </a:lnTo>
                  <a:lnTo>
                    <a:pt x="780424" y="1266237"/>
                  </a:lnTo>
                  <a:lnTo>
                    <a:pt x="824966" y="1254553"/>
                  </a:lnTo>
                  <a:lnTo>
                    <a:pt x="868181" y="1239808"/>
                  </a:lnTo>
                  <a:lnTo>
                    <a:pt x="909948" y="1222126"/>
                  </a:lnTo>
                  <a:lnTo>
                    <a:pt x="950141" y="1201630"/>
                  </a:lnTo>
                  <a:lnTo>
                    <a:pt x="988637" y="1178445"/>
                  </a:lnTo>
                  <a:lnTo>
                    <a:pt x="1025313" y="1152695"/>
                  </a:lnTo>
                  <a:lnTo>
                    <a:pt x="1060044" y="1124503"/>
                  </a:lnTo>
                  <a:lnTo>
                    <a:pt x="1092707" y="1093993"/>
                  </a:lnTo>
                  <a:lnTo>
                    <a:pt x="1123179" y="1061290"/>
                  </a:lnTo>
                  <a:lnTo>
                    <a:pt x="1151336" y="1026516"/>
                  </a:lnTo>
                  <a:lnTo>
                    <a:pt x="1177054" y="989796"/>
                  </a:lnTo>
                  <a:lnTo>
                    <a:pt x="1200210" y="951254"/>
                  </a:lnTo>
                  <a:lnTo>
                    <a:pt x="1220679" y="911014"/>
                  </a:lnTo>
                  <a:lnTo>
                    <a:pt x="1238338" y="869199"/>
                  </a:lnTo>
                  <a:lnTo>
                    <a:pt x="1253064" y="825933"/>
                  </a:lnTo>
                  <a:lnTo>
                    <a:pt x="1264733" y="781341"/>
                  </a:lnTo>
                  <a:lnTo>
                    <a:pt x="1273221" y="735545"/>
                  </a:lnTo>
                  <a:lnTo>
                    <a:pt x="1278404" y="688671"/>
                  </a:lnTo>
                  <a:lnTo>
                    <a:pt x="1280160" y="640841"/>
                  </a:lnTo>
                  <a:lnTo>
                    <a:pt x="1278404" y="593012"/>
                  </a:lnTo>
                  <a:lnTo>
                    <a:pt x="1273221" y="546138"/>
                  </a:lnTo>
                  <a:lnTo>
                    <a:pt x="1264733" y="500342"/>
                  </a:lnTo>
                  <a:lnTo>
                    <a:pt x="1253064" y="455750"/>
                  </a:lnTo>
                  <a:lnTo>
                    <a:pt x="1238338" y="412484"/>
                  </a:lnTo>
                  <a:lnTo>
                    <a:pt x="1220679" y="370669"/>
                  </a:lnTo>
                  <a:lnTo>
                    <a:pt x="1200210" y="330429"/>
                  </a:lnTo>
                  <a:lnTo>
                    <a:pt x="1177054" y="291887"/>
                  </a:lnTo>
                  <a:lnTo>
                    <a:pt x="1151336" y="255167"/>
                  </a:lnTo>
                  <a:lnTo>
                    <a:pt x="1123179" y="220393"/>
                  </a:lnTo>
                  <a:lnTo>
                    <a:pt x="1092707" y="187690"/>
                  </a:lnTo>
                  <a:lnTo>
                    <a:pt x="1060044" y="157180"/>
                  </a:lnTo>
                  <a:lnTo>
                    <a:pt x="1025313" y="128988"/>
                  </a:lnTo>
                  <a:lnTo>
                    <a:pt x="988637" y="103238"/>
                  </a:lnTo>
                  <a:lnTo>
                    <a:pt x="950141" y="80053"/>
                  </a:lnTo>
                  <a:lnTo>
                    <a:pt x="909948" y="59557"/>
                  </a:lnTo>
                  <a:lnTo>
                    <a:pt x="868181" y="41875"/>
                  </a:lnTo>
                  <a:lnTo>
                    <a:pt x="824966" y="27130"/>
                  </a:lnTo>
                  <a:lnTo>
                    <a:pt x="780424" y="15446"/>
                  </a:lnTo>
                  <a:lnTo>
                    <a:pt x="734680" y="6947"/>
                  </a:lnTo>
                  <a:lnTo>
                    <a:pt x="687857" y="1757"/>
                  </a:lnTo>
                  <a:lnTo>
                    <a:pt x="640079" y="0"/>
                  </a:lnTo>
                  <a:close/>
                </a:path>
              </a:pathLst>
            </a:custGeom>
            <a:solidFill>
              <a:srgbClr val="2C2C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850380" y="2286000"/>
              <a:ext cx="1280160" cy="1282065"/>
            </a:xfrm>
            <a:custGeom>
              <a:avLst/>
              <a:gdLst/>
              <a:ahLst/>
              <a:cxnLst/>
              <a:rect l="l" t="t" r="r" b="b"/>
              <a:pathLst>
                <a:path w="1280159" h="1282064">
                  <a:moveTo>
                    <a:pt x="640079" y="0"/>
                  </a:moveTo>
                  <a:lnTo>
                    <a:pt x="592302" y="1757"/>
                  </a:lnTo>
                  <a:lnTo>
                    <a:pt x="545479" y="6947"/>
                  </a:lnTo>
                  <a:lnTo>
                    <a:pt x="499735" y="15446"/>
                  </a:lnTo>
                  <a:lnTo>
                    <a:pt x="455193" y="27130"/>
                  </a:lnTo>
                  <a:lnTo>
                    <a:pt x="411978" y="41875"/>
                  </a:lnTo>
                  <a:lnTo>
                    <a:pt x="370211" y="59557"/>
                  </a:lnTo>
                  <a:lnTo>
                    <a:pt x="330018" y="80053"/>
                  </a:lnTo>
                  <a:lnTo>
                    <a:pt x="291522" y="103238"/>
                  </a:lnTo>
                  <a:lnTo>
                    <a:pt x="254846" y="128988"/>
                  </a:lnTo>
                  <a:lnTo>
                    <a:pt x="220115" y="157180"/>
                  </a:lnTo>
                  <a:lnTo>
                    <a:pt x="187452" y="187690"/>
                  </a:lnTo>
                  <a:lnTo>
                    <a:pt x="156980" y="220393"/>
                  </a:lnTo>
                  <a:lnTo>
                    <a:pt x="128823" y="255167"/>
                  </a:lnTo>
                  <a:lnTo>
                    <a:pt x="103105" y="291887"/>
                  </a:lnTo>
                  <a:lnTo>
                    <a:pt x="79949" y="330429"/>
                  </a:lnTo>
                  <a:lnTo>
                    <a:pt x="59480" y="370669"/>
                  </a:lnTo>
                  <a:lnTo>
                    <a:pt x="41821" y="412484"/>
                  </a:lnTo>
                  <a:lnTo>
                    <a:pt x="27095" y="455750"/>
                  </a:lnTo>
                  <a:lnTo>
                    <a:pt x="15426" y="500342"/>
                  </a:lnTo>
                  <a:lnTo>
                    <a:pt x="6938" y="546138"/>
                  </a:lnTo>
                  <a:lnTo>
                    <a:pt x="1755" y="593012"/>
                  </a:lnTo>
                  <a:lnTo>
                    <a:pt x="0" y="640841"/>
                  </a:lnTo>
                  <a:lnTo>
                    <a:pt x="1755" y="688671"/>
                  </a:lnTo>
                  <a:lnTo>
                    <a:pt x="6938" y="735545"/>
                  </a:lnTo>
                  <a:lnTo>
                    <a:pt x="15426" y="781341"/>
                  </a:lnTo>
                  <a:lnTo>
                    <a:pt x="27095" y="825933"/>
                  </a:lnTo>
                  <a:lnTo>
                    <a:pt x="41821" y="869199"/>
                  </a:lnTo>
                  <a:lnTo>
                    <a:pt x="59480" y="911014"/>
                  </a:lnTo>
                  <a:lnTo>
                    <a:pt x="79949" y="951254"/>
                  </a:lnTo>
                  <a:lnTo>
                    <a:pt x="103105" y="989796"/>
                  </a:lnTo>
                  <a:lnTo>
                    <a:pt x="128823" y="1026516"/>
                  </a:lnTo>
                  <a:lnTo>
                    <a:pt x="156980" y="1061290"/>
                  </a:lnTo>
                  <a:lnTo>
                    <a:pt x="187452" y="1093993"/>
                  </a:lnTo>
                  <a:lnTo>
                    <a:pt x="220115" y="1124503"/>
                  </a:lnTo>
                  <a:lnTo>
                    <a:pt x="254846" y="1152695"/>
                  </a:lnTo>
                  <a:lnTo>
                    <a:pt x="291522" y="1178445"/>
                  </a:lnTo>
                  <a:lnTo>
                    <a:pt x="330018" y="1201630"/>
                  </a:lnTo>
                  <a:lnTo>
                    <a:pt x="370211" y="1222126"/>
                  </a:lnTo>
                  <a:lnTo>
                    <a:pt x="411978" y="1239808"/>
                  </a:lnTo>
                  <a:lnTo>
                    <a:pt x="455193" y="1254553"/>
                  </a:lnTo>
                  <a:lnTo>
                    <a:pt x="499735" y="1266237"/>
                  </a:lnTo>
                  <a:lnTo>
                    <a:pt x="545479" y="1274736"/>
                  </a:lnTo>
                  <a:lnTo>
                    <a:pt x="592302" y="1279926"/>
                  </a:lnTo>
                  <a:lnTo>
                    <a:pt x="640079" y="1281684"/>
                  </a:lnTo>
                  <a:lnTo>
                    <a:pt x="687857" y="1279926"/>
                  </a:lnTo>
                  <a:lnTo>
                    <a:pt x="734680" y="1274736"/>
                  </a:lnTo>
                  <a:lnTo>
                    <a:pt x="780424" y="1266237"/>
                  </a:lnTo>
                  <a:lnTo>
                    <a:pt x="824966" y="1254553"/>
                  </a:lnTo>
                  <a:lnTo>
                    <a:pt x="868181" y="1239808"/>
                  </a:lnTo>
                  <a:lnTo>
                    <a:pt x="909948" y="1222126"/>
                  </a:lnTo>
                  <a:lnTo>
                    <a:pt x="950141" y="1201630"/>
                  </a:lnTo>
                  <a:lnTo>
                    <a:pt x="988637" y="1178445"/>
                  </a:lnTo>
                  <a:lnTo>
                    <a:pt x="1025313" y="1152695"/>
                  </a:lnTo>
                  <a:lnTo>
                    <a:pt x="1060044" y="1124503"/>
                  </a:lnTo>
                  <a:lnTo>
                    <a:pt x="1092707" y="1093993"/>
                  </a:lnTo>
                  <a:lnTo>
                    <a:pt x="1123179" y="1061290"/>
                  </a:lnTo>
                  <a:lnTo>
                    <a:pt x="1151336" y="1026516"/>
                  </a:lnTo>
                  <a:lnTo>
                    <a:pt x="1177054" y="989796"/>
                  </a:lnTo>
                  <a:lnTo>
                    <a:pt x="1200210" y="951254"/>
                  </a:lnTo>
                  <a:lnTo>
                    <a:pt x="1220679" y="911014"/>
                  </a:lnTo>
                  <a:lnTo>
                    <a:pt x="1238338" y="869199"/>
                  </a:lnTo>
                  <a:lnTo>
                    <a:pt x="1253064" y="825933"/>
                  </a:lnTo>
                  <a:lnTo>
                    <a:pt x="1264733" y="781341"/>
                  </a:lnTo>
                  <a:lnTo>
                    <a:pt x="1273221" y="735545"/>
                  </a:lnTo>
                  <a:lnTo>
                    <a:pt x="1278404" y="688671"/>
                  </a:lnTo>
                  <a:lnTo>
                    <a:pt x="1280160" y="640841"/>
                  </a:lnTo>
                  <a:lnTo>
                    <a:pt x="1278404" y="593012"/>
                  </a:lnTo>
                  <a:lnTo>
                    <a:pt x="1273221" y="546138"/>
                  </a:lnTo>
                  <a:lnTo>
                    <a:pt x="1264733" y="500342"/>
                  </a:lnTo>
                  <a:lnTo>
                    <a:pt x="1253064" y="455750"/>
                  </a:lnTo>
                  <a:lnTo>
                    <a:pt x="1238338" y="412484"/>
                  </a:lnTo>
                  <a:lnTo>
                    <a:pt x="1220679" y="370669"/>
                  </a:lnTo>
                  <a:lnTo>
                    <a:pt x="1200210" y="330429"/>
                  </a:lnTo>
                  <a:lnTo>
                    <a:pt x="1177054" y="291887"/>
                  </a:lnTo>
                  <a:lnTo>
                    <a:pt x="1151336" y="255167"/>
                  </a:lnTo>
                  <a:lnTo>
                    <a:pt x="1123179" y="220393"/>
                  </a:lnTo>
                  <a:lnTo>
                    <a:pt x="1092707" y="187690"/>
                  </a:lnTo>
                  <a:lnTo>
                    <a:pt x="1060044" y="157180"/>
                  </a:lnTo>
                  <a:lnTo>
                    <a:pt x="1025313" y="128988"/>
                  </a:lnTo>
                  <a:lnTo>
                    <a:pt x="988637" y="103238"/>
                  </a:lnTo>
                  <a:lnTo>
                    <a:pt x="950141" y="80053"/>
                  </a:lnTo>
                  <a:lnTo>
                    <a:pt x="909948" y="59557"/>
                  </a:lnTo>
                  <a:lnTo>
                    <a:pt x="868181" y="41875"/>
                  </a:lnTo>
                  <a:lnTo>
                    <a:pt x="824966" y="27130"/>
                  </a:lnTo>
                  <a:lnTo>
                    <a:pt x="780424" y="15446"/>
                  </a:lnTo>
                  <a:lnTo>
                    <a:pt x="734680" y="6947"/>
                  </a:lnTo>
                  <a:lnTo>
                    <a:pt x="687857" y="1757"/>
                  </a:lnTo>
                  <a:lnTo>
                    <a:pt x="640079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7537" y="2780156"/>
              <a:ext cx="548259" cy="15303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9137" y="2999612"/>
              <a:ext cx="345821" cy="153035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9689592" y="2286000"/>
            <a:ext cx="1280160" cy="1320165"/>
            <a:chOff x="9689592" y="2286000"/>
            <a:chExt cx="1280160" cy="1320165"/>
          </a:xfrm>
        </p:grpSpPr>
        <p:sp>
          <p:nvSpPr>
            <p:cNvPr id="15" name="object 15"/>
            <p:cNvSpPr/>
            <p:nvPr/>
          </p:nvSpPr>
          <p:spPr>
            <a:xfrm>
              <a:off x="9689592" y="2324100"/>
              <a:ext cx="1280160" cy="1282065"/>
            </a:xfrm>
            <a:custGeom>
              <a:avLst/>
              <a:gdLst/>
              <a:ahLst/>
              <a:cxnLst/>
              <a:rect l="l" t="t" r="r" b="b"/>
              <a:pathLst>
                <a:path w="1280159" h="1282064">
                  <a:moveTo>
                    <a:pt x="640079" y="0"/>
                  </a:moveTo>
                  <a:lnTo>
                    <a:pt x="592302" y="1757"/>
                  </a:lnTo>
                  <a:lnTo>
                    <a:pt x="545479" y="6947"/>
                  </a:lnTo>
                  <a:lnTo>
                    <a:pt x="499735" y="15446"/>
                  </a:lnTo>
                  <a:lnTo>
                    <a:pt x="455193" y="27130"/>
                  </a:lnTo>
                  <a:lnTo>
                    <a:pt x="411978" y="41875"/>
                  </a:lnTo>
                  <a:lnTo>
                    <a:pt x="370211" y="59557"/>
                  </a:lnTo>
                  <a:lnTo>
                    <a:pt x="330018" y="80053"/>
                  </a:lnTo>
                  <a:lnTo>
                    <a:pt x="291522" y="103238"/>
                  </a:lnTo>
                  <a:lnTo>
                    <a:pt x="254846" y="128988"/>
                  </a:lnTo>
                  <a:lnTo>
                    <a:pt x="220115" y="157180"/>
                  </a:lnTo>
                  <a:lnTo>
                    <a:pt x="187452" y="187690"/>
                  </a:lnTo>
                  <a:lnTo>
                    <a:pt x="156980" y="220393"/>
                  </a:lnTo>
                  <a:lnTo>
                    <a:pt x="128823" y="255167"/>
                  </a:lnTo>
                  <a:lnTo>
                    <a:pt x="103105" y="291887"/>
                  </a:lnTo>
                  <a:lnTo>
                    <a:pt x="79949" y="330429"/>
                  </a:lnTo>
                  <a:lnTo>
                    <a:pt x="59480" y="370669"/>
                  </a:lnTo>
                  <a:lnTo>
                    <a:pt x="41821" y="412484"/>
                  </a:lnTo>
                  <a:lnTo>
                    <a:pt x="27095" y="455750"/>
                  </a:lnTo>
                  <a:lnTo>
                    <a:pt x="15426" y="500342"/>
                  </a:lnTo>
                  <a:lnTo>
                    <a:pt x="6938" y="546138"/>
                  </a:lnTo>
                  <a:lnTo>
                    <a:pt x="1755" y="593012"/>
                  </a:lnTo>
                  <a:lnTo>
                    <a:pt x="0" y="640841"/>
                  </a:lnTo>
                  <a:lnTo>
                    <a:pt x="1755" y="688671"/>
                  </a:lnTo>
                  <a:lnTo>
                    <a:pt x="6938" y="735545"/>
                  </a:lnTo>
                  <a:lnTo>
                    <a:pt x="15426" y="781341"/>
                  </a:lnTo>
                  <a:lnTo>
                    <a:pt x="27095" y="825933"/>
                  </a:lnTo>
                  <a:lnTo>
                    <a:pt x="41821" y="869199"/>
                  </a:lnTo>
                  <a:lnTo>
                    <a:pt x="59480" y="911014"/>
                  </a:lnTo>
                  <a:lnTo>
                    <a:pt x="79949" y="951254"/>
                  </a:lnTo>
                  <a:lnTo>
                    <a:pt x="103105" y="989796"/>
                  </a:lnTo>
                  <a:lnTo>
                    <a:pt x="128823" y="1026516"/>
                  </a:lnTo>
                  <a:lnTo>
                    <a:pt x="156980" y="1061290"/>
                  </a:lnTo>
                  <a:lnTo>
                    <a:pt x="187452" y="1093993"/>
                  </a:lnTo>
                  <a:lnTo>
                    <a:pt x="220115" y="1124503"/>
                  </a:lnTo>
                  <a:lnTo>
                    <a:pt x="254846" y="1152695"/>
                  </a:lnTo>
                  <a:lnTo>
                    <a:pt x="291522" y="1178445"/>
                  </a:lnTo>
                  <a:lnTo>
                    <a:pt x="330018" y="1201630"/>
                  </a:lnTo>
                  <a:lnTo>
                    <a:pt x="370211" y="1222126"/>
                  </a:lnTo>
                  <a:lnTo>
                    <a:pt x="411978" y="1239808"/>
                  </a:lnTo>
                  <a:lnTo>
                    <a:pt x="455193" y="1254553"/>
                  </a:lnTo>
                  <a:lnTo>
                    <a:pt x="499735" y="1266237"/>
                  </a:lnTo>
                  <a:lnTo>
                    <a:pt x="545479" y="1274736"/>
                  </a:lnTo>
                  <a:lnTo>
                    <a:pt x="592302" y="1279926"/>
                  </a:lnTo>
                  <a:lnTo>
                    <a:pt x="640079" y="1281684"/>
                  </a:lnTo>
                  <a:lnTo>
                    <a:pt x="687857" y="1279926"/>
                  </a:lnTo>
                  <a:lnTo>
                    <a:pt x="734680" y="1274736"/>
                  </a:lnTo>
                  <a:lnTo>
                    <a:pt x="780424" y="1266237"/>
                  </a:lnTo>
                  <a:lnTo>
                    <a:pt x="824966" y="1254553"/>
                  </a:lnTo>
                  <a:lnTo>
                    <a:pt x="868181" y="1239808"/>
                  </a:lnTo>
                  <a:lnTo>
                    <a:pt x="909948" y="1222126"/>
                  </a:lnTo>
                  <a:lnTo>
                    <a:pt x="950141" y="1201630"/>
                  </a:lnTo>
                  <a:lnTo>
                    <a:pt x="988637" y="1178445"/>
                  </a:lnTo>
                  <a:lnTo>
                    <a:pt x="1025313" y="1152695"/>
                  </a:lnTo>
                  <a:lnTo>
                    <a:pt x="1060044" y="1124503"/>
                  </a:lnTo>
                  <a:lnTo>
                    <a:pt x="1092707" y="1093993"/>
                  </a:lnTo>
                  <a:lnTo>
                    <a:pt x="1123179" y="1061290"/>
                  </a:lnTo>
                  <a:lnTo>
                    <a:pt x="1151336" y="1026516"/>
                  </a:lnTo>
                  <a:lnTo>
                    <a:pt x="1177054" y="989796"/>
                  </a:lnTo>
                  <a:lnTo>
                    <a:pt x="1200210" y="951254"/>
                  </a:lnTo>
                  <a:lnTo>
                    <a:pt x="1220679" y="911014"/>
                  </a:lnTo>
                  <a:lnTo>
                    <a:pt x="1238338" y="869199"/>
                  </a:lnTo>
                  <a:lnTo>
                    <a:pt x="1253064" y="825933"/>
                  </a:lnTo>
                  <a:lnTo>
                    <a:pt x="1264733" y="781341"/>
                  </a:lnTo>
                  <a:lnTo>
                    <a:pt x="1273221" y="735545"/>
                  </a:lnTo>
                  <a:lnTo>
                    <a:pt x="1278404" y="688671"/>
                  </a:lnTo>
                  <a:lnTo>
                    <a:pt x="1280159" y="640841"/>
                  </a:lnTo>
                  <a:lnTo>
                    <a:pt x="1278404" y="593012"/>
                  </a:lnTo>
                  <a:lnTo>
                    <a:pt x="1273221" y="546138"/>
                  </a:lnTo>
                  <a:lnTo>
                    <a:pt x="1264733" y="500342"/>
                  </a:lnTo>
                  <a:lnTo>
                    <a:pt x="1253064" y="455750"/>
                  </a:lnTo>
                  <a:lnTo>
                    <a:pt x="1238338" y="412484"/>
                  </a:lnTo>
                  <a:lnTo>
                    <a:pt x="1220679" y="370669"/>
                  </a:lnTo>
                  <a:lnTo>
                    <a:pt x="1200210" y="330429"/>
                  </a:lnTo>
                  <a:lnTo>
                    <a:pt x="1177054" y="291887"/>
                  </a:lnTo>
                  <a:lnTo>
                    <a:pt x="1151336" y="255167"/>
                  </a:lnTo>
                  <a:lnTo>
                    <a:pt x="1123179" y="220393"/>
                  </a:lnTo>
                  <a:lnTo>
                    <a:pt x="1092707" y="187690"/>
                  </a:lnTo>
                  <a:lnTo>
                    <a:pt x="1060044" y="157180"/>
                  </a:lnTo>
                  <a:lnTo>
                    <a:pt x="1025313" y="128988"/>
                  </a:lnTo>
                  <a:lnTo>
                    <a:pt x="988637" y="103238"/>
                  </a:lnTo>
                  <a:lnTo>
                    <a:pt x="950141" y="80053"/>
                  </a:lnTo>
                  <a:lnTo>
                    <a:pt x="909948" y="59557"/>
                  </a:lnTo>
                  <a:lnTo>
                    <a:pt x="868181" y="41875"/>
                  </a:lnTo>
                  <a:lnTo>
                    <a:pt x="824966" y="27130"/>
                  </a:lnTo>
                  <a:lnTo>
                    <a:pt x="780424" y="15446"/>
                  </a:lnTo>
                  <a:lnTo>
                    <a:pt x="734680" y="6947"/>
                  </a:lnTo>
                  <a:lnTo>
                    <a:pt x="687857" y="1757"/>
                  </a:lnTo>
                  <a:lnTo>
                    <a:pt x="640079" y="0"/>
                  </a:lnTo>
                  <a:close/>
                </a:path>
              </a:pathLst>
            </a:custGeom>
            <a:solidFill>
              <a:srgbClr val="D7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689592" y="2286000"/>
              <a:ext cx="1280160" cy="1282065"/>
            </a:xfrm>
            <a:custGeom>
              <a:avLst/>
              <a:gdLst/>
              <a:ahLst/>
              <a:cxnLst/>
              <a:rect l="l" t="t" r="r" b="b"/>
              <a:pathLst>
                <a:path w="1280159" h="1282064">
                  <a:moveTo>
                    <a:pt x="640079" y="0"/>
                  </a:moveTo>
                  <a:lnTo>
                    <a:pt x="592302" y="1757"/>
                  </a:lnTo>
                  <a:lnTo>
                    <a:pt x="545479" y="6947"/>
                  </a:lnTo>
                  <a:lnTo>
                    <a:pt x="499735" y="15446"/>
                  </a:lnTo>
                  <a:lnTo>
                    <a:pt x="455193" y="27130"/>
                  </a:lnTo>
                  <a:lnTo>
                    <a:pt x="411978" y="41875"/>
                  </a:lnTo>
                  <a:lnTo>
                    <a:pt x="370211" y="59557"/>
                  </a:lnTo>
                  <a:lnTo>
                    <a:pt x="330018" y="80053"/>
                  </a:lnTo>
                  <a:lnTo>
                    <a:pt x="291522" y="103238"/>
                  </a:lnTo>
                  <a:lnTo>
                    <a:pt x="254846" y="128988"/>
                  </a:lnTo>
                  <a:lnTo>
                    <a:pt x="220115" y="157180"/>
                  </a:lnTo>
                  <a:lnTo>
                    <a:pt x="187452" y="187690"/>
                  </a:lnTo>
                  <a:lnTo>
                    <a:pt x="156980" y="220393"/>
                  </a:lnTo>
                  <a:lnTo>
                    <a:pt x="128823" y="255167"/>
                  </a:lnTo>
                  <a:lnTo>
                    <a:pt x="103105" y="291887"/>
                  </a:lnTo>
                  <a:lnTo>
                    <a:pt x="79949" y="330429"/>
                  </a:lnTo>
                  <a:lnTo>
                    <a:pt x="59480" y="370669"/>
                  </a:lnTo>
                  <a:lnTo>
                    <a:pt x="41821" y="412484"/>
                  </a:lnTo>
                  <a:lnTo>
                    <a:pt x="27095" y="455750"/>
                  </a:lnTo>
                  <a:lnTo>
                    <a:pt x="15426" y="500342"/>
                  </a:lnTo>
                  <a:lnTo>
                    <a:pt x="6938" y="546138"/>
                  </a:lnTo>
                  <a:lnTo>
                    <a:pt x="1755" y="593012"/>
                  </a:lnTo>
                  <a:lnTo>
                    <a:pt x="0" y="640841"/>
                  </a:lnTo>
                  <a:lnTo>
                    <a:pt x="1755" y="688671"/>
                  </a:lnTo>
                  <a:lnTo>
                    <a:pt x="6938" y="735545"/>
                  </a:lnTo>
                  <a:lnTo>
                    <a:pt x="15426" y="781341"/>
                  </a:lnTo>
                  <a:lnTo>
                    <a:pt x="27095" y="825933"/>
                  </a:lnTo>
                  <a:lnTo>
                    <a:pt x="41821" y="869199"/>
                  </a:lnTo>
                  <a:lnTo>
                    <a:pt x="59480" y="911014"/>
                  </a:lnTo>
                  <a:lnTo>
                    <a:pt x="79949" y="951254"/>
                  </a:lnTo>
                  <a:lnTo>
                    <a:pt x="103105" y="989796"/>
                  </a:lnTo>
                  <a:lnTo>
                    <a:pt x="128823" y="1026516"/>
                  </a:lnTo>
                  <a:lnTo>
                    <a:pt x="156980" y="1061290"/>
                  </a:lnTo>
                  <a:lnTo>
                    <a:pt x="187452" y="1093993"/>
                  </a:lnTo>
                  <a:lnTo>
                    <a:pt x="220115" y="1124503"/>
                  </a:lnTo>
                  <a:lnTo>
                    <a:pt x="254846" y="1152695"/>
                  </a:lnTo>
                  <a:lnTo>
                    <a:pt x="291522" y="1178445"/>
                  </a:lnTo>
                  <a:lnTo>
                    <a:pt x="330018" y="1201630"/>
                  </a:lnTo>
                  <a:lnTo>
                    <a:pt x="370211" y="1222126"/>
                  </a:lnTo>
                  <a:lnTo>
                    <a:pt x="411978" y="1239808"/>
                  </a:lnTo>
                  <a:lnTo>
                    <a:pt x="455193" y="1254553"/>
                  </a:lnTo>
                  <a:lnTo>
                    <a:pt x="499735" y="1266237"/>
                  </a:lnTo>
                  <a:lnTo>
                    <a:pt x="545479" y="1274736"/>
                  </a:lnTo>
                  <a:lnTo>
                    <a:pt x="592302" y="1279926"/>
                  </a:lnTo>
                  <a:lnTo>
                    <a:pt x="640079" y="1281684"/>
                  </a:lnTo>
                  <a:lnTo>
                    <a:pt x="687857" y="1279926"/>
                  </a:lnTo>
                  <a:lnTo>
                    <a:pt x="734680" y="1274736"/>
                  </a:lnTo>
                  <a:lnTo>
                    <a:pt x="780424" y="1266237"/>
                  </a:lnTo>
                  <a:lnTo>
                    <a:pt x="824966" y="1254553"/>
                  </a:lnTo>
                  <a:lnTo>
                    <a:pt x="868181" y="1239808"/>
                  </a:lnTo>
                  <a:lnTo>
                    <a:pt x="909948" y="1222126"/>
                  </a:lnTo>
                  <a:lnTo>
                    <a:pt x="950141" y="1201630"/>
                  </a:lnTo>
                  <a:lnTo>
                    <a:pt x="988637" y="1178445"/>
                  </a:lnTo>
                  <a:lnTo>
                    <a:pt x="1025313" y="1152695"/>
                  </a:lnTo>
                  <a:lnTo>
                    <a:pt x="1060044" y="1124503"/>
                  </a:lnTo>
                  <a:lnTo>
                    <a:pt x="1092707" y="1093993"/>
                  </a:lnTo>
                  <a:lnTo>
                    <a:pt x="1123179" y="1061290"/>
                  </a:lnTo>
                  <a:lnTo>
                    <a:pt x="1151336" y="1026516"/>
                  </a:lnTo>
                  <a:lnTo>
                    <a:pt x="1177054" y="989796"/>
                  </a:lnTo>
                  <a:lnTo>
                    <a:pt x="1200210" y="951254"/>
                  </a:lnTo>
                  <a:lnTo>
                    <a:pt x="1220679" y="911014"/>
                  </a:lnTo>
                  <a:lnTo>
                    <a:pt x="1238338" y="869199"/>
                  </a:lnTo>
                  <a:lnTo>
                    <a:pt x="1253064" y="825933"/>
                  </a:lnTo>
                  <a:lnTo>
                    <a:pt x="1264733" y="781341"/>
                  </a:lnTo>
                  <a:lnTo>
                    <a:pt x="1273221" y="735545"/>
                  </a:lnTo>
                  <a:lnTo>
                    <a:pt x="1278404" y="688671"/>
                  </a:lnTo>
                  <a:lnTo>
                    <a:pt x="1280159" y="640841"/>
                  </a:lnTo>
                  <a:lnTo>
                    <a:pt x="1278404" y="593012"/>
                  </a:lnTo>
                  <a:lnTo>
                    <a:pt x="1273221" y="546138"/>
                  </a:lnTo>
                  <a:lnTo>
                    <a:pt x="1264733" y="500342"/>
                  </a:lnTo>
                  <a:lnTo>
                    <a:pt x="1253064" y="455750"/>
                  </a:lnTo>
                  <a:lnTo>
                    <a:pt x="1238338" y="412484"/>
                  </a:lnTo>
                  <a:lnTo>
                    <a:pt x="1220679" y="370669"/>
                  </a:lnTo>
                  <a:lnTo>
                    <a:pt x="1200210" y="330429"/>
                  </a:lnTo>
                  <a:lnTo>
                    <a:pt x="1177054" y="291887"/>
                  </a:lnTo>
                  <a:lnTo>
                    <a:pt x="1151336" y="255167"/>
                  </a:lnTo>
                  <a:lnTo>
                    <a:pt x="1123179" y="220393"/>
                  </a:lnTo>
                  <a:lnTo>
                    <a:pt x="1092707" y="187690"/>
                  </a:lnTo>
                  <a:lnTo>
                    <a:pt x="1060044" y="157180"/>
                  </a:lnTo>
                  <a:lnTo>
                    <a:pt x="1025313" y="128988"/>
                  </a:lnTo>
                  <a:lnTo>
                    <a:pt x="988637" y="103238"/>
                  </a:lnTo>
                  <a:lnTo>
                    <a:pt x="950141" y="80053"/>
                  </a:lnTo>
                  <a:lnTo>
                    <a:pt x="909948" y="59557"/>
                  </a:lnTo>
                  <a:lnTo>
                    <a:pt x="868181" y="41875"/>
                  </a:lnTo>
                  <a:lnTo>
                    <a:pt x="824966" y="27130"/>
                  </a:lnTo>
                  <a:lnTo>
                    <a:pt x="780424" y="15446"/>
                  </a:lnTo>
                  <a:lnTo>
                    <a:pt x="734680" y="6947"/>
                  </a:lnTo>
                  <a:lnTo>
                    <a:pt x="687857" y="1757"/>
                  </a:lnTo>
                  <a:lnTo>
                    <a:pt x="640079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60559" y="2699766"/>
              <a:ext cx="548259" cy="15303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24136" y="2919222"/>
              <a:ext cx="1218184" cy="194182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4213859" y="2286000"/>
            <a:ext cx="1280160" cy="1320165"/>
            <a:chOff x="4213859" y="2286000"/>
            <a:chExt cx="1280160" cy="1320165"/>
          </a:xfrm>
        </p:grpSpPr>
        <p:sp>
          <p:nvSpPr>
            <p:cNvPr id="20" name="object 20"/>
            <p:cNvSpPr/>
            <p:nvPr/>
          </p:nvSpPr>
          <p:spPr>
            <a:xfrm>
              <a:off x="4213859" y="2324100"/>
              <a:ext cx="1280160" cy="1282065"/>
            </a:xfrm>
            <a:custGeom>
              <a:avLst/>
              <a:gdLst/>
              <a:ahLst/>
              <a:cxnLst/>
              <a:rect l="l" t="t" r="r" b="b"/>
              <a:pathLst>
                <a:path w="1280160" h="1282064">
                  <a:moveTo>
                    <a:pt x="640079" y="0"/>
                  </a:moveTo>
                  <a:lnTo>
                    <a:pt x="592302" y="1757"/>
                  </a:lnTo>
                  <a:lnTo>
                    <a:pt x="545479" y="6947"/>
                  </a:lnTo>
                  <a:lnTo>
                    <a:pt x="499735" y="15446"/>
                  </a:lnTo>
                  <a:lnTo>
                    <a:pt x="455193" y="27130"/>
                  </a:lnTo>
                  <a:lnTo>
                    <a:pt x="411978" y="41875"/>
                  </a:lnTo>
                  <a:lnTo>
                    <a:pt x="370211" y="59557"/>
                  </a:lnTo>
                  <a:lnTo>
                    <a:pt x="330018" y="80053"/>
                  </a:lnTo>
                  <a:lnTo>
                    <a:pt x="291522" y="103238"/>
                  </a:lnTo>
                  <a:lnTo>
                    <a:pt x="254846" y="128988"/>
                  </a:lnTo>
                  <a:lnTo>
                    <a:pt x="220115" y="157180"/>
                  </a:lnTo>
                  <a:lnTo>
                    <a:pt x="187451" y="187690"/>
                  </a:lnTo>
                  <a:lnTo>
                    <a:pt x="156980" y="220393"/>
                  </a:lnTo>
                  <a:lnTo>
                    <a:pt x="128823" y="255167"/>
                  </a:lnTo>
                  <a:lnTo>
                    <a:pt x="103105" y="291887"/>
                  </a:lnTo>
                  <a:lnTo>
                    <a:pt x="79949" y="330429"/>
                  </a:lnTo>
                  <a:lnTo>
                    <a:pt x="59480" y="370669"/>
                  </a:lnTo>
                  <a:lnTo>
                    <a:pt x="41821" y="412484"/>
                  </a:lnTo>
                  <a:lnTo>
                    <a:pt x="27095" y="455750"/>
                  </a:lnTo>
                  <a:lnTo>
                    <a:pt x="15426" y="500342"/>
                  </a:lnTo>
                  <a:lnTo>
                    <a:pt x="6938" y="546138"/>
                  </a:lnTo>
                  <a:lnTo>
                    <a:pt x="1755" y="593012"/>
                  </a:lnTo>
                  <a:lnTo>
                    <a:pt x="0" y="640841"/>
                  </a:lnTo>
                  <a:lnTo>
                    <a:pt x="1755" y="688671"/>
                  </a:lnTo>
                  <a:lnTo>
                    <a:pt x="6938" y="735545"/>
                  </a:lnTo>
                  <a:lnTo>
                    <a:pt x="15426" y="781341"/>
                  </a:lnTo>
                  <a:lnTo>
                    <a:pt x="27095" y="825933"/>
                  </a:lnTo>
                  <a:lnTo>
                    <a:pt x="41821" y="869199"/>
                  </a:lnTo>
                  <a:lnTo>
                    <a:pt x="59480" y="911014"/>
                  </a:lnTo>
                  <a:lnTo>
                    <a:pt x="79949" y="951254"/>
                  </a:lnTo>
                  <a:lnTo>
                    <a:pt x="103105" y="989796"/>
                  </a:lnTo>
                  <a:lnTo>
                    <a:pt x="128823" y="1026516"/>
                  </a:lnTo>
                  <a:lnTo>
                    <a:pt x="156980" y="1061290"/>
                  </a:lnTo>
                  <a:lnTo>
                    <a:pt x="187451" y="1093993"/>
                  </a:lnTo>
                  <a:lnTo>
                    <a:pt x="220115" y="1124503"/>
                  </a:lnTo>
                  <a:lnTo>
                    <a:pt x="254846" y="1152695"/>
                  </a:lnTo>
                  <a:lnTo>
                    <a:pt x="291522" y="1178445"/>
                  </a:lnTo>
                  <a:lnTo>
                    <a:pt x="330018" y="1201630"/>
                  </a:lnTo>
                  <a:lnTo>
                    <a:pt x="370211" y="1222126"/>
                  </a:lnTo>
                  <a:lnTo>
                    <a:pt x="411978" y="1239808"/>
                  </a:lnTo>
                  <a:lnTo>
                    <a:pt x="455193" y="1254553"/>
                  </a:lnTo>
                  <a:lnTo>
                    <a:pt x="499735" y="1266237"/>
                  </a:lnTo>
                  <a:lnTo>
                    <a:pt x="545479" y="1274736"/>
                  </a:lnTo>
                  <a:lnTo>
                    <a:pt x="592302" y="1279926"/>
                  </a:lnTo>
                  <a:lnTo>
                    <a:pt x="640079" y="1281684"/>
                  </a:lnTo>
                  <a:lnTo>
                    <a:pt x="687857" y="1279926"/>
                  </a:lnTo>
                  <a:lnTo>
                    <a:pt x="734680" y="1274736"/>
                  </a:lnTo>
                  <a:lnTo>
                    <a:pt x="780424" y="1266237"/>
                  </a:lnTo>
                  <a:lnTo>
                    <a:pt x="824966" y="1254553"/>
                  </a:lnTo>
                  <a:lnTo>
                    <a:pt x="868181" y="1239808"/>
                  </a:lnTo>
                  <a:lnTo>
                    <a:pt x="909948" y="1222126"/>
                  </a:lnTo>
                  <a:lnTo>
                    <a:pt x="950141" y="1201630"/>
                  </a:lnTo>
                  <a:lnTo>
                    <a:pt x="988637" y="1178445"/>
                  </a:lnTo>
                  <a:lnTo>
                    <a:pt x="1025313" y="1152695"/>
                  </a:lnTo>
                  <a:lnTo>
                    <a:pt x="1060044" y="1124503"/>
                  </a:lnTo>
                  <a:lnTo>
                    <a:pt x="1092708" y="1093993"/>
                  </a:lnTo>
                  <a:lnTo>
                    <a:pt x="1123179" y="1061290"/>
                  </a:lnTo>
                  <a:lnTo>
                    <a:pt x="1151336" y="1026516"/>
                  </a:lnTo>
                  <a:lnTo>
                    <a:pt x="1177054" y="989796"/>
                  </a:lnTo>
                  <a:lnTo>
                    <a:pt x="1200210" y="951254"/>
                  </a:lnTo>
                  <a:lnTo>
                    <a:pt x="1220679" y="911014"/>
                  </a:lnTo>
                  <a:lnTo>
                    <a:pt x="1238338" y="869199"/>
                  </a:lnTo>
                  <a:lnTo>
                    <a:pt x="1253064" y="825933"/>
                  </a:lnTo>
                  <a:lnTo>
                    <a:pt x="1264733" y="781341"/>
                  </a:lnTo>
                  <a:lnTo>
                    <a:pt x="1273221" y="735545"/>
                  </a:lnTo>
                  <a:lnTo>
                    <a:pt x="1278404" y="688671"/>
                  </a:lnTo>
                  <a:lnTo>
                    <a:pt x="1280160" y="640841"/>
                  </a:lnTo>
                  <a:lnTo>
                    <a:pt x="1278404" y="593012"/>
                  </a:lnTo>
                  <a:lnTo>
                    <a:pt x="1273221" y="546138"/>
                  </a:lnTo>
                  <a:lnTo>
                    <a:pt x="1264733" y="500342"/>
                  </a:lnTo>
                  <a:lnTo>
                    <a:pt x="1253064" y="455750"/>
                  </a:lnTo>
                  <a:lnTo>
                    <a:pt x="1238338" y="412484"/>
                  </a:lnTo>
                  <a:lnTo>
                    <a:pt x="1220679" y="370669"/>
                  </a:lnTo>
                  <a:lnTo>
                    <a:pt x="1200210" y="330429"/>
                  </a:lnTo>
                  <a:lnTo>
                    <a:pt x="1177054" y="291887"/>
                  </a:lnTo>
                  <a:lnTo>
                    <a:pt x="1151336" y="255167"/>
                  </a:lnTo>
                  <a:lnTo>
                    <a:pt x="1123179" y="220393"/>
                  </a:lnTo>
                  <a:lnTo>
                    <a:pt x="1092708" y="187690"/>
                  </a:lnTo>
                  <a:lnTo>
                    <a:pt x="1060044" y="157180"/>
                  </a:lnTo>
                  <a:lnTo>
                    <a:pt x="1025313" y="128988"/>
                  </a:lnTo>
                  <a:lnTo>
                    <a:pt x="988637" y="103238"/>
                  </a:lnTo>
                  <a:lnTo>
                    <a:pt x="950141" y="80053"/>
                  </a:lnTo>
                  <a:lnTo>
                    <a:pt x="909948" y="59557"/>
                  </a:lnTo>
                  <a:lnTo>
                    <a:pt x="868181" y="41875"/>
                  </a:lnTo>
                  <a:lnTo>
                    <a:pt x="824966" y="27130"/>
                  </a:lnTo>
                  <a:lnTo>
                    <a:pt x="780424" y="15446"/>
                  </a:lnTo>
                  <a:lnTo>
                    <a:pt x="734680" y="6947"/>
                  </a:lnTo>
                  <a:lnTo>
                    <a:pt x="687857" y="1757"/>
                  </a:lnTo>
                  <a:lnTo>
                    <a:pt x="640079" y="0"/>
                  </a:lnTo>
                  <a:close/>
                </a:path>
              </a:pathLst>
            </a:custGeom>
            <a:solidFill>
              <a:srgbClr val="7D4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213859" y="2286000"/>
              <a:ext cx="1280160" cy="1282065"/>
            </a:xfrm>
            <a:custGeom>
              <a:avLst/>
              <a:gdLst/>
              <a:ahLst/>
              <a:cxnLst/>
              <a:rect l="l" t="t" r="r" b="b"/>
              <a:pathLst>
                <a:path w="1280160" h="1282064">
                  <a:moveTo>
                    <a:pt x="640079" y="0"/>
                  </a:moveTo>
                  <a:lnTo>
                    <a:pt x="592302" y="1757"/>
                  </a:lnTo>
                  <a:lnTo>
                    <a:pt x="545479" y="6947"/>
                  </a:lnTo>
                  <a:lnTo>
                    <a:pt x="499735" y="15446"/>
                  </a:lnTo>
                  <a:lnTo>
                    <a:pt x="455193" y="27130"/>
                  </a:lnTo>
                  <a:lnTo>
                    <a:pt x="411978" y="41875"/>
                  </a:lnTo>
                  <a:lnTo>
                    <a:pt x="370211" y="59557"/>
                  </a:lnTo>
                  <a:lnTo>
                    <a:pt x="330018" y="80053"/>
                  </a:lnTo>
                  <a:lnTo>
                    <a:pt x="291522" y="103238"/>
                  </a:lnTo>
                  <a:lnTo>
                    <a:pt x="254846" y="128988"/>
                  </a:lnTo>
                  <a:lnTo>
                    <a:pt x="220115" y="157180"/>
                  </a:lnTo>
                  <a:lnTo>
                    <a:pt x="187451" y="187690"/>
                  </a:lnTo>
                  <a:lnTo>
                    <a:pt x="156980" y="220393"/>
                  </a:lnTo>
                  <a:lnTo>
                    <a:pt x="128823" y="255167"/>
                  </a:lnTo>
                  <a:lnTo>
                    <a:pt x="103105" y="291887"/>
                  </a:lnTo>
                  <a:lnTo>
                    <a:pt x="79949" y="330429"/>
                  </a:lnTo>
                  <a:lnTo>
                    <a:pt x="59480" y="370669"/>
                  </a:lnTo>
                  <a:lnTo>
                    <a:pt x="41821" y="412484"/>
                  </a:lnTo>
                  <a:lnTo>
                    <a:pt x="27095" y="455750"/>
                  </a:lnTo>
                  <a:lnTo>
                    <a:pt x="15426" y="500342"/>
                  </a:lnTo>
                  <a:lnTo>
                    <a:pt x="6938" y="546138"/>
                  </a:lnTo>
                  <a:lnTo>
                    <a:pt x="1755" y="593012"/>
                  </a:lnTo>
                  <a:lnTo>
                    <a:pt x="0" y="640841"/>
                  </a:lnTo>
                  <a:lnTo>
                    <a:pt x="1755" y="688671"/>
                  </a:lnTo>
                  <a:lnTo>
                    <a:pt x="6938" y="735545"/>
                  </a:lnTo>
                  <a:lnTo>
                    <a:pt x="15426" y="781341"/>
                  </a:lnTo>
                  <a:lnTo>
                    <a:pt x="27095" y="825933"/>
                  </a:lnTo>
                  <a:lnTo>
                    <a:pt x="41821" y="869199"/>
                  </a:lnTo>
                  <a:lnTo>
                    <a:pt x="59480" y="911014"/>
                  </a:lnTo>
                  <a:lnTo>
                    <a:pt x="79949" y="951254"/>
                  </a:lnTo>
                  <a:lnTo>
                    <a:pt x="103105" y="989796"/>
                  </a:lnTo>
                  <a:lnTo>
                    <a:pt x="128823" y="1026516"/>
                  </a:lnTo>
                  <a:lnTo>
                    <a:pt x="156980" y="1061290"/>
                  </a:lnTo>
                  <a:lnTo>
                    <a:pt x="187451" y="1093993"/>
                  </a:lnTo>
                  <a:lnTo>
                    <a:pt x="220115" y="1124503"/>
                  </a:lnTo>
                  <a:lnTo>
                    <a:pt x="254846" y="1152695"/>
                  </a:lnTo>
                  <a:lnTo>
                    <a:pt x="291522" y="1178445"/>
                  </a:lnTo>
                  <a:lnTo>
                    <a:pt x="330018" y="1201630"/>
                  </a:lnTo>
                  <a:lnTo>
                    <a:pt x="370211" y="1222126"/>
                  </a:lnTo>
                  <a:lnTo>
                    <a:pt x="411978" y="1239808"/>
                  </a:lnTo>
                  <a:lnTo>
                    <a:pt x="455193" y="1254553"/>
                  </a:lnTo>
                  <a:lnTo>
                    <a:pt x="499735" y="1266237"/>
                  </a:lnTo>
                  <a:lnTo>
                    <a:pt x="545479" y="1274736"/>
                  </a:lnTo>
                  <a:lnTo>
                    <a:pt x="592302" y="1279926"/>
                  </a:lnTo>
                  <a:lnTo>
                    <a:pt x="640079" y="1281684"/>
                  </a:lnTo>
                  <a:lnTo>
                    <a:pt x="687857" y="1279926"/>
                  </a:lnTo>
                  <a:lnTo>
                    <a:pt x="734680" y="1274736"/>
                  </a:lnTo>
                  <a:lnTo>
                    <a:pt x="780424" y="1266237"/>
                  </a:lnTo>
                  <a:lnTo>
                    <a:pt x="824966" y="1254553"/>
                  </a:lnTo>
                  <a:lnTo>
                    <a:pt x="868181" y="1239808"/>
                  </a:lnTo>
                  <a:lnTo>
                    <a:pt x="909948" y="1222126"/>
                  </a:lnTo>
                  <a:lnTo>
                    <a:pt x="950141" y="1201630"/>
                  </a:lnTo>
                  <a:lnTo>
                    <a:pt x="988637" y="1178445"/>
                  </a:lnTo>
                  <a:lnTo>
                    <a:pt x="1025313" y="1152695"/>
                  </a:lnTo>
                  <a:lnTo>
                    <a:pt x="1060044" y="1124503"/>
                  </a:lnTo>
                  <a:lnTo>
                    <a:pt x="1092708" y="1093993"/>
                  </a:lnTo>
                  <a:lnTo>
                    <a:pt x="1123179" y="1061290"/>
                  </a:lnTo>
                  <a:lnTo>
                    <a:pt x="1151336" y="1026516"/>
                  </a:lnTo>
                  <a:lnTo>
                    <a:pt x="1177054" y="989796"/>
                  </a:lnTo>
                  <a:lnTo>
                    <a:pt x="1200210" y="951254"/>
                  </a:lnTo>
                  <a:lnTo>
                    <a:pt x="1220679" y="911014"/>
                  </a:lnTo>
                  <a:lnTo>
                    <a:pt x="1238338" y="869199"/>
                  </a:lnTo>
                  <a:lnTo>
                    <a:pt x="1253064" y="825933"/>
                  </a:lnTo>
                  <a:lnTo>
                    <a:pt x="1264733" y="781341"/>
                  </a:lnTo>
                  <a:lnTo>
                    <a:pt x="1273221" y="735545"/>
                  </a:lnTo>
                  <a:lnTo>
                    <a:pt x="1278404" y="688671"/>
                  </a:lnTo>
                  <a:lnTo>
                    <a:pt x="1280160" y="640841"/>
                  </a:lnTo>
                  <a:lnTo>
                    <a:pt x="1278404" y="593012"/>
                  </a:lnTo>
                  <a:lnTo>
                    <a:pt x="1273221" y="546138"/>
                  </a:lnTo>
                  <a:lnTo>
                    <a:pt x="1264733" y="500342"/>
                  </a:lnTo>
                  <a:lnTo>
                    <a:pt x="1253064" y="455750"/>
                  </a:lnTo>
                  <a:lnTo>
                    <a:pt x="1238338" y="412484"/>
                  </a:lnTo>
                  <a:lnTo>
                    <a:pt x="1220679" y="370669"/>
                  </a:lnTo>
                  <a:lnTo>
                    <a:pt x="1200210" y="330429"/>
                  </a:lnTo>
                  <a:lnTo>
                    <a:pt x="1177054" y="291887"/>
                  </a:lnTo>
                  <a:lnTo>
                    <a:pt x="1151336" y="255167"/>
                  </a:lnTo>
                  <a:lnTo>
                    <a:pt x="1123179" y="220393"/>
                  </a:lnTo>
                  <a:lnTo>
                    <a:pt x="1092708" y="187690"/>
                  </a:lnTo>
                  <a:lnTo>
                    <a:pt x="1060044" y="157180"/>
                  </a:lnTo>
                  <a:lnTo>
                    <a:pt x="1025313" y="128988"/>
                  </a:lnTo>
                  <a:lnTo>
                    <a:pt x="988637" y="103238"/>
                  </a:lnTo>
                  <a:lnTo>
                    <a:pt x="950141" y="80053"/>
                  </a:lnTo>
                  <a:lnTo>
                    <a:pt x="909948" y="59557"/>
                  </a:lnTo>
                  <a:lnTo>
                    <a:pt x="868181" y="41875"/>
                  </a:lnTo>
                  <a:lnTo>
                    <a:pt x="824966" y="27130"/>
                  </a:lnTo>
                  <a:lnTo>
                    <a:pt x="780424" y="15446"/>
                  </a:lnTo>
                  <a:lnTo>
                    <a:pt x="734680" y="6947"/>
                  </a:lnTo>
                  <a:lnTo>
                    <a:pt x="687857" y="1757"/>
                  </a:lnTo>
                  <a:lnTo>
                    <a:pt x="640079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84953" y="2699766"/>
              <a:ext cx="548259" cy="15303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7234" y="2919222"/>
              <a:ext cx="620902" cy="194182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647444" y="2286000"/>
            <a:ext cx="1280160" cy="1320165"/>
            <a:chOff x="1647444" y="2286000"/>
            <a:chExt cx="1280160" cy="1320165"/>
          </a:xfrm>
        </p:grpSpPr>
        <p:sp>
          <p:nvSpPr>
            <p:cNvPr id="25" name="object 25"/>
            <p:cNvSpPr/>
            <p:nvPr/>
          </p:nvSpPr>
          <p:spPr>
            <a:xfrm>
              <a:off x="1647444" y="2324100"/>
              <a:ext cx="1280160" cy="1282065"/>
            </a:xfrm>
            <a:custGeom>
              <a:avLst/>
              <a:gdLst/>
              <a:ahLst/>
              <a:cxnLst/>
              <a:rect l="l" t="t" r="r" b="b"/>
              <a:pathLst>
                <a:path w="1280160" h="1282064">
                  <a:moveTo>
                    <a:pt x="640080" y="0"/>
                  </a:moveTo>
                  <a:lnTo>
                    <a:pt x="592302" y="1757"/>
                  </a:lnTo>
                  <a:lnTo>
                    <a:pt x="545479" y="6947"/>
                  </a:lnTo>
                  <a:lnTo>
                    <a:pt x="499735" y="15446"/>
                  </a:lnTo>
                  <a:lnTo>
                    <a:pt x="455193" y="27130"/>
                  </a:lnTo>
                  <a:lnTo>
                    <a:pt x="411978" y="41875"/>
                  </a:lnTo>
                  <a:lnTo>
                    <a:pt x="370211" y="59557"/>
                  </a:lnTo>
                  <a:lnTo>
                    <a:pt x="330018" y="80053"/>
                  </a:lnTo>
                  <a:lnTo>
                    <a:pt x="291522" y="103238"/>
                  </a:lnTo>
                  <a:lnTo>
                    <a:pt x="254846" y="128988"/>
                  </a:lnTo>
                  <a:lnTo>
                    <a:pt x="220115" y="157180"/>
                  </a:lnTo>
                  <a:lnTo>
                    <a:pt x="187452" y="187690"/>
                  </a:lnTo>
                  <a:lnTo>
                    <a:pt x="156980" y="220393"/>
                  </a:lnTo>
                  <a:lnTo>
                    <a:pt x="128823" y="255167"/>
                  </a:lnTo>
                  <a:lnTo>
                    <a:pt x="103105" y="291887"/>
                  </a:lnTo>
                  <a:lnTo>
                    <a:pt x="79949" y="330429"/>
                  </a:lnTo>
                  <a:lnTo>
                    <a:pt x="59480" y="370669"/>
                  </a:lnTo>
                  <a:lnTo>
                    <a:pt x="41821" y="412484"/>
                  </a:lnTo>
                  <a:lnTo>
                    <a:pt x="27095" y="455750"/>
                  </a:lnTo>
                  <a:lnTo>
                    <a:pt x="15426" y="500342"/>
                  </a:lnTo>
                  <a:lnTo>
                    <a:pt x="6938" y="546138"/>
                  </a:lnTo>
                  <a:lnTo>
                    <a:pt x="1755" y="593012"/>
                  </a:lnTo>
                  <a:lnTo>
                    <a:pt x="0" y="640841"/>
                  </a:lnTo>
                  <a:lnTo>
                    <a:pt x="1755" y="688671"/>
                  </a:lnTo>
                  <a:lnTo>
                    <a:pt x="6938" y="735545"/>
                  </a:lnTo>
                  <a:lnTo>
                    <a:pt x="15426" y="781341"/>
                  </a:lnTo>
                  <a:lnTo>
                    <a:pt x="27095" y="825933"/>
                  </a:lnTo>
                  <a:lnTo>
                    <a:pt x="41821" y="869199"/>
                  </a:lnTo>
                  <a:lnTo>
                    <a:pt x="59480" y="911014"/>
                  </a:lnTo>
                  <a:lnTo>
                    <a:pt x="79949" y="951254"/>
                  </a:lnTo>
                  <a:lnTo>
                    <a:pt x="103105" y="989796"/>
                  </a:lnTo>
                  <a:lnTo>
                    <a:pt x="128823" y="1026516"/>
                  </a:lnTo>
                  <a:lnTo>
                    <a:pt x="156980" y="1061290"/>
                  </a:lnTo>
                  <a:lnTo>
                    <a:pt x="187451" y="1093993"/>
                  </a:lnTo>
                  <a:lnTo>
                    <a:pt x="220115" y="1124503"/>
                  </a:lnTo>
                  <a:lnTo>
                    <a:pt x="254846" y="1152695"/>
                  </a:lnTo>
                  <a:lnTo>
                    <a:pt x="291522" y="1178445"/>
                  </a:lnTo>
                  <a:lnTo>
                    <a:pt x="330018" y="1201630"/>
                  </a:lnTo>
                  <a:lnTo>
                    <a:pt x="370211" y="1222126"/>
                  </a:lnTo>
                  <a:lnTo>
                    <a:pt x="411978" y="1239808"/>
                  </a:lnTo>
                  <a:lnTo>
                    <a:pt x="455193" y="1254553"/>
                  </a:lnTo>
                  <a:lnTo>
                    <a:pt x="499735" y="1266237"/>
                  </a:lnTo>
                  <a:lnTo>
                    <a:pt x="545479" y="1274736"/>
                  </a:lnTo>
                  <a:lnTo>
                    <a:pt x="592302" y="1279926"/>
                  </a:lnTo>
                  <a:lnTo>
                    <a:pt x="640080" y="1281684"/>
                  </a:lnTo>
                  <a:lnTo>
                    <a:pt x="687857" y="1279926"/>
                  </a:lnTo>
                  <a:lnTo>
                    <a:pt x="734680" y="1274736"/>
                  </a:lnTo>
                  <a:lnTo>
                    <a:pt x="780424" y="1266237"/>
                  </a:lnTo>
                  <a:lnTo>
                    <a:pt x="824966" y="1254553"/>
                  </a:lnTo>
                  <a:lnTo>
                    <a:pt x="868181" y="1239808"/>
                  </a:lnTo>
                  <a:lnTo>
                    <a:pt x="909948" y="1222126"/>
                  </a:lnTo>
                  <a:lnTo>
                    <a:pt x="950141" y="1201630"/>
                  </a:lnTo>
                  <a:lnTo>
                    <a:pt x="988637" y="1178445"/>
                  </a:lnTo>
                  <a:lnTo>
                    <a:pt x="1025313" y="1152695"/>
                  </a:lnTo>
                  <a:lnTo>
                    <a:pt x="1060044" y="1124503"/>
                  </a:lnTo>
                  <a:lnTo>
                    <a:pt x="1092707" y="1093993"/>
                  </a:lnTo>
                  <a:lnTo>
                    <a:pt x="1123179" y="1061290"/>
                  </a:lnTo>
                  <a:lnTo>
                    <a:pt x="1151336" y="1026516"/>
                  </a:lnTo>
                  <a:lnTo>
                    <a:pt x="1177054" y="989796"/>
                  </a:lnTo>
                  <a:lnTo>
                    <a:pt x="1200210" y="951254"/>
                  </a:lnTo>
                  <a:lnTo>
                    <a:pt x="1220679" y="911014"/>
                  </a:lnTo>
                  <a:lnTo>
                    <a:pt x="1238338" y="869199"/>
                  </a:lnTo>
                  <a:lnTo>
                    <a:pt x="1253064" y="825933"/>
                  </a:lnTo>
                  <a:lnTo>
                    <a:pt x="1264733" y="781341"/>
                  </a:lnTo>
                  <a:lnTo>
                    <a:pt x="1273221" y="735545"/>
                  </a:lnTo>
                  <a:lnTo>
                    <a:pt x="1278404" y="688671"/>
                  </a:lnTo>
                  <a:lnTo>
                    <a:pt x="1280160" y="640841"/>
                  </a:lnTo>
                  <a:lnTo>
                    <a:pt x="1278404" y="593012"/>
                  </a:lnTo>
                  <a:lnTo>
                    <a:pt x="1273221" y="546138"/>
                  </a:lnTo>
                  <a:lnTo>
                    <a:pt x="1264733" y="500342"/>
                  </a:lnTo>
                  <a:lnTo>
                    <a:pt x="1253064" y="455750"/>
                  </a:lnTo>
                  <a:lnTo>
                    <a:pt x="1238338" y="412484"/>
                  </a:lnTo>
                  <a:lnTo>
                    <a:pt x="1220679" y="370669"/>
                  </a:lnTo>
                  <a:lnTo>
                    <a:pt x="1200210" y="330429"/>
                  </a:lnTo>
                  <a:lnTo>
                    <a:pt x="1177054" y="291887"/>
                  </a:lnTo>
                  <a:lnTo>
                    <a:pt x="1151336" y="255167"/>
                  </a:lnTo>
                  <a:lnTo>
                    <a:pt x="1123179" y="220393"/>
                  </a:lnTo>
                  <a:lnTo>
                    <a:pt x="1092708" y="187690"/>
                  </a:lnTo>
                  <a:lnTo>
                    <a:pt x="1060044" y="157180"/>
                  </a:lnTo>
                  <a:lnTo>
                    <a:pt x="1025313" y="128988"/>
                  </a:lnTo>
                  <a:lnTo>
                    <a:pt x="988637" y="103238"/>
                  </a:lnTo>
                  <a:lnTo>
                    <a:pt x="950141" y="80053"/>
                  </a:lnTo>
                  <a:lnTo>
                    <a:pt x="909948" y="59557"/>
                  </a:lnTo>
                  <a:lnTo>
                    <a:pt x="868181" y="41875"/>
                  </a:lnTo>
                  <a:lnTo>
                    <a:pt x="824966" y="27130"/>
                  </a:lnTo>
                  <a:lnTo>
                    <a:pt x="780424" y="15446"/>
                  </a:lnTo>
                  <a:lnTo>
                    <a:pt x="734680" y="6947"/>
                  </a:lnTo>
                  <a:lnTo>
                    <a:pt x="687857" y="1757"/>
                  </a:lnTo>
                  <a:lnTo>
                    <a:pt x="640080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647444" y="2286000"/>
              <a:ext cx="1280160" cy="1282065"/>
            </a:xfrm>
            <a:custGeom>
              <a:avLst/>
              <a:gdLst/>
              <a:ahLst/>
              <a:cxnLst/>
              <a:rect l="l" t="t" r="r" b="b"/>
              <a:pathLst>
                <a:path w="1280160" h="1282064">
                  <a:moveTo>
                    <a:pt x="640080" y="0"/>
                  </a:moveTo>
                  <a:lnTo>
                    <a:pt x="592302" y="1757"/>
                  </a:lnTo>
                  <a:lnTo>
                    <a:pt x="545479" y="6947"/>
                  </a:lnTo>
                  <a:lnTo>
                    <a:pt x="499735" y="15446"/>
                  </a:lnTo>
                  <a:lnTo>
                    <a:pt x="455193" y="27130"/>
                  </a:lnTo>
                  <a:lnTo>
                    <a:pt x="411978" y="41875"/>
                  </a:lnTo>
                  <a:lnTo>
                    <a:pt x="370211" y="59557"/>
                  </a:lnTo>
                  <a:lnTo>
                    <a:pt x="330018" y="80053"/>
                  </a:lnTo>
                  <a:lnTo>
                    <a:pt x="291522" y="103238"/>
                  </a:lnTo>
                  <a:lnTo>
                    <a:pt x="254846" y="128988"/>
                  </a:lnTo>
                  <a:lnTo>
                    <a:pt x="220115" y="157180"/>
                  </a:lnTo>
                  <a:lnTo>
                    <a:pt x="187452" y="187690"/>
                  </a:lnTo>
                  <a:lnTo>
                    <a:pt x="156980" y="220393"/>
                  </a:lnTo>
                  <a:lnTo>
                    <a:pt x="128823" y="255167"/>
                  </a:lnTo>
                  <a:lnTo>
                    <a:pt x="103105" y="291887"/>
                  </a:lnTo>
                  <a:lnTo>
                    <a:pt x="79949" y="330429"/>
                  </a:lnTo>
                  <a:lnTo>
                    <a:pt x="59480" y="370669"/>
                  </a:lnTo>
                  <a:lnTo>
                    <a:pt x="41821" y="412484"/>
                  </a:lnTo>
                  <a:lnTo>
                    <a:pt x="27095" y="455750"/>
                  </a:lnTo>
                  <a:lnTo>
                    <a:pt x="15426" y="500342"/>
                  </a:lnTo>
                  <a:lnTo>
                    <a:pt x="6938" y="546138"/>
                  </a:lnTo>
                  <a:lnTo>
                    <a:pt x="1755" y="593012"/>
                  </a:lnTo>
                  <a:lnTo>
                    <a:pt x="0" y="640841"/>
                  </a:lnTo>
                  <a:lnTo>
                    <a:pt x="1755" y="688671"/>
                  </a:lnTo>
                  <a:lnTo>
                    <a:pt x="6938" y="735545"/>
                  </a:lnTo>
                  <a:lnTo>
                    <a:pt x="15426" y="781341"/>
                  </a:lnTo>
                  <a:lnTo>
                    <a:pt x="27095" y="825933"/>
                  </a:lnTo>
                  <a:lnTo>
                    <a:pt x="41821" y="869199"/>
                  </a:lnTo>
                  <a:lnTo>
                    <a:pt x="59480" y="911014"/>
                  </a:lnTo>
                  <a:lnTo>
                    <a:pt x="79949" y="951254"/>
                  </a:lnTo>
                  <a:lnTo>
                    <a:pt x="103105" y="989796"/>
                  </a:lnTo>
                  <a:lnTo>
                    <a:pt x="128823" y="1026516"/>
                  </a:lnTo>
                  <a:lnTo>
                    <a:pt x="156980" y="1061290"/>
                  </a:lnTo>
                  <a:lnTo>
                    <a:pt x="187451" y="1093993"/>
                  </a:lnTo>
                  <a:lnTo>
                    <a:pt x="220115" y="1124503"/>
                  </a:lnTo>
                  <a:lnTo>
                    <a:pt x="254846" y="1152695"/>
                  </a:lnTo>
                  <a:lnTo>
                    <a:pt x="291522" y="1178445"/>
                  </a:lnTo>
                  <a:lnTo>
                    <a:pt x="330018" y="1201630"/>
                  </a:lnTo>
                  <a:lnTo>
                    <a:pt x="370211" y="1222126"/>
                  </a:lnTo>
                  <a:lnTo>
                    <a:pt x="411978" y="1239808"/>
                  </a:lnTo>
                  <a:lnTo>
                    <a:pt x="455193" y="1254553"/>
                  </a:lnTo>
                  <a:lnTo>
                    <a:pt x="499735" y="1266237"/>
                  </a:lnTo>
                  <a:lnTo>
                    <a:pt x="545479" y="1274736"/>
                  </a:lnTo>
                  <a:lnTo>
                    <a:pt x="592302" y="1279926"/>
                  </a:lnTo>
                  <a:lnTo>
                    <a:pt x="640080" y="1281684"/>
                  </a:lnTo>
                  <a:lnTo>
                    <a:pt x="687857" y="1279926"/>
                  </a:lnTo>
                  <a:lnTo>
                    <a:pt x="734680" y="1274736"/>
                  </a:lnTo>
                  <a:lnTo>
                    <a:pt x="780424" y="1266237"/>
                  </a:lnTo>
                  <a:lnTo>
                    <a:pt x="824966" y="1254553"/>
                  </a:lnTo>
                  <a:lnTo>
                    <a:pt x="868181" y="1239808"/>
                  </a:lnTo>
                  <a:lnTo>
                    <a:pt x="909948" y="1222126"/>
                  </a:lnTo>
                  <a:lnTo>
                    <a:pt x="950141" y="1201630"/>
                  </a:lnTo>
                  <a:lnTo>
                    <a:pt x="988637" y="1178445"/>
                  </a:lnTo>
                  <a:lnTo>
                    <a:pt x="1025313" y="1152695"/>
                  </a:lnTo>
                  <a:lnTo>
                    <a:pt x="1060044" y="1124503"/>
                  </a:lnTo>
                  <a:lnTo>
                    <a:pt x="1092707" y="1093993"/>
                  </a:lnTo>
                  <a:lnTo>
                    <a:pt x="1123179" y="1061290"/>
                  </a:lnTo>
                  <a:lnTo>
                    <a:pt x="1151336" y="1026516"/>
                  </a:lnTo>
                  <a:lnTo>
                    <a:pt x="1177054" y="989796"/>
                  </a:lnTo>
                  <a:lnTo>
                    <a:pt x="1200210" y="951254"/>
                  </a:lnTo>
                  <a:lnTo>
                    <a:pt x="1220679" y="911014"/>
                  </a:lnTo>
                  <a:lnTo>
                    <a:pt x="1238338" y="869199"/>
                  </a:lnTo>
                  <a:lnTo>
                    <a:pt x="1253064" y="825933"/>
                  </a:lnTo>
                  <a:lnTo>
                    <a:pt x="1264733" y="781341"/>
                  </a:lnTo>
                  <a:lnTo>
                    <a:pt x="1273221" y="735545"/>
                  </a:lnTo>
                  <a:lnTo>
                    <a:pt x="1278404" y="688671"/>
                  </a:lnTo>
                  <a:lnTo>
                    <a:pt x="1280160" y="640841"/>
                  </a:lnTo>
                  <a:lnTo>
                    <a:pt x="1278404" y="593012"/>
                  </a:lnTo>
                  <a:lnTo>
                    <a:pt x="1273221" y="546138"/>
                  </a:lnTo>
                  <a:lnTo>
                    <a:pt x="1264733" y="500342"/>
                  </a:lnTo>
                  <a:lnTo>
                    <a:pt x="1253064" y="455750"/>
                  </a:lnTo>
                  <a:lnTo>
                    <a:pt x="1238338" y="412484"/>
                  </a:lnTo>
                  <a:lnTo>
                    <a:pt x="1220679" y="370669"/>
                  </a:lnTo>
                  <a:lnTo>
                    <a:pt x="1200210" y="330429"/>
                  </a:lnTo>
                  <a:lnTo>
                    <a:pt x="1177054" y="291887"/>
                  </a:lnTo>
                  <a:lnTo>
                    <a:pt x="1151336" y="255167"/>
                  </a:lnTo>
                  <a:lnTo>
                    <a:pt x="1123179" y="220393"/>
                  </a:lnTo>
                  <a:lnTo>
                    <a:pt x="1092708" y="187690"/>
                  </a:lnTo>
                  <a:lnTo>
                    <a:pt x="1060044" y="157180"/>
                  </a:lnTo>
                  <a:lnTo>
                    <a:pt x="1025313" y="128988"/>
                  </a:lnTo>
                  <a:lnTo>
                    <a:pt x="988637" y="103238"/>
                  </a:lnTo>
                  <a:lnTo>
                    <a:pt x="950141" y="80053"/>
                  </a:lnTo>
                  <a:lnTo>
                    <a:pt x="909948" y="59557"/>
                  </a:lnTo>
                  <a:lnTo>
                    <a:pt x="868181" y="41875"/>
                  </a:lnTo>
                  <a:lnTo>
                    <a:pt x="824966" y="27130"/>
                  </a:lnTo>
                  <a:lnTo>
                    <a:pt x="780424" y="15446"/>
                  </a:lnTo>
                  <a:lnTo>
                    <a:pt x="734680" y="6947"/>
                  </a:lnTo>
                  <a:lnTo>
                    <a:pt x="687857" y="1757"/>
                  </a:lnTo>
                  <a:lnTo>
                    <a:pt x="64008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07438" y="2778633"/>
              <a:ext cx="399669" cy="14312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99615" y="2988563"/>
              <a:ext cx="620776" cy="194183"/>
            </a:xfrm>
            <a:prstGeom prst="rect">
              <a:avLst/>
            </a:prstGeom>
          </p:spPr>
        </p:pic>
      </p:grp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  <a:endParaRPr spc="-1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1730120"/>
            <a:ext cx="3535045" cy="2280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75"/>
              </a:spcBef>
            </a:pPr>
            <a:r>
              <a:rPr sz="4000" b="1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Machine </a:t>
            </a:r>
            <a:r>
              <a:rPr sz="4000" b="1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1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l</a:t>
            </a:r>
            <a:r>
              <a:rPr sz="4000" b="1" spc="-19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-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</a:t>
            </a:r>
            <a:r>
              <a:rPr sz="4000" b="1" spc="5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n</a:t>
            </a:r>
            <a:r>
              <a:rPr sz="4000" b="1" spc="-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4000" b="1" spc="5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n</a:t>
            </a:r>
            <a:r>
              <a:rPr sz="4000" b="1" spc="434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g</a:t>
            </a:r>
            <a:r>
              <a:rPr sz="4000" b="1" spc="-4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-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4000" b="1" spc="9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  </a:t>
            </a:r>
            <a:r>
              <a:rPr sz="4000" b="1" spc="-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4000" b="1" spc="6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n</a:t>
            </a:r>
            <a:r>
              <a:rPr sz="4000" b="1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</a:t>
            </a:r>
            <a:r>
              <a:rPr sz="4000" b="1" spc="9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</a:t>
            </a:r>
            <a:r>
              <a:rPr sz="4000" b="1" spc="-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4000" b="1" spc="-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</a:t>
            </a:r>
            <a:r>
              <a:rPr sz="4000" b="1" spc="-1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1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</a:t>
            </a:r>
            <a:r>
              <a:rPr sz="4000" b="1" spc="-409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9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b</a:t>
            </a:r>
            <a:r>
              <a:rPr sz="4000" b="1" spc="1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y</a:t>
            </a:r>
            <a:r>
              <a:rPr sz="4000" b="1" spc="-4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-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</a:t>
            </a:r>
            <a:r>
              <a:rPr sz="4000" b="1" spc="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h</a:t>
            </a:r>
            <a:r>
              <a:rPr sz="4000" b="1" spc="-6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  </a:t>
            </a:r>
            <a:r>
              <a:rPr sz="4000" b="1" spc="50" dirty="0">
                <a:solidFill>
                  <a:srgbClr val="DB2BB6"/>
                </a:solidFill>
                <a:latin typeface="Trebuchet MS" panose="020B0703020202090204"/>
                <a:cs typeface="Trebuchet MS" panose="020B0703020202090204"/>
              </a:rPr>
              <a:t>h</a:t>
            </a:r>
            <a:r>
              <a:rPr sz="4000" b="1" spc="20" dirty="0">
                <a:solidFill>
                  <a:srgbClr val="DB2BB6"/>
                </a:solidFill>
                <a:latin typeface="Trebuchet MS" panose="020B0703020202090204"/>
                <a:cs typeface="Trebuchet MS" panose="020B0703020202090204"/>
              </a:rPr>
              <a:t>u</a:t>
            </a:r>
            <a:r>
              <a:rPr sz="4000" b="1" spc="215" dirty="0">
                <a:solidFill>
                  <a:srgbClr val="DB2BB6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4000" b="1" spc="30" dirty="0">
                <a:solidFill>
                  <a:srgbClr val="DB2BB6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155" dirty="0">
                <a:solidFill>
                  <a:srgbClr val="DB2BB6"/>
                </a:solidFill>
                <a:latin typeface="Trebuchet MS" panose="020B0703020202090204"/>
                <a:cs typeface="Trebuchet MS" panose="020B0703020202090204"/>
              </a:rPr>
              <a:t>n</a:t>
            </a:r>
            <a:r>
              <a:rPr sz="4000" b="1" spc="-400" dirty="0">
                <a:solidFill>
                  <a:srgbClr val="DB2BB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95" dirty="0">
                <a:solidFill>
                  <a:srgbClr val="DB2BB6"/>
                </a:solidFill>
                <a:latin typeface="Trebuchet MS" panose="020B0703020202090204"/>
                <a:cs typeface="Trebuchet MS" panose="020B0703020202090204"/>
              </a:rPr>
              <a:t>b</a:t>
            </a:r>
            <a:r>
              <a:rPr sz="4000" b="1" spc="-80" dirty="0">
                <a:solidFill>
                  <a:srgbClr val="DB2BB6"/>
                </a:solidFill>
                <a:latin typeface="Trebuchet MS" panose="020B0703020202090204"/>
                <a:cs typeface="Trebuchet MS" panose="020B0703020202090204"/>
              </a:rPr>
              <a:t>r</a:t>
            </a:r>
            <a:r>
              <a:rPr sz="4000" b="1" spc="30" dirty="0">
                <a:solidFill>
                  <a:srgbClr val="DB2BB6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-35" dirty="0">
                <a:solidFill>
                  <a:srgbClr val="DB2BB6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4000" b="1" spc="155" dirty="0">
                <a:solidFill>
                  <a:srgbClr val="DB2BB6"/>
                </a:solidFill>
                <a:latin typeface="Trebuchet MS" panose="020B0703020202090204"/>
                <a:cs typeface="Trebuchet MS" panose="020B0703020202090204"/>
              </a:rPr>
              <a:t>n</a:t>
            </a:r>
            <a:endParaRPr sz="4000">
              <a:latin typeface="Trebuchet MS" panose="020B0703020202090204"/>
              <a:cs typeface="Trebuchet MS" panose="020B070302020209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2608" y="6428232"/>
            <a:ext cx="388620" cy="2194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7703" y="4394072"/>
            <a:ext cx="3487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Analyzing</a:t>
            </a:r>
            <a:r>
              <a:rPr sz="2400" spc="-1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and</a:t>
            </a:r>
            <a:r>
              <a:rPr sz="2400" spc="-114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discovering </a:t>
            </a:r>
            <a:r>
              <a:rPr sz="2400" spc="-7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patterns</a:t>
            </a:r>
            <a:r>
              <a:rPr sz="2400" spc="-1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in</a:t>
            </a:r>
            <a:r>
              <a:rPr sz="2400" spc="-1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data</a:t>
            </a:r>
            <a:endParaRPr sz="24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5146" y="6474509"/>
            <a:ext cx="1583055" cy="10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5"/>
              </a:lnSpc>
            </a:pPr>
            <a:r>
              <a:rPr sz="700" spc="-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,</a:t>
            </a:r>
            <a:r>
              <a:rPr sz="700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7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7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n</a:t>
            </a:r>
            <a:r>
              <a:rPr sz="700" spc="-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</a:t>
            </a:r>
            <a:r>
              <a:rPr sz="700" spc="-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.</a:t>
            </a:r>
            <a:r>
              <a:rPr sz="700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700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</a:t>
            </a:r>
            <a:r>
              <a:rPr sz="700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</a:t>
            </a:r>
            <a:r>
              <a:rPr sz="700" spc="-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700" spc="-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700" spc="-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</a:t>
            </a:r>
            <a:r>
              <a:rPr sz="7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</a:t>
            </a:r>
            <a:r>
              <a:rPr sz="700" spc="-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7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ff</a:t>
            </a:r>
            <a:r>
              <a:rPr sz="700" spc="-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7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l</a:t>
            </a:r>
            <a:r>
              <a:rPr sz="700" spc="-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700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700" spc="-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</a:t>
            </a:r>
            <a:r>
              <a:rPr sz="700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700" spc="-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s.</a:t>
            </a:r>
            <a:r>
              <a:rPr sz="700" spc="-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700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7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ll</a:t>
            </a:r>
            <a:r>
              <a:rPr sz="700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r</a:t>
            </a:r>
            <a:r>
              <a:rPr sz="700" spc="-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700" spc="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g</a:t>
            </a:r>
            <a:r>
              <a:rPr sz="7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h</a:t>
            </a:r>
            <a:r>
              <a:rPr sz="7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</a:t>
            </a:r>
            <a:r>
              <a:rPr sz="7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</a:t>
            </a:r>
            <a:r>
              <a:rPr sz="700" spc="-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700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re</a:t>
            </a:r>
            <a:r>
              <a:rPr sz="7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se</a:t>
            </a:r>
            <a:r>
              <a:rPr sz="700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</a:t>
            </a:r>
            <a:r>
              <a:rPr sz="7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v</a:t>
            </a:r>
            <a:r>
              <a:rPr sz="700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7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</a:t>
            </a:r>
            <a:r>
              <a:rPr sz="700" spc="-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.</a:t>
            </a:r>
            <a:endParaRPr sz="7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  <a:endParaRPr spc="-1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495045"/>
            <a:ext cx="9696450" cy="10458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7145" algn="ctr">
              <a:lnSpc>
                <a:spcPts val="4975"/>
              </a:lnSpc>
              <a:spcBef>
                <a:spcPts val="105"/>
              </a:spcBef>
            </a:pPr>
            <a:r>
              <a:rPr sz="4400" b="1" spc="195" dirty="0">
                <a:solidFill>
                  <a:srgbClr val="DB2BB6"/>
                </a:solidFill>
                <a:latin typeface="Trebuchet MS" panose="020B0703020202090204"/>
                <a:cs typeface="Trebuchet MS" panose="020B0703020202090204"/>
              </a:rPr>
              <a:t>Data</a:t>
            </a:r>
            <a:r>
              <a:rPr sz="4400" b="1" spc="-295" dirty="0">
                <a:solidFill>
                  <a:srgbClr val="DB2BB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4400" b="1" dirty="0">
                <a:solidFill>
                  <a:srgbClr val="DB2BB6"/>
                </a:solidFill>
                <a:latin typeface="Trebuchet MS" panose="020B0703020202090204"/>
                <a:cs typeface="Trebuchet MS" panose="020B0703020202090204"/>
              </a:rPr>
              <a:t>science</a:t>
            </a:r>
            <a:endParaRPr sz="4400">
              <a:latin typeface="Trebuchet MS" panose="020B0703020202090204"/>
              <a:cs typeface="Trebuchet MS" panose="020B0703020202090204"/>
            </a:endParaRPr>
          </a:p>
          <a:p>
            <a:pPr algn="ctr">
              <a:lnSpc>
                <a:spcPts val="3055"/>
              </a:lnSpc>
            </a:pPr>
            <a:r>
              <a:rPr sz="2800" spc="-70" dirty="0"/>
              <a:t>is</a:t>
            </a:r>
            <a:r>
              <a:rPr sz="2800" spc="-114" dirty="0"/>
              <a:t> </a:t>
            </a:r>
            <a:r>
              <a:rPr sz="2800" spc="-40" dirty="0"/>
              <a:t>the</a:t>
            </a:r>
            <a:r>
              <a:rPr sz="2800" spc="-105" dirty="0"/>
              <a:t> </a:t>
            </a:r>
            <a:r>
              <a:rPr sz="2800" spc="-5" dirty="0"/>
              <a:t>study</a:t>
            </a:r>
            <a:r>
              <a:rPr sz="2800" spc="-95" dirty="0"/>
              <a:t> </a:t>
            </a:r>
            <a:r>
              <a:rPr sz="2800" spc="15" dirty="0"/>
              <a:t>of</a:t>
            </a:r>
            <a:r>
              <a:rPr sz="2800" spc="-114" dirty="0"/>
              <a:t> </a:t>
            </a:r>
            <a:r>
              <a:rPr sz="2800" spc="-45" dirty="0"/>
              <a:t>data</a:t>
            </a:r>
            <a:r>
              <a:rPr sz="2800" spc="-90" dirty="0"/>
              <a:t> </a:t>
            </a:r>
            <a:r>
              <a:rPr sz="2800" spc="-10" dirty="0"/>
              <a:t>to</a:t>
            </a:r>
            <a:r>
              <a:rPr sz="2800" spc="-110" dirty="0"/>
              <a:t> </a:t>
            </a:r>
            <a:r>
              <a:rPr sz="2800" spc="-100" dirty="0"/>
              <a:t>extract</a:t>
            </a:r>
            <a:r>
              <a:rPr sz="2800" spc="-90" dirty="0"/>
              <a:t> </a:t>
            </a:r>
            <a:r>
              <a:rPr sz="2800" spc="-10" dirty="0"/>
              <a:t>meaningful</a:t>
            </a:r>
            <a:r>
              <a:rPr sz="2800" spc="-60" dirty="0"/>
              <a:t> </a:t>
            </a:r>
            <a:r>
              <a:rPr sz="2800" spc="-15" dirty="0"/>
              <a:t>insights</a:t>
            </a:r>
            <a:r>
              <a:rPr sz="2800" spc="-85" dirty="0"/>
              <a:t> </a:t>
            </a:r>
            <a:r>
              <a:rPr sz="2800" spc="-35" dirty="0"/>
              <a:t>for</a:t>
            </a:r>
            <a:r>
              <a:rPr sz="2800" spc="-110" dirty="0"/>
              <a:t> </a:t>
            </a:r>
            <a:r>
              <a:rPr sz="2800" spc="-5" dirty="0"/>
              <a:t>business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48640" y="1885188"/>
            <a:ext cx="3610610" cy="1125220"/>
          </a:xfrm>
          <a:prstGeom prst="rect">
            <a:avLst/>
          </a:prstGeom>
          <a:solidFill>
            <a:srgbClr val="DB2BB6">
              <a:alpha val="2196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50">
              <a:latin typeface="Times New Roman" panose="02020503050405090304"/>
              <a:cs typeface="Times New Roman" panose="02020503050405090304"/>
            </a:endParaRPr>
          </a:p>
          <a:p>
            <a:pPr marL="639445">
              <a:lnSpc>
                <a:spcPct val="100000"/>
              </a:lnSpc>
              <a:spcBef>
                <a:spcPts val="5"/>
              </a:spcBef>
            </a:pPr>
            <a:r>
              <a:rPr sz="2400" spc="6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What</a:t>
            </a:r>
            <a:r>
              <a:rPr sz="2400" spc="-1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happened?</a:t>
            </a:r>
            <a:endParaRPr sz="24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0059" y="1895855"/>
            <a:ext cx="3611879" cy="1126490"/>
          </a:xfrm>
          <a:prstGeom prst="rect">
            <a:avLst/>
          </a:prstGeom>
          <a:solidFill>
            <a:srgbClr val="DB2BB6">
              <a:alpha val="21960"/>
            </a:srgbClr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 panose="02020503050405090304"/>
              <a:cs typeface="Times New Roman" panose="020205030504050903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10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Why</a:t>
            </a:r>
            <a:r>
              <a:rPr sz="2400" spc="-1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did</a:t>
            </a:r>
            <a:r>
              <a:rPr sz="2400" spc="-1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it</a:t>
            </a:r>
            <a:r>
              <a:rPr sz="2400" spc="-1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happen?</a:t>
            </a:r>
            <a:endParaRPr sz="24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3004" y="1895855"/>
            <a:ext cx="3610610" cy="1126490"/>
          </a:xfrm>
          <a:prstGeom prst="rect">
            <a:avLst/>
          </a:prstGeom>
          <a:solidFill>
            <a:srgbClr val="DB2BB6">
              <a:alpha val="21960"/>
            </a:srgbClr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 panose="02020503050405090304"/>
              <a:cs typeface="Times New Roman" panose="02020503050405090304"/>
            </a:endParaRPr>
          </a:p>
          <a:p>
            <a:pPr marL="183515">
              <a:lnSpc>
                <a:spcPct val="100000"/>
              </a:lnSpc>
              <a:spcBef>
                <a:spcPts val="5"/>
              </a:spcBef>
            </a:pPr>
            <a:r>
              <a:rPr sz="2400" spc="6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What</a:t>
            </a:r>
            <a:r>
              <a:rPr sz="2400" spc="-1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will</a:t>
            </a:r>
            <a:r>
              <a:rPr sz="2400" spc="-1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happen</a:t>
            </a:r>
            <a:r>
              <a:rPr sz="2400" spc="-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next?</a:t>
            </a:r>
            <a:endParaRPr sz="24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640" y="4873752"/>
            <a:ext cx="11096625" cy="1016635"/>
          </a:xfrm>
          <a:prstGeom prst="rect">
            <a:avLst/>
          </a:prstGeom>
          <a:solidFill>
            <a:srgbClr val="289EFF">
              <a:alpha val="61175"/>
            </a:srgbClr>
          </a:solidFill>
        </p:spPr>
        <p:txBody>
          <a:bodyPr vert="horz" wrap="square" lIns="0" tIns="57785" rIns="0" bIns="0" rtlCol="0">
            <a:spAutoFit/>
          </a:bodyPr>
          <a:lstStyle/>
          <a:p>
            <a:pPr marL="2642870" marR="2495550" indent="-140335">
              <a:lnSpc>
                <a:spcPct val="100000"/>
              </a:lnSpc>
              <a:spcBef>
                <a:spcPts val="455"/>
              </a:spcBef>
            </a:pPr>
            <a:r>
              <a:rPr sz="2800" b="1" spc="6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Data</a:t>
            </a:r>
            <a:r>
              <a:rPr sz="2800" b="1" spc="-1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science</a:t>
            </a:r>
            <a:r>
              <a:rPr sz="2800" b="1" spc="-1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b="1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teams</a:t>
            </a:r>
            <a:r>
              <a:rPr sz="2800" b="1" spc="-1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convert</a:t>
            </a:r>
            <a:r>
              <a:rPr sz="2800" b="1" spc="-9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raw</a:t>
            </a:r>
            <a:r>
              <a:rPr sz="2800" b="1" spc="-1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b="1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data </a:t>
            </a:r>
            <a:r>
              <a:rPr sz="2800" b="1" spc="-8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b="1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into</a:t>
            </a:r>
            <a:r>
              <a:rPr sz="2800" b="1" spc="-1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b="1" spc="6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meaningful</a:t>
            </a:r>
            <a:r>
              <a:rPr sz="2800" b="1" spc="-114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b="1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recommendations</a:t>
            </a:r>
            <a:endParaRPr sz="2800">
              <a:latin typeface="Trebuchet MS" panose="020B0703020202090204"/>
              <a:cs typeface="Trebuchet MS" panose="020B070302020209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47582" y="3721788"/>
            <a:ext cx="848994" cy="821690"/>
            <a:chOff x="947582" y="3721788"/>
            <a:chExt cx="848994" cy="821690"/>
          </a:xfrm>
        </p:grpSpPr>
        <p:sp>
          <p:nvSpPr>
            <p:cNvPr id="8" name="object 8"/>
            <p:cNvSpPr/>
            <p:nvPr/>
          </p:nvSpPr>
          <p:spPr>
            <a:xfrm>
              <a:off x="957106" y="3897580"/>
              <a:ext cx="839469" cy="636270"/>
            </a:xfrm>
            <a:custGeom>
              <a:avLst/>
              <a:gdLst/>
              <a:ahLst/>
              <a:cxnLst/>
              <a:rect l="l" t="t" r="r" b="b"/>
              <a:pathLst>
                <a:path w="839469" h="636270">
                  <a:moveTo>
                    <a:pt x="11904" y="169342"/>
                  </a:moveTo>
                  <a:lnTo>
                    <a:pt x="113509" y="169342"/>
                  </a:lnTo>
                  <a:lnTo>
                    <a:pt x="113509" y="560146"/>
                  </a:lnTo>
                  <a:lnTo>
                    <a:pt x="11904" y="560146"/>
                  </a:lnTo>
                  <a:lnTo>
                    <a:pt x="5327" y="560146"/>
                  </a:lnTo>
                  <a:lnTo>
                    <a:pt x="0" y="554815"/>
                  </a:lnTo>
                  <a:lnTo>
                    <a:pt x="0" y="548234"/>
                  </a:lnTo>
                  <a:lnTo>
                    <a:pt x="0" y="181254"/>
                  </a:lnTo>
                  <a:lnTo>
                    <a:pt x="0" y="174653"/>
                  </a:lnTo>
                  <a:lnTo>
                    <a:pt x="5327" y="169342"/>
                  </a:lnTo>
                  <a:lnTo>
                    <a:pt x="11904" y="169342"/>
                  </a:lnTo>
                  <a:close/>
                </a:path>
                <a:path w="839469" h="636270">
                  <a:moveTo>
                    <a:pt x="125413" y="0"/>
                  </a:moveTo>
                  <a:lnTo>
                    <a:pt x="215113" y="0"/>
                  </a:lnTo>
                  <a:lnTo>
                    <a:pt x="221691" y="0"/>
                  </a:lnTo>
                  <a:lnTo>
                    <a:pt x="227018" y="5360"/>
                  </a:lnTo>
                  <a:lnTo>
                    <a:pt x="227018" y="11911"/>
                  </a:lnTo>
                  <a:lnTo>
                    <a:pt x="227018" y="559848"/>
                  </a:lnTo>
                  <a:lnTo>
                    <a:pt x="113509" y="559848"/>
                  </a:lnTo>
                  <a:lnTo>
                    <a:pt x="113509" y="11911"/>
                  </a:lnTo>
                  <a:lnTo>
                    <a:pt x="113509" y="5360"/>
                  </a:lnTo>
                  <a:lnTo>
                    <a:pt x="118836" y="0"/>
                  </a:lnTo>
                  <a:lnTo>
                    <a:pt x="125413" y="0"/>
                  </a:lnTo>
                  <a:close/>
                </a:path>
                <a:path w="839469" h="636270">
                  <a:moveTo>
                    <a:pt x="251005" y="635963"/>
                  </a:moveTo>
                  <a:lnTo>
                    <a:pt x="839156" y="635963"/>
                  </a:lnTo>
                </a:path>
                <a:path w="839469" h="636270">
                  <a:moveTo>
                    <a:pt x="345715" y="635963"/>
                  </a:moveTo>
                  <a:lnTo>
                    <a:pt x="436834" y="423877"/>
                  </a:lnTo>
                  <a:lnTo>
                    <a:pt x="514015" y="423877"/>
                  </a:lnTo>
                  <a:lnTo>
                    <a:pt x="571752" y="502017"/>
                  </a:lnTo>
                  <a:lnTo>
                    <a:pt x="639012" y="256991"/>
                  </a:lnTo>
                  <a:lnTo>
                    <a:pt x="744466" y="635963"/>
                  </a:lnTo>
                </a:path>
              </a:pathLst>
            </a:custGeom>
            <a:ln w="19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74658" y="4174130"/>
              <a:ext cx="132481" cy="15399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34962" y="403466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190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44126" y="3731314"/>
              <a:ext cx="629285" cy="726440"/>
            </a:xfrm>
            <a:custGeom>
              <a:avLst/>
              <a:gdLst/>
              <a:ahLst/>
              <a:cxnLst/>
              <a:rect l="l" t="t" r="r" b="b"/>
              <a:pathLst>
                <a:path w="629285" h="726439">
                  <a:moveTo>
                    <a:pt x="368364" y="476214"/>
                  </a:moveTo>
                  <a:lnTo>
                    <a:pt x="337871" y="470405"/>
                  </a:lnTo>
                  <a:lnTo>
                    <a:pt x="269284" y="442210"/>
                  </a:lnTo>
                  <a:lnTo>
                    <a:pt x="196939" y="375480"/>
                  </a:lnTo>
                  <a:lnTo>
                    <a:pt x="155174" y="254063"/>
                  </a:lnTo>
                  <a:lnTo>
                    <a:pt x="155331" y="218498"/>
                  </a:lnTo>
                  <a:lnTo>
                    <a:pt x="162311" y="180850"/>
                  </a:lnTo>
                  <a:lnTo>
                    <a:pt x="176007" y="142798"/>
                  </a:lnTo>
                  <a:lnTo>
                    <a:pt x="196313" y="106021"/>
                  </a:lnTo>
                  <a:lnTo>
                    <a:pt x="223123" y="72197"/>
                  </a:lnTo>
                  <a:lnTo>
                    <a:pt x="256329" y="43004"/>
                  </a:lnTo>
                  <a:lnTo>
                    <a:pt x="295826" y="20121"/>
                  </a:lnTo>
                  <a:lnTo>
                    <a:pt x="341506" y="5227"/>
                  </a:lnTo>
                  <a:lnTo>
                    <a:pt x="393264" y="0"/>
                  </a:lnTo>
                  <a:lnTo>
                    <a:pt x="436824" y="4081"/>
                  </a:lnTo>
                  <a:lnTo>
                    <a:pt x="476908" y="15506"/>
                  </a:lnTo>
                  <a:lnTo>
                    <a:pt x="513142" y="33427"/>
                  </a:lnTo>
                  <a:lnTo>
                    <a:pt x="545154" y="56996"/>
                  </a:lnTo>
                  <a:lnTo>
                    <a:pt x="572569" y="85366"/>
                  </a:lnTo>
                  <a:lnTo>
                    <a:pt x="595013" y="117690"/>
                  </a:lnTo>
                  <a:lnTo>
                    <a:pt x="612114" y="153119"/>
                  </a:lnTo>
                  <a:lnTo>
                    <a:pt x="623497" y="190807"/>
                  </a:lnTo>
                  <a:lnTo>
                    <a:pt x="628788" y="229906"/>
                  </a:lnTo>
                  <a:lnTo>
                    <a:pt x="627615" y="269568"/>
                  </a:lnTo>
                  <a:lnTo>
                    <a:pt x="619603" y="308947"/>
                  </a:lnTo>
                  <a:lnTo>
                    <a:pt x="604379" y="347194"/>
                  </a:lnTo>
                  <a:lnTo>
                    <a:pt x="581569" y="383462"/>
                  </a:lnTo>
                  <a:lnTo>
                    <a:pt x="550800" y="416904"/>
                  </a:lnTo>
                </a:path>
                <a:path w="629285" h="726439">
                  <a:moveTo>
                    <a:pt x="393016" y="1836"/>
                  </a:moveTo>
                  <a:lnTo>
                    <a:pt x="393016" y="254063"/>
                  </a:lnTo>
                </a:path>
                <a:path w="629285" h="726439">
                  <a:moveTo>
                    <a:pt x="393016" y="254063"/>
                  </a:moveTo>
                  <a:lnTo>
                    <a:pt x="562109" y="412338"/>
                  </a:lnTo>
                </a:path>
                <a:path w="629285" h="726439">
                  <a:moveTo>
                    <a:pt x="567119" y="77921"/>
                  </a:moveTo>
                  <a:lnTo>
                    <a:pt x="393016" y="254063"/>
                  </a:lnTo>
                  <a:lnTo>
                    <a:pt x="155224" y="254063"/>
                  </a:lnTo>
                </a:path>
                <a:path w="629285" h="726439">
                  <a:moveTo>
                    <a:pt x="108211" y="726113"/>
                  </a:moveTo>
                  <a:lnTo>
                    <a:pt x="0" y="726113"/>
                  </a:lnTo>
                </a:path>
              </a:pathLst>
            </a:custGeom>
            <a:ln w="19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4239027" y="3690537"/>
            <a:ext cx="583565" cy="883919"/>
            <a:chOff x="4239027" y="3690537"/>
            <a:chExt cx="583565" cy="883919"/>
          </a:xfrm>
        </p:grpSpPr>
        <p:sp>
          <p:nvSpPr>
            <p:cNvPr id="13" name="object 13"/>
            <p:cNvSpPr/>
            <p:nvPr/>
          </p:nvSpPr>
          <p:spPr>
            <a:xfrm>
              <a:off x="4248520" y="3700034"/>
              <a:ext cx="438150" cy="864869"/>
            </a:xfrm>
            <a:custGeom>
              <a:avLst/>
              <a:gdLst/>
              <a:ahLst/>
              <a:cxnLst/>
              <a:rect l="l" t="t" r="r" b="b"/>
              <a:pathLst>
                <a:path w="438150" h="864870">
                  <a:moveTo>
                    <a:pt x="437821" y="130105"/>
                  </a:moveTo>
                  <a:lnTo>
                    <a:pt x="437821" y="74441"/>
                  </a:lnTo>
                  <a:lnTo>
                    <a:pt x="416006" y="21818"/>
                  </a:lnTo>
                  <a:lnTo>
                    <a:pt x="363327" y="0"/>
                  </a:lnTo>
                  <a:lnTo>
                    <a:pt x="74687" y="0"/>
                  </a:lnTo>
                  <a:lnTo>
                    <a:pt x="45725" y="5905"/>
                  </a:lnTo>
                  <a:lnTo>
                    <a:pt x="22083" y="21875"/>
                  </a:lnTo>
                  <a:lnTo>
                    <a:pt x="6148" y="45517"/>
                  </a:lnTo>
                  <a:lnTo>
                    <a:pt x="306" y="74441"/>
                  </a:lnTo>
                  <a:lnTo>
                    <a:pt x="306" y="807345"/>
                  </a:lnTo>
                  <a:lnTo>
                    <a:pt x="6167" y="833676"/>
                  </a:lnTo>
                  <a:lnTo>
                    <a:pt x="22149" y="851489"/>
                  </a:lnTo>
                  <a:lnTo>
                    <a:pt x="45850" y="861588"/>
                  </a:lnTo>
                  <a:lnTo>
                    <a:pt x="74871" y="864775"/>
                  </a:lnTo>
                  <a:lnTo>
                    <a:pt x="363430" y="864775"/>
                  </a:lnTo>
                  <a:lnTo>
                    <a:pt x="392468" y="861588"/>
                  </a:lnTo>
                  <a:lnTo>
                    <a:pt x="416179" y="851489"/>
                  </a:lnTo>
                  <a:lnTo>
                    <a:pt x="432164" y="833676"/>
                  </a:lnTo>
                  <a:lnTo>
                    <a:pt x="438025" y="807345"/>
                  </a:lnTo>
                  <a:lnTo>
                    <a:pt x="438025" y="762099"/>
                  </a:lnTo>
                </a:path>
                <a:path w="438150" h="864870">
                  <a:moveTo>
                    <a:pt x="298331" y="65512"/>
                  </a:moveTo>
                  <a:lnTo>
                    <a:pt x="189067" y="65512"/>
                  </a:lnTo>
                </a:path>
                <a:path w="438150" h="864870">
                  <a:moveTo>
                    <a:pt x="160035" y="65512"/>
                  </a:moveTo>
                  <a:lnTo>
                    <a:pt x="160035" y="72910"/>
                  </a:lnTo>
                  <a:lnTo>
                    <a:pt x="154056" y="78879"/>
                  </a:lnTo>
                  <a:lnTo>
                    <a:pt x="146678" y="78879"/>
                  </a:lnTo>
                  <a:lnTo>
                    <a:pt x="139301" y="78879"/>
                  </a:lnTo>
                  <a:lnTo>
                    <a:pt x="133322" y="72910"/>
                  </a:lnTo>
                  <a:lnTo>
                    <a:pt x="133322" y="65512"/>
                  </a:lnTo>
                  <a:lnTo>
                    <a:pt x="133322" y="58165"/>
                  </a:lnTo>
                  <a:lnTo>
                    <a:pt x="139301" y="52195"/>
                  </a:lnTo>
                  <a:lnTo>
                    <a:pt x="146678" y="52195"/>
                  </a:lnTo>
                  <a:lnTo>
                    <a:pt x="154056" y="52195"/>
                  </a:lnTo>
                  <a:lnTo>
                    <a:pt x="160035" y="58165"/>
                  </a:lnTo>
                  <a:lnTo>
                    <a:pt x="160035" y="65512"/>
                  </a:lnTo>
                  <a:close/>
                </a:path>
                <a:path w="438150" h="864870">
                  <a:moveTo>
                    <a:pt x="0" y="128116"/>
                  </a:moveTo>
                  <a:lnTo>
                    <a:pt x="437821" y="128116"/>
                  </a:lnTo>
                  <a:lnTo>
                    <a:pt x="437821" y="196995"/>
                  </a:lnTo>
                </a:path>
                <a:path w="438150" h="864870">
                  <a:moveTo>
                    <a:pt x="0" y="759405"/>
                  </a:moveTo>
                  <a:lnTo>
                    <a:pt x="437821" y="759405"/>
                  </a:lnTo>
                  <a:lnTo>
                    <a:pt x="437821" y="688382"/>
                  </a:lnTo>
                </a:path>
              </a:pathLst>
            </a:custGeom>
            <a:ln w="189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6302" y="3922790"/>
              <a:ext cx="426055" cy="44524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882465" y="3788674"/>
            <a:ext cx="1280160" cy="688340"/>
            <a:chOff x="6882465" y="3788674"/>
            <a:chExt cx="1280160" cy="68834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65427" y="3901187"/>
              <a:ext cx="148139" cy="14174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3725" y="3901187"/>
              <a:ext cx="314369" cy="14174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69292" y="3901187"/>
              <a:ext cx="148152" cy="14174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38248" y="3901187"/>
              <a:ext cx="148086" cy="14174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891980" y="3798189"/>
              <a:ext cx="1261110" cy="669290"/>
            </a:xfrm>
            <a:custGeom>
              <a:avLst/>
              <a:gdLst/>
              <a:ahLst/>
              <a:cxnLst/>
              <a:rect l="l" t="t" r="r" b="b"/>
              <a:pathLst>
                <a:path w="1261109" h="669289">
                  <a:moveTo>
                    <a:pt x="228979" y="0"/>
                  </a:moveTo>
                  <a:lnTo>
                    <a:pt x="934090" y="0"/>
                  </a:lnTo>
                  <a:lnTo>
                    <a:pt x="964773" y="30727"/>
                  </a:lnTo>
                  <a:lnTo>
                    <a:pt x="964773" y="196537"/>
                  </a:lnTo>
                </a:path>
                <a:path w="1261109" h="669289">
                  <a:moveTo>
                    <a:pt x="113857" y="0"/>
                  </a:moveTo>
                  <a:lnTo>
                    <a:pt x="198717" y="0"/>
                  </a:lnTo>
                </a:path>
                <a:path w="1261109" h="669289">
                  <a:moveTo>
                    <a:pt x="494844" y="358992"/>
                  </a:moveTo>
                  <a:lnTo>
                    <a:pt x="30736" y="358992"/>
                  </a:lnTo>
                  <a:lnTo>
                    <a:pt x="0" y="328264"/>
                  </a:lnTo>
                  <a:lnTo>
                    <a:pt x="0" y="30727"/>
                  </a:lnTo>
                  <a:lnTo>
                    <a:pt x="2437" y="18801"/>
                  </a:lnTo>
                  <a:lnTo>
                    <a:pt x="9027" y="9047"/>
                  </a:lnTo>
                  <a:lnTo>
                    <a:pt x="18787" y="2450"/>
                  </a:lnTo>
                  <a:lnTo>
                    <a:pt x="30735" y="0"/>
                  </a:lnTo>
                  <a:lnTo>
                    <a:pt x="82963" y="0"/>
                  </a:lnTo>
                </a:path>
                <a:path w="1261109" h="669289">
                  <a:moveTo>
                    <a:pt x="608096" y="358992"/>
                  </a:moveTo>
                  <a:lnTo>
                    <a:pt x="529149" y="358992"/>
                  </a:lnTo>
                </a:path>
                <a:path w="1261109" h="669289">
                  <a:moveTo>
                    <a:pt x="633841" y="360571"/>
                  </a:moveTo>
                  <a:lnTo>
                    <a:pt x="817085" y="360571"/>
                  </a:lnTo>
                  <a:lnTo>
                    <a:pt x="817085" y="668959"/>
                  </a:lnTo>
                  <a:lnTo>
                    <a:pt x="422007" y="668958"/>
                  </a:lnTo>
                </a:path>
                <a:path w="1261109" h="669289">
                  <a:moveTo>
                    <a:pt x="857447" y="360571"/>
                  </a:moveTo>
                  <a:lnTo>
                    <a:pt x="870586" y="359264"/>
                  </a:lnTo>
                  <a:lnTo>
                    <a:pt x="883102" y="355447"/>
                  </a:lnTo>
                  <a:lnTo>
                    <a:pt x="991374" y="254505"/>
                  </a:lnTo>
                  <a:lnTo>
                    <a:pt x="1014288" y="208184"/>
                  </a:lnTo>
                  <a:lnTo>
                    <a:pt x="1032131" y="165810"/>
                  </a:lnTo>
                  <a:lnTo>
                    <a:pt x="1036576" y="158558"/>
                  </a:lnTo>
                  <a:lnTo>
                    <a:pt x="1042798" y="152996"/>
                  </a:lnTo>
                  <a:lnTo>
                    <a:pt x="1050354" y="149432"/>
                  </a:lnTo>
                  <a:lnTo>
                    <a:pt x="1058798" y="148176"/>
                  </a:lnTo>
                  <a:lnTo>
                    <a:pt x="1073827" y="151203"/>
                  </a:lnTo>
                  <a:lnTo>
                    <a:pt x="1086091" y="159460"/>
                  </a:lnTo>
                  <a:lnTo>
                    <a:pt x="1094354" y="171715"/>
                  </a:lnTo>
                  <a:lnTo>
                    <a:pt x="1097383" y="186734"/>
                  </a:lnTo>
                  <a:lnTo>
                    <a:pt x="1096028" y="201359"/>
                  </a:lnTo>
                  <a:lnTo>
                    <a:pt x="1093951" y="215898"/>
                  </a:lnTo>
                  <a:lnTo>
                    <a:pt x="1091170" y="230314"/>
                  </a:lnTo>
                  <a:lnTo>
                    <a:pt x="1087704" y="244570"/>
                  </a:lnTo>
                  <a:lnTo>
                    <a:pt x="1043062" y="342806"/>
                  </a:lnTo>
                  <a:lnTo>
                    <a:pt x="1040955" y="347477"/>
                  </a:lnTo>
                  <a:lnTo>
                    <a:pt x="1041942" y="353004"/>
                  </a:lnTo>
                  <a:lnTo>
                    <a:pt x="1045564" y="356623"/>
                  </a:lnTo>
                  <a:lnTo>
                    <a:pt x="1047868" y="358926"/>
                  </a:lnTo>
                  <a:lnTo>
                    <a:pt x="1051029" y="360242"/>
                  </a:lnTo>
                  <a:lnTo>
                    <a:pt x="1054255" y="360242"/>
                  </a:lnTo>
                  <a:lnTo>
                    <a:pt x="1202404" y="360242"/>
                  </a:lnTo>
                  <a:lnTo>
                    <a:pt x="1235951" y="378350"/>
                  </a:lnTo>
                  <a:lnTo>
                    <a:pt x="1241331" y="406040"/>
                  </a:lnTo>
                  <a:lnTo>
                    <a:pt x="1235779" y="419764"/>
                  </a:lnTo>
                  <a:lnTo>
                    <a:pt x="1225473" y="430392"/>
                  </a:lnTo>
                  <a:lnTo>
                    <a:pt x="1211359" y="436436"/>
                  </a:lnTo>
                  <a:lnTo>
                    <a:pt x="1208791" y="437028"/>
                  </a:lnTo>
                  <a:lnTo>
                    <a:pt x="1206091" y="437291"/>
                  </a:lnTo>
                  <a:lnTo>
                    <a:pt x="1203458" y="437291"/>
                  </a:lnTo>
                  <a:lnTo>
                    <a:pt x="1221762" y="437291"/>
                  </a:lnTo>
                  <a:lnTo>
                    <a:pt x="1255281" y="455455"/>
                  </a:lnTo>
                  <a:lnTo>
                    <a:pt x="1260614" y="483169"/>
                  </a:lnTo>
                  <a:lnTo>
                    <a:pt x="1255047" y="496897"/>
                  </a:lnTo>
                  <a:lnTo>
                    <a:pt x="1244738" y="507534"/>
                  </a:lnTo>
                  <a:lnTo>
                    <a:pt x="1230651" y="513610"/>
                  </a:lnTo>
                  <a:lnTo>
                    <a:pt x="1228083" y="514156"/>
                  </a:lnTo>
                  <a:lnTo>
                    <a:pt x="1225384" y="514439"/>
                  </a:lnTo>
                  <a:lnTo>
                    <a:pt x="1222750" y="514439"/>
                  </a:lnTo>
                  <a:lnTo>
                    <a:pt x="1203458" y="514439"/>
                  </a:lnTo>
                  <a:lnTo>
                    <a:pt x="1239014" y="538056"/>
                  </a:lnTo>
                  <a:lnTo>
                    <a:pt x="1242042" y="555747"/>
                  </a:lnTo>
                  <a:lnTo>
                    <a:pt x="1241779" y="558412"/>
                  </a:lnTo>
                  <a:lnTo>
                    <a:pt x="1215677" y="589330"/>
                  </a:lnTo>
                  <a:lnTo>
                    <a:pt x="1202404" y="591501"/>
                  </a:lnTo>
                  <a:lnTo>
                    <a:pt x="1184165" y="591501"/>
                  </a:lnTo>
                  <a:lnTo>
                    <a:pt x="1199204" y="594550"/>
                  </a:lnTo>
                  <a:lnTo>
                    <a:pt x="1211483" y="602837"/>
                  </a:lnTo>
                  <a:lnTo>
                    <a:pt x="1219749" y="615118"/>
                  </a:lnTo>
                  <a:lnTo>
                    <a:pt x="1222750" y="630151"/>
                  </a:lnTo>
                  <a:lnTo>
                    <a:pt x="1222750" y="632809"/>
                  </a:lnTo>
                  <a:lnTo>
                    <a:pt x="1222487" y="635474"/>
                  </a:lnTo>
                  <a:lnTo>
                    <a:pt x="1196395" y="666458"/>
                  </a:lnTo>
                  <a:lnTo>
                    <a:pt x="1183112" y="668643"/>
                  </a:lnTo>
                  <a:lnTo>
                    <a:pt x="954633" y="668643"/>
                  </a:lnTo>
                  <a:lnTo>
                    <a:pt x="944060" y="668018"/>
                  </a:lnTo>
                  <a:lnTo>
                    <a:pt x="933654" y="666188"/>
                  </a:lnTo>
                  <a:lnTo>
                    <a:pt x="923531" y="663177"/>
                  </a:lnTo>
                  <a:lnTo>
                    <a:pt x="913810" y="659010"/>
                  </a:lnTo>
                  <a:lnTo>
                    <a:pt x="904060" y="654809"/>
                  </a:lnTo>
                  <a:lnTo>
                    <a:pt x="893933" y="651788"/>
                  </a:lnTo>
                  <a:lnTo>
                    <a:pt x="883523" y="649969"/>
                  </a:lnTo>
                  <a:lnTo>
                    <a:pt x="872921" y="649377"/>
                  </a:lnTo>
                  <a:lnTo>
                    <a:pt x="865612" y="649377"/>
                  </a:lnTo>
                </a:path>
                <a:path w="1261109" h="669289">
                  <a:moveTo>
                    <a:pt x="788179" y="630427"/>
                  </a:moveTo>
                  <a:lnTo>
                    <a:pt x="768887" y="630427"/>
                  </a:lnTo>
                </a:path>
                <a:path w="1261109" h="669289">
                  <a:moveTo>
                    <a:pt x="749595" y="630427"/>
                  </a:moveTo>
                  <a:lnTo>
                    <a:pt x="730302" y="630427"/>
                  </a:lnTo>
                </a:path>
                <a:path w="1261109" h="669289">
                  <a:moveTo>
                    <a:pt x="682039" y="360571"/>
                  </a:moveTo>
                  <a:lnTo>
                    <a:pt x="682039" y="668958"/>
                  </a:lnTo>
                </a:path>
              </a:pathLst>
            </a:custGeom>
            <a:ln w="190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39549" y="4149243"/>
              <a:ext cx="155889" cy="327424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2293393" y="3680794"/>
            <a:ext cx="1320800" cy="800100"/>
            <a:chOff x="2293393" y="3680794"/>
            <a:chExt cx="1320800" cy="800100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59028" y="3961267"/>
              <a:ext cx="187508" cy="20538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301024" y="4137083"/>
              <a:ext cx="798195" cy="335915"/>
            </a:xfrm>
            <a:custGeom>
              <a:avLst/>
              <a:gdLst/>
              <a:ahLst/>
              <a:cxnLst/>
              <a:rect l="l" t="t" r="r" b="b"/>
              <a:pathLst>
                <a:path w="798194" h="335914">
                  <a:moveTo>
                    <a:pt x="798199" y="167883"/>
                  </a:moveTo>
                  <a:lnTo>
                    <a:pt x="792198" y="212508"/>
                  </a:lnTo>
                  <a:lnTo>
                    <a:pt x="775264" y="252607"/>
                  </a:lnTo>
                  <a:lnTo>
                    <a:pt x="748997" y="286581"/>
                  </a:lnTo>
                  <a:lnTo>
                    <a:pt x="714999" y="312829"/>
                  </a:lnTo>
                  <a:lnTo>
                    <a:pt x="674871" y="329752"/>
                  </a:lnTo>
                  <a:lnTo>
                    <a:pt x="630216" y="335748"/>
                  </a:lnTo>
                  <a:lnTo>
                    <a:pt x="167982" y="335748"/>
                  </a:lnTo>
                  <a:lnTo>
                    <a:pt x="123327" y="329752"/>
                  </a:lnTo>
                  <a:lnTo>
                    <a:pt x="83199" y="312829"/>
                  </a:lnTo>
                  <a:lnTo>
                    <a:pt x="49201" y="286581"/>
                  </a:lnTo>
                  <a:lnTo>
                    <a:pt x="22935" y="252607"/>
                  </a:lnTo>
                  <a:lnTo>
                    <a:pt x="6000" y="212508"/>
                  </a:lnTo>
                  <a:lnTo>
                    <a:pt x="0" y="167883"/>
                  </a:lnTo>
                  <a:lnTo>
                    <a:pt x="6000" y="123251"/>
                  </a:lnTo>
                  <a:lnTo>
                    <a:pt x="22935" y="83146"/>
                  </a:lnTo>
                  <a:lnTo>
                    <a:pt x="49201" y="49169"/>
                  </a:lnTo>
                  <a:lnTo>
                    <a:pt x="83199" y="22919"/>
                  </a:lnTo>
                  <a:lnTo>
                    <a:pt x="123327" y="5996"/>
                  </a:lnTo>
                  <a:lnTo>
                    <a:pt x="167982" y="0"/>
                  </a:lnTo>
                  <a:lnTo>
                    <a:pt x="630088" y="0"/>
                  </a:lnTo>
                  <a:lnTo>
                    <a:pt x="674749" y="5964"/>
                  </a:lnTo>
                  <a:lnTo>
                    <a:pt x="714890" y="22857"/>
                  </a:lnTo>
                  <a:lnTo>
                    <a:pt x="748909" y="49079"/>
                  </a:lnTo>
                  <a:lnTo>
                    <a:pt x="775202" y="83030"/>
                  </a:lnTo>
                  <a:lnTo>
                    <a:pt x="792166" y="123114"/>
                  </a:lnTo>
                  <a:lnTo>
                    <a:pt x="798199" y="167731"/>
                  </a:lnTo>
                  <a:lnTo>
                    <a:pt x="798199" y="167883"/>
                  </a:lnTo>
                  <a:close/>
                </a:path>
              </a:pathLst>
            </a:custGeom>
            <a:ln w="152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01741" y="4178223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130835" y="0"/>
                  </a:moveTo>
                  <a:lnTo>
                    <a:pt x="179893" y="11494"/>
                  </a:lnTo>
                  <a:lnTo>
                    <a:pt x="219352" y="39923"/>
                  </a:lnTo>
                  <a:lnTo>
                    <a:pt x="245271" y="81074"/>
                  </a:lnTo>
                  <a:lnTo>
                    <a:pt x="253705" y="130731"/>
                  </a:lnTo>
                  <a:lnTo>
                    <a:pt x="242166" y="179752"/>
                  </a:lnTo>
                  <a:lnTo>
                    <a:pt x="213697" y="219183"/>
                  </a:lnTo>
                  <a:lnTo>
                    <a:pt x="172511" y="245074"/>
                  </a:lnTo>
                  <a:lnTo>
                    <a:pt x="122818" y="253475"/>
                  </a:lnTo>
                  <a:lnTo>
                    <a:pt x="73761" y="241955"/>
                  </a:lnTo>
                  <a:lnTo>
                    <a:pt x="34307" y="213518"/>
                  </a:lnTo>
                  <a:lnTo>
                    <a:pt x="8404" y="172370"/>
                  </a:lnTo>
                  <a:lnTo>
                    <a:pt x="0" y="122719"/>
                  </a:lnTo>
                  <a:lnTo>
                    <a:pt x="11525" y="73697"/>
                  </a:lnTo>
                  <a:lnTo>
                    <a:pt x="39977" y="34272"/>
                  </a:lnTo>
                  <a:lnTo>
                    <a:pt x="81149" y="8391"/>
                  </a:lnTo>
                  <a:lnTo>
                    <a:pt x="130835" y="0"/>
                  </a:lnTo>
                  <a:close/>
                </a:path>
              </a:pathLst>
            </a:custGeom>
            <a:ln w="1526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301635" y="4289096"/>
              <a:ext cx="52069" cy="31750"/>
            </a:xfrm>
            <a:custGeom>
              <a:avLst/>
              <a:gdLst/>
              <a:ahLst/>
              <a:cxnLst/>
              <a:rect l="l" t="t" r="r" b="b"/>
              <a:pathLst>
                <a:path w="52069" h="31750">
                  <a:moveTo>
                    <a:pt x="0" y="0"/>
                  </a:moveTo>
                  <a:lnTo>
                    <a:pt x="35810" y="0"/>
                  </a:lnTo>
                  <a:lnTo>
                    <a:pt x="44585" y="0"/>
                  </a:lnTo>
                  <a:lnTo>
                    <a:pt x="51692" y="7102"/>
                  </a:lnTo>
                  <a:lnTo>
                    <a:pt x="51692" y="15870"/>
                  </a:lnTo>
                  <a:lnTo>
                    <a:pt x="51692" y="24639"/>
                  </a:lnTo>
                  <a:lnTo>
                    <a:pt x="44585" y="31741"/>
                  </a:lnTo>
                  <a:lnTo>
                    <a:pt x="35810" y="31741"/>
                  </a:lnTo>
                  <a:lnTo>
                    <a:pt x="0" y="31741"/>
                  </a:lnTo>
                </a:path>
              </a:pathLst>
            </a:custGeom>
            <a:ln w="1526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95250" y="4172179"/>
              <a:ext cx="245478" cy="25670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841777" y="3688426"/>
              <a:ext cx="765175" cy="746760"/>
            </a:xfrm>
            <a:custGeom>
              <a:avLst/>
              <a:gdLst/>
              <a:ahLst/>
              <a:cxnLst/>
              <a:rect l="l" t="t" r="r" b="b"/>
              <a:pathLst>
                <a:path w="765175" h="746760">
                  <a:moveTo>
                    <a:pt x="518392" y="682465"/>
                  </a:moveTo>
                  <a:lnTo>
                    <a:pt x="518392" y="724813"/>
                  </a:lnTo>
                  <a:lnTo>
                    <a:pt x="496567" y="746635"/>
                  </a:lnTo>
                  <a:lnTo>
                    <a:pt x="496440" y="746635"/>
                  </a:lnTo>
                  <a:lnTo>
                    <a:pt x="272526" y="746635"/>
                  </a:lnTo>
                </a:path>
                <a:path w="765175" h="746760">
                  <a:moveTo>
                    <a:pt x="0" y="407771"/>
                  </a:moveTo>
                  <a:lnTo>
                    <a:pt x="0" y="21936"/>
                  </a:lnTo>
                  <a:lnTo>
                    <a:pt x="21888" y="0"/>
                  </a:lnTo>
                  <a:lnTo>
                    <a:pt x="496440" y="0"/>
                  </a:lnTo>
                  <a:lnTo>
                    <a:pt x="504997" y="1719"/>
                  </a:lnTo>
                  <a:lnTo>
                    <a:pt x="511974" y="6414"/>
                  </a:lnTo>
                  <a:lnTo>
                    <a:pt x="516671" y="13385"/>
                  </a:lnTo>
                  <a:lnTo>
                    <a:pt x="518392" y="21936"/>
                  </a:lnTo>
                  <a:lnTo>
                    <a:pt x="518392" y="153939"/>
                  </a:lnTo>
                </a:path>
                <a:path w="765175" h="746760">
                  <a:moveTo>
                    <a:pt x="114851" y="0"/>
                  </a:moveTo>
                  <a:lnTo>
                    <a:pt x="392914" y="0"/>
                  </a:lnTo>
                  <a:lnTo>
                    <a:pt x="392914" y="50804"/>
                  </a:lnTo>
                  <a:lnTo>
                    <a:pt x="114851" y="50804"/>
                  </a:lnTo>
                  <a:lnTo>
                    <a:pt x="114851" y="0"/>
                  </a:lnTo>
                  <a:close/>
                </a:path>
                <a:path w="765175" h="746760">
                  <a:moveTo>
                    <a:pt x="316940" y="611962"/>
                  </a:moveTo>
                  <a:lnTo>
                    <a:pt x="316940" y="674606"/>
                  </a:lnTo>
                </a:path>
                <a:path w="765175" h="746760">
                  <a:moveTo>
                    <a:pt x="370644" y="611962"/>
                  </a:moveTo>
                  <a:lnTo>
                    <a:pt x="370644" y="674606"/>
                  </a:lnTo>
                </a:path>
                <a:path w="765175" h="746760">
                  <a:moveTo>
                    <a:pt x="502930" y="522987"/>
                  </a:moveTo>
                  <a:lnTo>
                    <a:pt x="722772" y="522987"/>
                  </a:lnTo>
                </a:path>
                <a:path w="765175" h="746760">
                  <a:moveTo>
                    <a:pt x="502930" y="570358"/>
                  </a:moveTo>
                  <a:lnTo>
                    <a:pt x="722772" y="570358"/>
                  </a:lnTo>
                </a:path>
                <a:path w="765175" h="746760">
                  <a:moveTo>
                    <a:pt x="291997" y="265722"/>
                  </a:moveTo>
                  <a:lnTo>
                    <a:pt x="290311" y="274059"/>
                  </a:lnTo>
                  <a:lnTo>
                    <a:pt x="285714" y="280871"/>
                  </a:lnTo>
                  <a:lnTo>
                    <a:pt x="278897" y="285465"/>
                  </a:lnTo>
                  <a:lnTo>
                    <a:pt x="270554" y="287150"/>
                  </a:lnTo>
                  <a:lnTo>
                    <a:pt x="262174" y="285465"/>
                  </a:lnTo>
                  <a:lnTo>
                    <a:pt x="255338" y="280871"/>
                  </a:lnTo>
                  <a:lnTo>
                    <a:pt x="250734" y="274059"/>
                  </a:lnTo>
                  <a:lnTo>
                    <a:pt x="249047" y="265722"/>
                  </a:lnTo>
                  <a:lnTo>
                    <a:pt x="250734" y="257348"/>
                  </a:lnTo>
                  <a:lnTo>
                    <a:pt x="255338" y="250517"/>
                  </a:lnTo>
                  <a:lnTo>
                    <a:pt x="262174" y="245916"/>
                  </a:lnTo>
                  <a:lnTo>
                    <a:pt x="270554" y="244230"/>
                  </a:lnTo>
                  <a:lnTo>
                    <a:pt x="278897" y="245916"/>
                  </a:lnTo>
                  <a:lnTo>
                    <a:pt x="285714" y="250517"/>
                  </a:lnTo>
                  <a:lnTo>
                    <a:pt x="290311" y="257348"/>
                  </a:lnTo>
                  <a:lnTo>
                    <a:pt x="291997" y="265722"/>
                  </a:lnTo>
                  <a:close/>
                </a:path>
                <a:path w="765175" h="746760">
                  <a:moveTo>
                    <a:pt x="749496" y="203281"/>
                  </a:moveTo>
                  <a:lnTo>
                    <a:pt x="757959" y="203281"/>
                  </a:lnTo>
                  <a:lnTo>
                    <a:pt x="764767" y="210149"/>
                  </a:lnTo>
                  <a:lnTo>
                    <a:pt x="764767" y="218542"/>
                  </a:lnTo>
                  <a:lnTo>
                    <a:pt x="764767" y="616388"/>
                  </a:lnTo>
                  <a:lnTo>
                    <a:pt x="764767" y="624813"/>
                  </a:lnTo>
                  <a:lnTo>
                    <a:pt x="757959" y="631648"/>
                  </a:lnTo>
                  <a:lnTo>
                    <a:pt x="749496" y="631648"/>
                  </a:lnTo>
                  <a:lnTo>
                    <a:pt x="472515" y="631648"/>
                  </a:lnTo>
                  <a:lnTo>
                    <a:pt x="457244" y="218542"/>
                  </a:lnTo>
                  <a:lnTo>
                    <a:pt x="457244" y="210148"/>
                  </a:lnTo>
                  <a:lnTo>
                    <a:pt x="464052" y="203281"/>
                  </a:lnTo>
                  <a:lnTo>
                    <a:pt x="472515" y="203281"/>
                  </a:lnTo>
                  <a:lnTo>
                    <a:pt x="749496" y="203281"/>
                  </a:lnTo>
                  <a:close/>
                </a:path>
                <a:path w="765175" h="746760">
                  <a:moveTo>
                    <a:pt x="457244" y="471166"/>
                  </a:moveTo>
                  <a:lnTo>
                    <a:pt x="764767" y="471166"/>
                  </a:lnTo>
                </a:path>
              </a:pathLst>
            </a:custGeom>
            <a:ln w="1526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5523056" y="3681810"/>
            <a:ext cx="828675" cy="901065"/>
            <a:chOff x="5523056" y="3681810"/>
            <a:chExt cx="828675" cy="901065"/>
          </a:xfrm>
        </p:grpSpPr>
        <p:sp>
          <p:nvSpPr>
            <p:cNvPr id="30" name="object 30"/>
            <p:cNvSpPr/>
            <p:nvPr/>
          </p:nvSpPr>
          <p:spPr>
            <a:xfrm>
              <a:off x="5532574" y="3691327"/>
              <a:ext cx="809625" cy="882015"/>
            </a:xfrm>
            <a:custGeom>
              <a:avLst/>
              <a:gdLst/>
              <a:ahLst/>
              <a:cxnLst/>
              <a:rect l="l" t="t" r="r" b="b"/>
              <a:pathLst>
                <a:path w="809625" h="882014">
                  <a:moveTo>
                    <a:pt x="240188" y="869097"/>
                  </a:moveTo>
                  <a:lnTo>
                    <a:pt x="240188" y="416119"/>
                  </a:lnTo>
                  <a:lnTo>
                    <a:pt x="240188" y="408953"/>
                  </a:lnTo>
                  <a:lnTo>
                    <a:pt x="246032" y="403103"/>
                  </a:lnTo>
                  <a:lnTo>
                    <a:pt x="253242" y="403103"/>
                  </a:lnTo>
                  <a:lnTo>
                    <a:pt x="462590" y="403103"/>
                  </a:lnTo>
                  <a:lnTo>
                    <a:pt x="573815" y="514250"/>
                  </a:lnTo>
                  <a:lnTo>
                    <a:pt x="573815" y="868804"/>
                  </a:lnTo>
                  <a:lnTo>
                    <a:pt x="573815" y="876010"/>
                  </a:lnTo>
                  <a:lnTo>
                    <a:pt x="567961" y="881850"/>
                  </a:lnTo>
                  <a:lnTo>
                    <a:pt x="560741" y="881850"/>
                  </a:lnTo>
                  <a:lnTo>
                    <a:pt x="253242" y="881850"/>
                  </a:lnTo>
                  <a:lnTo>
                    <a:pt x="246144" y="881850"/>
                  </a:lnTo>
                  <a:lnTo>
                    <a:pt x="240349" y="876185"/>
                  </a:lnTo>
                  <a:lnTo>
                    <a:pt x="240188" y="869097"/>
                  </a:lnTo>
                  <a:close/>
                </a:path>
                <a:path w="809625" h="882014">
                  <a:moveTo>
                    <a:pt x="462590" y="514542"/>
                  </a:moveTo>
                  <a:lnTo>
                    <a:pt x="574108" y="514542"/>
                  </a:lnTo>
                  <a:lnTo>
                    <a:pt x="462590" y="403103"/>
                  </a:lnTo>
                  <a:lnTo>
                    <a:pt x="462590" y="514542"/>
                  </a:lnTo>
                  <a:close/>
                </a:path>
                <a:path w="809625" h="882014">
                  <a:moveTo>
                    <a:pt x="221572" y="5411"/>
                  </a:moveTo>
                  <a:lnTo>
                    <a:pt x="21952" y="5411"/>
                  </a:lnTo>
                  <a:lnTo>
                    <a:pt x="0" y="27347"/>
                  </a:lnTo>
                  <a:lnTo>
                    <a:pt x="0" y="460773"/>
                  </a:lnTo>
                  <a:lnTo>
                    <a:pt x="1725" y="469321"/>
                  </a:lnTo>
                  <a:lnTo>
                    <a:pt x="6430" y="476293"/>
                  </a:lnTo>
                  <a:lnTo>
                    <a:pt x="13408" y="480989"/>
                  </a:lnTo>
                  <a:lnTo>
                    <a:pt x="21952" y="482709"/>
                  </a:lnTo>
                  <a:lnTo>
                    <a:pt x="159286" y="482709"/>
                  </a:lnTo>
                </a:path>
                <a:path w="809625" h="882014">
                  <a:moveTo>
                    <a:pt x="221572" y="116460"/>
                  </a:moveTo>
                  <a:lnTo>
                    <a:pt x="332680" y="116460"/>
                  </a:lnTo>
                  <a:lnTo>
                    <a:pt x="221572" y="5411"/>
                  </a:lnTo>
                  <a:lnTo>
                    <a:pt x="221572" y="116460"/>
                  </a:lnTo>
                  <a:close/>
                </a:path>
                <a:path w="809625" h="882014">
                  <a:moveTo>
                    <a:pt x="332681" y="324422"/>
                  </a:moveTo>
                  <a:lnTo>
                    <a:pt x="332680" y="120701"/>
                  </a:lnTo>
                </a:path>
                <a:path w="809625" h="882014">
                  <a:moveTo>
                    <a:pt x="697041" y="0"/>
                  </a:moveTo>
                  <a:lnTo>
                    <a:pt x="497421" y="0"/>
                  </a:lnTo>
                  <a:lnTo>
                    <a:pt x="475468" y="21936"/>
                  </a:lnTo>
                  <a:lnTo>
                    <a:pt x="475469" y="324081"/>
                  </a:lnTo>
                </a:path>
                <a:path w="809625" h="882014">
                  <a:moveTo>
                    <a:pt x="697041" y="111000"/>
                  </a:moveTo>
                  <a:lnTo>
                    <a:pt x="808120" y="111000"/>
                  </a:lnTo>
                  <a:lnTo>
                    <a:pt x="697041" y="0"/>
                  </a:lnTo>
                  <a:lnTo>
                    <a:pt x="697041" y="111000"/>
                  </a:lnTo>
                  <a:close/>
                </a:path>
                <a:path w="809625" h="882014">
                  <a:moveTo>
                    <a:pt x="524008" y="194214"/>
                  </a:moveTo>
                  <a:lnTo>
                    <a:pt x="758898" y="194215"/>
                  </a:lnTo>
                </a:path>
                <a:path w="809625" h="882014">
                  <a:moveTo>
                    <a:pt x="524008" y="259245"/>
                  </a:moveTo>
                  <a:lnTo>
                    <a:pt x="758898" y="259245"/>
                  </a:lnTo>
                </a:path>
                <a:path w="809625" h="882014">
                  <a:moveTo>
                    <a:pt x="524008" y="324276"/>
                  </a:moveTo>
                  <a:lnTo>
                    <a:pt x="758898" y="324276"/>
                  </a:lnTo>
                </a:path>
                <a:path w="809625" h="882014">
                  <a:moveTo>
                    <a:pt x="567912" y="389356"/>
                  </a:moveTo>
                  <a:lnTo>
                    <a:pt x="760508" y="389356"/>
                  </a:lnTo>
                </a:path>
                <a:path w="809625" h="882014">
                  <a:moveTo>
                    <a:pt x="524008" y="129086"/>
                  </a:moveTo>
                  <a:lnTo>
                    <a:pt x="656941" y="129086"/>
                  </a:lnTo>
                </a:path>
                <a:path w="809625" h="882014">
                  <a:moveTo>
                    <a:pt x="809388" y="109733"/>
                  </a:moveTo>
                  <a:lnTo>
                    <a:pt x="809389" y="460724"/>
                  </a:lnTo>
                  <a:lnTo>
                    <a:pt x="787290" y="482661"/>
                  </a:lnTo>
                  <a:lnTo>
                    <a:pt x="656942" y="482076"/>
                  </a:lnTo>
                </a:path>
              </a:pathLst>
            </a:custGeom>
            <a:ln w="190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23660" y="4263974"/>
              <a:ext cx="226190" cy="22599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02731" y="3876027"/>
              <a:ext cx="187273" cy="187116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10169644" y="3720353"/>
            <a:ext cx="1160145" cy="822960"/>
            <a:chOff x="10169644" y="3720353"/>
            <a:chExt cx="1160145" cy="822960"/>
          </a:xfrm>
        </p:grpSpPr>
        <p:sp>
          <p:nvSpPr>
            <p:cNvPr id="34" name="object 34"/>
            <p:cNvSpPr/>
            <p:nvPr/>
          </p:nvSpPr>
          <p:spPr>
            <a:xfrm>
              <a:off x="10314780" y="3865193"/>
              <a:ext cx="325755" cy="325120"/>
            </a:xfrm>
            <a:custGeom>
              <a:avLst/>
              <a:gdLst/>
              <a:ahLst/>
              <a:cxnLst/>
              <a:rect l="l" t="t" r="r" b="b"/>
              <a:pathLst>
                <a:path w="325754" h="325120">
                  <a:moveTo>
                    <a:pt x="233027" y="319582"/>
                  </a:moveTo>
                  <a:lnTo>
                    <a:pt x="228030" y="324527"/>
                  </a:lnTo>
                  <a:lnTo>
                    <a:pt x="219939" y="324527"/>
                  </a:lnTo>
                  <a:lnTo>
                    <a:pt x="214947" y="319582"/>
                  </a:lnTo>
                  <a:lnTo>
                    <a:pt x="4991" y="110001"/>
                  </a:lnTo>
                  <a:lnTo>
                    <a:pt x="0" y="105056"/>
                  </a:lnTo>
                  <a:lnTo>
                    <a:pt x="0" y="96975"/>
                  </a:lnTo>
                  <a:lnTo>
                    <a:pt x="4991" y="91977"/>
                  </a:lnTo>
                  <a:lnTo>
                    <a:pt x="92138" y="4997"/>
                  </a:lnTo>
                  <a:lnTo>
                    <a:pt x="97129" y="0"/>
                  </a:lnTo>
                  <a:lnTo>
                    <a:pt x="105226" y="0"/>
                  </a:lnTo>
                  <a:lnTo>
                    <a:pt x="110217" y="4997"/>
                  </a:lnTo>
                  <a:lnTo>
                    <a:pt x="320168" y="214526"/>
                  </a:lnTo>
                  <a:lnTo>
                    <a:pt x="325175" y="219523"/>
                  </a:lnTo>
                  <a:lnTo>
                    <a:pt x="325175" y="227605"/>
                  </a:lnTo>
                  <a:lnTo>
                    <a:pt x="320168" y="232602"/>
                  </a:lnTo>
                  <a:lnTo>
                    <a:pt x="233027" y="319582"/>
                  </a:lnTo>
                  <a:close/>
                </a:path>
              </a:pathLst>
            </a:custGeom>
            <a:ln w="190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0263147" y="3813675"/>
              <a:ext cx="446405" cy="450215"/>
            </a:xfrm>
            <a:custGeom>
              <a:avLst/>
              <a:gdLst/>
              <a:ahLst/>
              <a:cxnLst/>
              <a:rect l="l" t="t" r="r" b="b"/>
              <a:pathLst>
                <a:path w="446404" h="450214">
                  <a:moveTo>
                    <a:pt x="18516" y="64171"/>
                  </a:moveTo>
                  <a:lnTo>
                    <a:pt x="4708" y="77994"/>
                  </a:lnTo>
                  <a:lnTo>
                    <a:pt x="0" y="82886"/>
                  </a:lnTo>
                  <a:lnTo>
                    <a:pt x="0" y="90648"/>
                  </a:lnTo>
                  <a:lnTo>
                    <a:pt x="4708" y="95593"/>
                  </a:lnTo>
                  <a:lnTo>
                    <a:pt x="16917" y="107768"/>
                  </a:lnTo>
                  <a:lnTo>
                    <a:pt x="21733" y="112659"/>
                  </a:lnTo>
                  <a:lnTo>
                    <a:pt x="29585" y="112659"/>
                  </a:lnTo>
                  <a:lnTo>
                    <a:pt x="34453" y="107874"/>
                  </a:lnTo>
                  <a:lnTo>
                    <a:pt x="108006" y="34451"/>
                  </a:lnTo>
                  <a:lnTo>
                    <a:pt x="112715" y="29560"/>
                  </a:lnTo>
                  <a:lnTo>
                    <a:pt x="112715" y="21798"/>
                  </a:lnTo>
                  <a:lnTo>
                    <a:pt x="108006" y="16853"/>
                  </a:lnTo>
                  <a:lnTo>
                    <a:pt x="95797" y="4678"/>
                  </a:lnTo>
                  <a:lnTo>
                    <a:pt x="90859" y="0"/>
                  </a:lnTo>
                  <a:lnTo>
                    <a:pt x="83093" y="0"/>
                  </a:lnTo>
                  <a:lnTo>
                    <a:pt x="78155" y="4678"/>
                  </a:lnTo>
                  <a:lnTo>
                    <a:pt x="64539" y="18236"/>
                  </a:lnTo>
                </a:path>
                <a:path w="446404" h="450214">
                  <a:moveTo>
                    <a:pt x="85442" y="55080"/>
                  </a:moveTo>
                  <a:lnTo>
                    <a:pt x="114015" y="83630"/>
                  </a:lnTo>
                </a:path>
                <a:path w="446404" h="450214">
                  <a:moveTo>
                    <a:pt x="55207" y="85225"/>
                  </a:moveTo>
                  <a:lnTo>
                    <a:pt x="83780" y="113775"/>
                  </a:lnTo>
                </a:path>
                <a:path w="446404" h="450214">
                  <a:moveTo>
                    <a:pt x="342663" y="311873"/>
                  </a:moveTo>
                  <a:lnTo>
                    <a:pt x="371236" y="340370"/>
                  </a:lnTo>
                </a:path>
                <a:path w="446404" h="450214">
                  <a:moveTo>
                    <a:pt x="312492" y="341965"/>
                  </a:moveTo>
                  <a:lnTo>
                    <a:pt x="341065" y="370516"/>
                  </a:lnTo>
                </a:path>
                <a:path w="446404" h="450214">
                  <a:moveTo>
                    <a:pt x="404667" y="419535"/>
                  </a:moveTo>
                  <a:lnTo>
                    <a:pt x="330902" y="421555"/>
                  </a:lnTo>
                  <a:lnTo>
                    <a:pt x="322934" y="407639"/>
                  </a:lnTo>
                  <a:lnTo>
                    <a:pt x="326323" y="393483"/>
                  </a:lnTo>
                  <a:lnTo>
                    <a:pt x="358324" y="357756"/>
                  </a:lnTo>
                  <a:lnTo>
                    <a:pt x="393821" y="325404"/>
                  </a:lnTo>
                  <a:lnTo>
                    <a:pt x="407906" y="321913"/>
                  </a:lnTo>
                  <a:lnTo>
                    <a:pt x="422246" y="330375"/>
                  </a:lnTo>
                  <a:lnTo>
                    <a:pt x="420115" y="404170"/>
                  </a:lnTo>
                </a:path>
                <a:path w="446404" h="450214">
                  <a:moveTo>
                    <a:pt x="358068" y="357330"/>
                  </a:moveTo>
                  <a:lnTo>
                    <a:pt x="410154" y="409540"/>
                  </a:lnTo>
                </a:path>
                <a:path w="446404" h="450214">
                  <a:moveTo>
                    <a:pt x="446323" y="427776"/>
                  </a:moveTo>
                  <a:lnTo>
                    <a:pt x="444593" y="436352"/>
                  </a:lnTo>
                  <a:lnTo>
                    <a:pt x="439871" y="443353"/>
                  </a:lnTo>
                  <a:lnTo>
                    <a:pt x="432862" y="448072"/>
                  </a:lnTo>
                  <a:lnTo>
                    <a:pt x="424270" y="449803"/>
                  </a:lnTo>
                  <a:lnTo>
                    <a:pt x="415701" y="448072"/>
                  </a:lnTo>
                  <a:lnTo>
                    <a:pt x="408689" y="443353"/>
                  </a:lnTo>
                  <a:lnTo>
                    <a:pt x="403955" y="436352"/>
                  </a:lnTo>
                  <a:lnTo>
                    <a:pt x="402217" y="427776"/>
                  </a:lnTo>
                  <a:lnTo>
                    <a:pt x="403955" y="419223"/>
                  </a:lnTo>
                  <a:lnTo>
                    <a:pt x="408689" y="412225"/>
                  </a:lnTo>
                  <a:lnTo>
                    <a:pt x="415701" y="407499"/>
                  </a:lnTo>
                  <a:lnTo>
                    <a:pt x="424270" y="405765"/>
                  </a:lnTo>
                  <a:lnTo>
                    <a:pt x="432862" y="407499"/>
                  </a:lnTo>
                  <a:lnTo>
                    <a:pt x="439871" y="412225"/>
                  </a:lnTo>
                  <a:lnTo>
                    <a:pt x="444593" y="419223"/>
                  </a:lnTo>
                  <a:lnTo>
                    <a:pt x="446323" y="427776"/>
                  </a:lnTo>
                  <a:close/>
                </a:path>
                <a:path w="446404" h="450214">
                  <a:moveTo>
                    <a:pt x="49134" y="33494"/>
                  </a:moveTo>
                  <a:lnTo>
                    <a:pt x="33601" y="49072"/>
                  </a:lnTo>
                </a:path>
                <a:path w="446404" h="450214">
                  <a:moveTo>
                    <a:pt x="175316" y="132649"/>
                  </a:moveTo>
                  <a:lnTo>
                    <a:pt x="327322" y="284386"/>
                  </a:lnTo>
                </a:path>
                <a:path w="446404" h="450214">
                  <a:moveTo>
                    <a:pt x="159591" y="117072"/>
                  </a:moveTo>
                  <a:lnTo>
                    <a:pt x="143994" y="101494"/>
                  </a:lnTo>
                </a:path>
              </a:pathLst>
            </a:custGeom>
            <a:ln w="190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285051" y="3835526"/>
              <a:ext cx="492125" cy="490855"/>
            </a:xfrm>
            <a:custGeom>
              <a:avLst/>
              <a:gdLst/>
              <a:ahLst/>
              <a:cxnLst/>
              <a:rect l="l" t="t" r="r" b="b"/>
              <a:pathLst>
                <a:path w="492125" h="490854">
                  <a:moveTo>
                    <a:pt x="65786" y="485668"/>
                  </a:moveTo>
                  <a:lnTo>
                    <a:pt x="60794" y="490650"/>
                  </a:lnTo>
                  <a:lnTo>
                    <a:pt x="52698" y="490650"/>
                  </a:lnTo>
                  <a:lnTo>
                    <a:pt x="47706" y="485668"/>
                  </a:lnTo>
                  <a:lnTo>
                    <a:pt x="4991" y="443040"/>
                  </a:lnTo>
                  <a:lnTo>
                    <a:pt x="0" y="438053"/>
                  </a:lnTo>
                  <a:lnTo>
                    <a:pt x="0" y="429977"/>
                  </a:lnTo>
                  <a:lnTo>
                    <a:pt x="4991" y="424990"/>
                  </a:lnTo>
                  <a:lnTo>
                    <a:pt x="123054" y="307141"/>
                  </a:lnTo>
                  <a:lnTo>
                    <a:pt x="128046" y="302197"/>
                  </a:lnTo>
                  <a:lnTo>
                    <a:pt x="136142" y="302197"/>
                  </a:lnTo>
                  <a:lnTo>
                    <a:pt x="141134" y="307141"/>
                  </a:lnTo>
                  <a:lnTo>
                    <a:pt x="183849" y="349781"/>
                  </a:lnTo>
                  <a:lnTo>
                    <a:pt x="188841" y="354778"/>
                  </a:lnTo>
                  <a:lnTo>
                    <a:pt x="188841" y="362860"/>
                  </a:lnTo>
                  <a:lnTo>
                    <a:pt x="183849" y="367857"/>
                  </a:lnTo>
                  <a:lnTo>
                    <a:pt x="65786" y="485668"/>
                  </a:lnTo>
                  <a:close/>
                </a:path>
                <a:path w="492125" h="490854">
                  <a:moveTo>
                    <a:pt x="368541" y="183530"/>
                  </a:moveTo>
                  <a:lnTo>
                    <a:pt x="363587" y="188474"/>
                  </a:lnTo>
                  <a:lnTo>
                    <a:pt x="355490" y="188474"/>
                  </a:lnTo>
                  <a:lnTo>
                    <a:pt x="350483" y="183530"/>
                  </a:lnTo>
                  <a:lnTo>
                    <a:pt x="307773" y="140890"/>
                  </a:lnTo>
                  <a:lnTo>
                    <a:pt x="302781" y="135893"/>
                  </a:lnTo>
                  <a:lnTo>
                    <a:pt x="302781" y="127811"/>
                  </a:lnTo>
                  <a:lnTo>
                    <a:pt x="307773" y="122814"/>
                  </a:lnTo>
                  <a:lnTo>
                    <a:pt x="425857" y="4997"/>
                  </a:lnTo>
                  <a:lnTo>
                    <a:pt x="430811" y="0"/>
                  </a:lnTo>
                  <a:lnTo>
                    <a:pt x="438908" y="0"/>
                  </a:lnTo>
                  <a:lnTo>
                    <a:pt x="443915" y="4997"/>
                  </a:lnTo>
                  <a:lnTo>
                    <a:pt x="486636" y="47637"/>
                  </a:lnTo>
                  <a:lnTo>
                    <a:pt x="491644" y="52634"/>
                  </a:lnTo>
                  <a:lnTo>
                    <a:pt x="491644" y="60715"/>
                  </a:lnTo>
                  <a:lnTo>
                    <a:pt x="486636" y="65660"/>
                  </a:lnTo>
                  <a:lnTo>
                    <a:pt x="368541" y="183530"/>
                  </a:lnTo>
                  <a:close/>
                </a:path>
              </a:pathLst>
            </a:custGeom>
            <a:ln w="190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343284" y="3894435"/>
              <a:ext cx="396875" cy="394970"/>
            </a:xfrm>
            <a:custGeom>
              <a:avLst/>
              <a:gdLst/>
              <a:ahLst/>
              <a:cxnLst/>
              <a:rect l="l" t="t" r="r" b="b"/>
              <a:pathLst>
                <a:path w="396875" h="394970">
                  <a:moveTo>
                    <a:pt x="134491" y="239407"/>
                  </a:moveTo>
                  <a:lnTo>
                    <a:pt x="104256" y="269553"/>
                  </a:lnTo>
                </a:path>
                <a:path w="396875" h="394970">
                  <a:moveTo>
                    <a:pt x="273841" y="100324"/>
                  </a:moveTo>
                  <a:lnTo>
                    <a:pt x="240026" y="134085"/>
                  </a:lnTo>
                </a:path>
                <a:path w="396875" h="394970">
                  <a:moveTo>
                    <a:pt x="303064" y="60184"/>
                  </a:moveTo>
                  <a:lnTo>
                    <a:pt x="336250" y="93253"/>
                  </a:lnTo>
                </a:path>
                <a:path w="396875" h="394970">
                  <a:moveTo>
                    <a:pt x="333213" y="30092"/>
                  </a:moveTo>
                  <a:lnTo>
                    <a:pt x="366346" y="63161"/>
                  </a:lnTo>
                </a:path>
                <a:path w="396875" h="394970">
                  <a:moveTo>
                    <a:pt x="363310" y="0"/>
                  </a:moveTo>
                  <a:lnTo>
                    <a:pt x="396443" y="33122"/>
                  </a:lnTo>
                </a:path>
                <a:path w="396875" h="394970">
                  <a:moveTo>
                    <a:pt x="0" y="361642"/>
                  </a:moveTo>
                  <a:lnTo>
                    <a:pt x="33111" y="394690"/>
                  </a:lnTo>
                </a:path>
                <a:path w="396875" h="394970">
                  <a:moveTo>
                    <a:pt x="30107" y="331598"/>
                  </a:moveTo>
                  <a:lnTo>
                    <a:pt x="63218" y="364641"/>
                  </a:lnTo>
                </a:path>
                <a:path w="396875" h="394970">
                  <a:moveTo>
                    <a:pt x="60214" y="301559"/>
                  </a:moveTo>
                  <a:lnTo>
                    <a:pt x="93325" y="334575"/>
                  </a:lnTo>
                </a:path>
              </a:pathLst>
            </a:custGeom>
            <a:ln w="190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0179175" y="3729885"/>
              <a:ext cx="492125" cy="490855"/>
            </a:xfrm>
            <a:custGeom>
              <a:avLst/>
              <a:gdLst/>
              <a:ahLst/>
              <a:cxnLst/>
              <a:rect l="l" t="t" r="r" b="b"/>
              <a:pathLst>
                <a:path w="492125" h="490854">
                  <a:moveTo>
                    <a:pt x="65786" y="485567"/>
                  </a:moveTo>
                  <a:lnTo>
                    <a:pt x="60794" y="490512"/>
                  </a:lnTo>
                  <a:lnTo>
                    <a:pt x="52698" y="490512"/>
                  </a:lnTo>
                  <a:lnTo>
                    <a:pt x="47706" y="485567"/>
                  </a:lnTo>
                  <a:lnTo>
                    <a:pt x="4991" y="442928"/>
                  </a:lnTo>
                  <a:lnTo>
                    <a:pt x="0" y="437930"/>
                  </a:lnTo>
                  <a:lnTo>
                    <a:pt x="0" y="429849"/>
                  </a:lnTo>
                  <a:lnTo>
                    <a:pt x="4991" y="424852"/>
                  </a:lnTo>
                  <a:lnTo>
                    <a:pt x="123054" y="307035"/>
                  </a:lnTo>
                  <a:lnTo>
                    <a:pt x="128046" y="302037"/>
                  </a:lnTo>
                  <a:lnTo>
                    <a:pt x="136142" y="302037"/>
                  </a:lnTo>
                  <a:lnTo>
                    <a:pt x="141134" y="307035"/>
                  </a:lnTo>
                  <a:lnTo>
                    <a:pt x="183844" y="349674"/>
                  </a:lnTo>
                  <a:lnTo>
                    <a:pt x="188841" y="354672"/>
                  </a:lnTo>
                  <a:lnTo>
                    <a:pt x="188841" y="362753"/>
                  </a:lnTo>
                  <a:lnTo>
                    <a:pt x="183844" y="367698"/>
                  </a:lnTo>
                  <a:lnTo>
                    <a:pt x="65786" y="485567"/>
                  </a:lnTo>
                  <a:close/>
                </a:path>
                <a:path w="492125" h="490854">
                  <a:moveTo>
                    <a:pt x="368456" y="183530"/>
                  </a:moveTo>
                  <a:lnTo>
                    <a:pt x="363464" y="188474"/>
                  </a:lnTo>
                  <a:lnTo>
                    <a:pt x="355368" y="188474"/>
                  </a:lnTo>
                  <a:lnTo>
                    <a:pt x="350376" y="183530"/>
                  </a:lnTo>
                  <a:lnTo>
                    <a:pt x="307661" y="140890"/>
                  </a:lnTo>
                  <a:lnTo>
                    <a:pt x="302669" y="135893"/>
                  </a:lnTo>
                  <a:lnTo>
                    <a:pt x="302669" y="127811"/>
                  </a:lnTo>
                  <a:lnTo>
                    <a:pt x="307661" y="122814"/>
                  </a:lnTo>
                  <a:lnTo>
                    <a:pt x="425724" y="4997"/>
                  </a:lnTo>
                  <a:lnTo>
                    <a:pt x="430716" y="0"/>
                  </a:lnTo>
                  <a:lnTo>
                    <a:pt x="438812" y="0"/>
                  </a:lnTo>
                  <a:lnTo>
                    <a:pt x="443804" y="4997"/>
                  </a:lnTo>
                  <a:lnTo>
                    <a:pt x="486509" y="47637"/>
                  </a:lnTo>
                  <a:lnTo>
                    <a:pt x="491516" y="52581"/>
                  </a:lnTo>
                  <a:lnTo>
                    <a:pt x="491516" y="60662"/>
                  </a:lnTo>
                  <a:lnTo>
                    <a:pt x="486509" y="65660"/>
                  </a:lnTo>
                  <a:lnTo>
                    <a:pt x="368456" y="183530"/>
                  </a:lnTo>
                  <a:close/>
                </a:path>
              </a:pathLst>
            </a:custGeom>
            <a:ln w="190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0235959" y="3786826"/>
              <a:ext cx="958215" cy="746760"/>
            </a:xfrm>
            <a:custGeom>
              <a:avLst/>
              <a:gdLst/>
              <a:ahLst/>
              <a:cxnLst/>
              <a:rect l="l" t="t" r="r" b="b"/>
              <a:pathLst>
                <a:path w="958215" h="746760">
                  <a:moveTo>
                    <a:pt x="135578" y="241694"/>
                  </a:moveTo>
                  <a:lnTo>
                    <a:pt x="105726" y="271467"/>
                  </a:lnTo>
                </a:path>
                <a:path w="958215" h="746760">
                  <a:moveTo>
                    <a:pt x="275247" y="102291"/>
                  </a:moveTo>
                  <a:lnTo>
                    <a:pt x="240857" y="136584"/>
                  </a:lnTo>
                </a:path>
                <a:path w="958215" h="746760">
                  <a:moveTo>
                    <a:pt x="302030" y="60184"/>
                  </a:moveTo>
                  <a:lnTo>
                    <a:pt x="340000" y="97985"/>
                  </a:lnTo>
                </a:path>
                <a:path w="958215" h="746760">
                  <a:moveTo>
                    <a:pt x="332201" y="30038"/>
                  </a:moveTo>
                  <a:lnTo>
                    <a:pt x="370554" y="68371"/>
                  </a:lnTo>
                </a:path>
                <a:path w="958215" h="746760">
                  <a:moveTo>
                    <a:pt x="362308" y="0"/>
                  </a:moveTo>
                  <a:lnTo>
                    <a:pt x="400470" y="38067"/>
                  </a:lnTo>
                </a:path>
                <a:path w="958215" h="746760">
                  <a:moveTo>
                    <a:pt x="0" y="361637"/>
                  </a:moveTo>
                  <a:lnTo>
                    <a:pt x="38161" y="399704"/>
                  </a:lnTo>
                </a:path>
                <a:path w="958215" h="746760">
                  <a:moveTo>
                    <a:pt x="30107" y="331545"/>
                  </a:moveTo>
                  <a:lnTo>
                    <a:pt x="67757" y="369133"/>
                  </a:lnTo>
                </a:path>
                <a:path w="958215" h="746760">
                  <a:moveTo>
                    <a:pt x="60214" y="301506"/>
                  </a:moveTo>
                  <a:lnTo>
                    <a:pt x="98120" y="339360"/>
                  </a:lnTo>
                </a:path>
                <a:path w="958215" h="746760">
                  <a:moveTo>
                    <a:pt x="934175" y="289703"/>
                  </a:moveTo>
                  <a:lnTo>
                    <a:pt x="911884" y="244251"/>
                  </a:lnTo>
                  <a:lnTo>
                    <a:pt x="883501" y="203347"/>
                  </a:lnTo>
                  <a:lnTo>
                    <a:pt x="849711" y="167455"/>
                  </a:lnTo>
                  <a:lnTo>
                    <a:pt x="811198" y="137042"/>
                  </a:lnTo>
                  <a:lnTo>
                    <a:pt x="768648" y="112573"/>
                  </a:lnTo>
                  <a:lnTo>
                    <a:pt x="722746" y="94513"/>
                  </a:lnTo>
                  <a:lnTo>
                    <a:pt x="674175" y="83328"/>
                  </a:lnTo>
                  <a:lnTo>
                    <a:pt x="623621" y="79483"/>
                  </a:lnTo>
                  <a:lnTo>
                    <a:pt x="611207" y="79711"/>
                  </a:lnTo>
                  <a:lnTo>
                    <a:pt x="598818" y="80387"/>
                  </a:lnTo>
                  <a:lnTo>
                    <a:pt x="586459" y="81502"/>
                  </a:lnTo>
                  <a:lnTo>
                    <a:pt x="574135" y="83045"/>
                  </a:lnTo>
                </a:path>
                <a:path w="958215" h="746760">
                  <a:moveTo>
                    <a:pt x="457424" y="702949"/>
                  </a:moveTo>
                  <a:lnTo>
                    <a:pt x="502153" y="724275"/>
                  </a:lnTo>
                  <a:lnTo>
                    <a:pt x="548355" y="738498"/>
                  </a:lnTo>
                  <a:lnTo>
                    <a:pt x="595324" y="745808"/>
                  </a:lnTo>
                  <a:lnTo>
                    <a:pt x="642352" y="746400"/>
                  </a:lnTo>
                  <a:lnTo>
                    <a:pt x="688733" y="740464"/>
                  </a:lnTo>
                  <a:lnTo>
                    <a:pt x="733761" y="728194"/>
                  </a:lnTo>
                  <a:lnTo>
                    <a:pt x="776730" y="709783"/>
                  </a:lnTo>
                  <a:lnTo>
                    <a:pt x="816932" y="685422"/>
                  </a:lnTo>
                  <a:lnTo>
                    <a:pt x="853662" y="655303"/>
                  </a:lnTo>
                  <a:lnTo>
                    <a:pt x="886214" y="619621"/>
                  </a:lnTo>
                  <a:lnTo>
                    <a:pt x="913879" y="578566"/>
                  </a:lnTo>
                  <a:lnTo>
                    <a:pt x="936209" y="531273"/>
                  </a:lnTo>
                  <a:lnTo>
                    <a:pt x="950808" y="481390"/>
                  </a:lnTo>
                  <a:lnTo>
                    <a:pt x="957476" y="429851"/>
                  </a:lnTo>
                  <a:lnTo>
                    <a:pt x="956015" y="377587"/>
                  </a:lnTo>
                </a:path>
                <a:path w="958215" h="746760">
                  <a:moveTo>
                    <a:pt x="301902" y="505170"/>
                  </a:moveTo>
                  <a:lnTo>
                    <a:pt x="313802" y="539403"/>
                  </a:lnTo>
                  <a:lnTo>
                    <a:pt x="329313" y="572046"/>
                  </a:lnTo>
                  <a:lnTo>
                    <a:pt x="348281" y="602815"/>
                  </a:lnTo>
                  <a:lnTo>
                    <a:pt x="370554" y="631429"/>
                  </a:lnTo>
                </a:path>
                <a:path w="958215" h="746760">
                  <a:moveTo>
                    <a:pt x="444640" y="519589"/>
                  </a:moveTo>
                  <a:lnTo>
                    <a:pt x="447605" y="541640"/>
                  </a:lnTo>
                  <a:lnTo>
                    <a:pt x="451465" y="563545"/>
                  </a:lnTo>
                  <a:lnTo>
                    <a:pt x="456213" y="585275"/>
                  </a:lnTo>
                  <a:lnTo>
                    <a:pt x="461845" y="606803"/>
                  </a:lnTo>
                </a:path>
                <a:path w="958215" h="746760">
                  <a:moveTo>
                    <a:pt x="798820" y="286353"/>
                  </a:moveTo>
                  <a:lnTo>
                    <a:pt x="789459" y="239068"/>
                  </a:lnTo>
                  <a:lnTo>
                    <a:pt x="777067" y="192535"/>
                  </a:lnTo>
                  <a:lnTo>
                    <a:pt x="761688" y="146909"/>
                  </a:lnTo>
                  <a:lnTo>
                    <a:pt x="743368" y="102345"/>
                  </a:lnTo>
                </a:path>
                <a:path w="958215" h="746760">
                  <a:moveTo>
                    <a:pt x="782094" y="606803"/>
                  </a:moveTo>
                  <a:lnTo>
                    <a:pt x="792945" y="560035"/>
                  </a:lnTo>
                  <a:lnTo>
                    <a:pt x="800943" y="512762"/>
                  </a:lnTo>
                  <a:lnTo>
                    <a:pt x="806072" y="465111"/>
                  </a:lnTo>
                  <a:lnTo>
                    <a:pt x="808317" y="417209"/>
                  </a:lnTo>
                  <a:lnTo>
                    <a:pt x="807663" y="369187"/>
                  </a:lnTo>
                </a:path>
                <a:path w="958215" h="746760">
                  <a:moveTo>
                    <a:pt x="957826" y="424905"/>
                  </a:moveTo>
                  <a:lnTo>
                    <a:pt x="504140" y="424905"/>
                  </a:lnTo>
                </a:path>
                <a:path w="958215" h="746760">
                  <a:moveTo>
                    <a:pt x="623408" y="286353"/>
                  </a:moveTo>
                  <a:lnTo>
                    <a:pt x="623408" y="79058"/>
                  </a:lnTo>
                </a:path>
                <a:path w="958215" h="746760">
                  <a:moveTo>
                    <a:pt x="623408" y="625049"/>
                  </a:moveTo>
                  <a:lnTo>
                    <a:pt x="623408" y="377161"/>
                  </a:lnTo>
                </a:path>
                <a:path w="958215" h="746760">
                  <a:moveTo>
                    <a:pt x="929700" y="286353"/>
                  </a:moveTo>
                  <a:lnTo>
                    <a:pt x="896796" y="271503"/>
                  </a:lnTo>
                  <a:lnTo>
                    <a:pt x="807057" y="241434"/>
                  </a:lnTo>
                  <a:lnTo>
                    <a:pt x="673940" y="217876"/>
                  </a:lnTo>
                  <a:lnTo>
                    <a:pt x="510905" y="222554"/>
                  </a:lnTo>
                </a:path>
                <a:path w="958215" h="746760">
                  <a:moveTo>
                    <a:pt x="926557" y="554041"/>
                  </a:moveTo>
                  <a:lnTo>
                    <a:pt x="875611" y="576515"/>
                  </a:lnTo>
                  <a:lnTo>
                    <a:pt x="740160" y="613972"/>
                  </a:lnTo>
                  <a:lnTo>
                    <a:pt x="546282" y="621464"/>
                  </a:lnTo>
                  <a:lnTo>
                    <a:pt x="320056" y="554040"/>
                  </a:lnTo>
                </a:path>
              </a:pathLst>
            </a:custGeom>
            <a:ln w="190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0406790" y="4116138"/>
              <a:ext cx="913130" cy="345440"/>
            </a:xfrm>
            <a:custGeom>
              <a:avLst/>
              <a:gdLst/>
              <a:ahLst/>
              <a:cxnLst/>
              <a:rect l="l" t="t" r="r" b="b"/>
              <a:pathLst>
                <a:path w="913129" h="345439">
                  <a:moveTo>
                    <a:pt x="363299" y="6379"/>
                  </a:moveTo>
                  <a:lnTo>
                    <a:pt x="860718" y="0"/>
                  </a:lnTo>
                  <a:lnTo>
                    <a:pt x="896153" y="19164"/>
                  </a:lnTo>
                  <a:lnTo>
                    <a:pt x="913059" y="51237"/>
                  </a:lnTo>
                  <a:lnTo>
                    <a:pt x="911762" y="87179"/>
                  </a:lnTo>
                  <a:lnTo>
                    <a:pt x="892590" y="117951"/>
                  </a:lnTo>
                  <a:lnTo>
                    <a:pt x="855870" y="134516"/>
                  </a:lnTo>
                  <a:lnTo>
                    <a:pt x="812031" y="138152"/>
                  </a:lnTo>
                </a:path>
                <a:path w="913129" h="345439">
                  <a:moveTo>
                    <a:pt x="81148" y="208523"/>
                  </a:moveTo>
                  <a:lnTo>
                    <a:pt x="50018" y="212479"/>
                  </a:lnTo>
                  <a:lnTo>
                    <a:pt x="14462" y="234151"/>
                  </a:lnTo>
                  <a:lnTo>
                    <a:pt x="0" y="273742"/>
                  </a:lnTo>
                  <a:lnTo>
                    <a:pt x="7878" y="315798"/>
                  </a:lnTo>
                  <a:lnTo>
                    <a:pt x="39343" y="344863"/>
                  </a:lnTo>
                  <a:lnTo>
                    <a:pt x="583244" y="344863"/>
                  </a:lnTo>
                </a:path>
              </a:pathLst>
            </a:custGeom>
            <a:ln w="19062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8901296" y="3608811"/>
            <a:ext cx="549275" cy="985519"/>
            <a:chOff x="8901296" y="3608811"/>
            <a:chExt cx="549275" cy="985519"/>
          </a:xfrm>
        </p:grpSpPr>
        <p:sp>
          <p:nvSpPr>
            <p:cNvPr id="42" name="object 42"/>
            <p:cNvSpPr/>
            <p:nvPr/>
          </p:nvSpPr>
          <p:spPr>
            <a:xfrm>
              <a:off x="8981894" y="3681074"/>
              <a:ext cx="386080" cy="576580"/>
            </a:xfrm>
            <a:custGeom>
              <a:avLst/>
              <a:gdLst/>
              <a:ahLst/>
              <a:cxnLst/>
              <a:rect l="l" t="t" r="r" b="b"/>
              <a:pathLst>
                <a:path w="386079" h="576579">
                  <a:moveTo>
                    <a:pt x="116120" y="554055"/>
                  </a:moveTo>
                  <a:lnTo>
                    <a:pt x="102014" y="568736"/>
                  </a:lnTo>
                  <a:lnTo>
                    <a:pt x="82144" y="575977"/>
                  </a:lnTo>
                  <a:lnTo>
                    <a:pt x="59130" y="575373"/>
                  </a:lnTo>
                  <a:lnTo>
                    <a:pt x="35593" y="566524"/>
                  </a:lnTo>
                  <a:lnTo>
                    <a:pt x="16034" y="550785"/>
                  </a:lnTo>
                  <a:lnTo>
                    <a:pt x="3851" y="531292"/>
                  </a:lnTo>
                  <a:lnTo>
                    <a:pt x="0" y="510452"/>
                  </a:lnTo>
                  <a:lnTo>
                    <a:pt x="5438" y="490673"/>
                  </a:lnTo>
                </a:path>
                <a:path w="386079" h="576579">
                  <a:moveTo>
                    <a:pt x="159937" y="503545"/>
                  </a:moveTo>
                  <a:lnTo>
                    <a:pt x="197602" y="438440"/>
                  </a:lnTo>
                </a:path>
                <a:path w="386079" h="576579">
                  <a:moveTo>
                    <a:pt x="144009" y="233758"/>
                  </a:moveTo>
                  <a:lnTo>
                    <a:pt x="31521" y="428499"/>
                  </a:lnTo>
                </a:path>
                <a:path w="386079" h="576579">
                  <a:moveTo>
                    <a:pt x="201914" y="133428"/>
                  </a:moveTo>
                  <a:lnTo>
                    <a:pt x="159937" y="206118"/>
                  </a:lnTo>
                </a:path>
                <a:path w="386079" h="576579">
                  <a:moveTo>
                    <a:pt x="321693" y="0"/>
                  </a:moveTo>
                  <a:lnTo>
                    <a:pt x="268330" y="92342"/>
                  </a:lnTo>
                  <a:lnTo>
                    <a:pt x="236301" y="73839"/>
                  </a:lnTo>
                  <a:lnTo>
                    <a:pt x="212840" y="114465"/>
                  </a:lnTo>
                </a:path>
                <a:path w="386079" h="576579">
                  <a:moveTo>
                    <a:pt x="293229" y="272775"/>
                  </a:moveTo>
                  <a:lnTo>
                    <a:pt x="365223" y="148196"/>
                  </a:lnTo>
                  <a:lnTo>
                    <a:pt x="333194" y="129693"/>
                  </a:lnTo>
                  <a:lnTo>
                    <a:pt x="385522" y="39189"/>
                  </a:lnTo>
                </a:path>
              </a:pathLst>
            </a:custGeom>
            <a:ln w="190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961772" y="3618325"/>
              <a:ext cx="455295" cy="635635"/>
            </a:xfrm>
            <a:custGeom>
              <a:avLst/>
              <a:gdLst/>
              <a:ahLst/>
              <a:cxnLst/>
              <a:rect l="l" t="t" r="r" b="b"/>
              <a:pathLst>
                <a:path w="455295" h="635635">
                  <a:moveTo>
                    <a:pt x="19867" y="507510"/>
                  </a:moveTo>
                  <a:lnTo>
                    <a:pt x="182302" y="601174"/>
                  </a:lnTo>
                  <a:lnTo>
                    <a:pt x="162463" y="635600"/>
                  </a:lnTo>
                  <a:lnTo>
                    <a:pt x="0" y="541930"/>
                  </a:lnTo>
                  <a:lnTo>
                    <a:pt x="19867" y="507510"/>
                  </a:lnTo>
                  <a:close/>
                </a:path>
                <a:path w="455295" h="635635">
                  <a:moveTo>
                    <a:pt x="353316" y="0"/>
                  </a:moveTo>
                  <a:lnTo>
                    <a:pt x="455269" y="58784"/>
                  </a:lnTo>
                  <a:lnTo>
                    <a:pt x="437385" y="89814"/>
                  </a:lnTo>
                  <a:lnTo>
                    <a:pt x="335432" y="31029"/>
                  </a:lnTo>
                  <a:lnTo>
                    <a:pt x="353316" y="0"/>
                  </a:lnTo>
                  <a:close/>
                </a:path>
              </a:pathLst>
            </a:custGeom>
            <a:ln w="190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910807" y="4069292"/>
              <a:ext cx="530225" cy="515620"/>
            </a:xfrm>
            <a:custGeom>
              <a:avLst/>
              <a:gdLst/>
              <a:ahLst/>
              <a:cxnLst/>
              <a:rect l="l" t="t" r="r" b="b"/>
              <a:pathLst>
                <a:path w="530225" h="515620">
                  <a:moveTo>
                    <a:pt x="350803" y="355412"/>
                  </a:moveTo>
                  <a:lnTo>
                    <a:pt x="42989" y="355412"/>
                  </a:lnTo>
                  <a:lnTo>
                    <a:pt x="42989" y="312315"/>
                  </a:lnTo>
                  <a:lnTo>
                    <a:pt x="345628" y="312315"/>
                  </a:lnTo>
                </a:path>
                <a:path w="530225" h="515620">
                  <a:moveTo>
                    <a:pt x="487833" y="312315"/>
                  </a:moveTo>
                  <a:lnTo>
                    <a:pt x="530213" y="312315"/>
                  </a:lnTo>
                  <a:lnTo>
                    <a:pt x="530213" y="355412"/>
                  </a:lnTo>
                  <a:lnTo>
                    <a:pt x="483003" y="355412"/>
                  </a:lnTo>
                </a:path>
                <a:path w="530225" h="515620">
                  <a:moveTo>
                    <a:pt x="490190" y="286319"/>
                  </a:moveTo>
                  <a:lnTo>
                    <a:pt x="490827" y="277712"/>
                  </a:lnTo>
                  <a:lnTo>
                    <a:pt x="491276" y="269080"/>
                  </a:lnTo>
                  <a:lnTo>
                    <a:pt x="491541" y="260448"/>
                  </a:lnTo>
                  <a:lnTo>
                    <a:pt x="491628" y="251841"/>
                  </a:lnTo>
                  <a:lnTo>
                    <a:pt x="489089" y="206670"/>
                  </a:lnTo>
                  <a:lnTo>
                    <a:pt x="481484" y="162296"/>
                  </a:lnTo>
                  <a:lnTo>
                    <a:pt x="468940" y="119132"/>
                  </a:lnTo>
                  <a:lnTo>
                    <a:pt x="451578" y="77595"/>
                  </a:lnTo>
                  <a:lnTo>
                    <a:pt x="429525" y="38097"/>
                  </a:lnTo>
                  <a:lnTo>
                    <a:pt x="409244" y="9233"/>
                  </a:lnTo>
                  <a:lnTo>
                    <a:pt x="401923" y="0"/>
                  </a:lnTo>
                </a:path>
                <a:path w="530225" h="515620">
                  <a:moveTo>
                    <a:pt x="390365" y="380443"/>
                  </a:moveTo>
                  <a:lnTo>
                    <a:pt x="372016" y="415918"/>
                  </a:lnTo>
                  <a:lnTo>
                    <a:pt x="333897" y="441468"/>
                  </a:lnTo>
                  <a:lnTo>
                    <a:pt x="284557" y="452648"/>
                  </a:lnTo>
                  <a:lnTo>
                    <a:pt x="229881" y="460601"/>
                  </a:lnTo>
                  <a:lnTo>
                    <a:pt x="173625" y="465863"/>
                  </a:lnTo>
                  <a:lnTo>
                    <a:pt x="119546" y="468974"/>
                  </a:lnTo>
                  <a:lnTo>
                    <a:pt x="71400" y="470470"/>
                  </a:lnTo>
                  <a:lnTo>
                    <a:pt x="32944" y="470891"/>
                  </a:lnTo>
                  <a:lnTo>
                    <a:pt x="7935" y="470774"/>
                  </a:lnTo>
                  <a:lnTo>
                    <a:pt x="3628" y="470699"/>
                  </a:lnTo>
                  <a:lnTo>
                    <a:pt x="74" y="474124"/>
                  </a:lnTo>
                  <a:lnTo>
                    <a:pt x="0" y="478428"/>
                  </a:lnTo>
                  <a:lnTo>
                    <a:pt x="0" y="478566"/>
                  </a:lnTo>
                  <a:lnTo>
                    <a:pt x="0" y="507251"/>
                  </a:lnTo>
                  <a:lnTo>
                    <a:pt x="40" y="511567"/>
                  </a:lnTo>
                  <a:lnTo>
                    <a:pt x="3547" y="515043"/>
                  </a:lnTo>
                  <a:lnTo>
                    <a:pt x="7866" y="515043"/>
                  </a:lnTo>
                  <a:lnTo>
                    <a:pt x="515664" y="515043"/>
                  </a:lnTo>
                  <a:lnTo>
                    <a:pt x="519977" y="515043"/>
                  </a:lnTo>
                  <a:lnTo>
                    <a:pt x="523485" y="511567"/>
                  </a:lnTo>
                  <a:lnTo>
                    <a:pt x="523542" y="507251"/>
                  </a:lnTo>
                  <a:lnTo>
                    <a:pt x="523542" y="491323"/>
                  </a:lnTo>
                  <a:lnTo>
                    <a:pt x="523542" y="487358"/>
                  </a:lnTo>
                  <a:lnTo>
                    <a:pt x="520552" y="484019"/>
                  </a:lnTo>
                  <a:lnTo>
                    <a:pt x="516642" y="483531"/>
                  </a:lnTo>
                  <a:lnTo>
                    <a:pt x="505402" y="480611"/>
                  </a:lnTo>
                  <a:lnTo>
                    <a:pt x="489817" y="472584"/>
                  </a:lnTo>
                  <a:lnTo>
                    <a:pt x="470695" y="456981"/>
                  </a:lnTo>
                  <a:lnTo>
                    <a:pt x="448846" y="431332"/>
                  </a:lnTo>
                  <a:lnTo>
                    <a:pt x="448846" y="430711"/>
                  </a:lnTo>
                  <a:lnTo>
                    <a:pt x="455476" y="416933"/>
                  </a:lnTo>
                  <a:lnTo>
                    <a:pt x="461561" y="402918"/>
                  </a:lnTo>
                  <a:lnTo>
                    <a:pt x="467097" y="388680"/>
                  </a:lnTo>
                  <a:lnTo>
                    <a:pt x="472077" y="374237"/>
                  </a:lnTo>
                </a:path>
              </a:pathLst>
            </a:custGeom>
            <a:ln w="190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27199" y="3947553"/>
              <a:ext cx="249731" cy="49625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8941583" y="4206225"/>
              <a:ext cx="139700" cy="121285"/>
            </a:xfrm>
            <a:custGeom>
              <a:avLst/>
              <a:gdLst/>
              <a:ahLst/>
              <a:cxnLst/>
              <a:rect l="l" t="t" r="r" b="b"/>
              <a:pathLst>
                <a:path w="139700" h="121285">
                  <a:moveTo>
                    <a:pt x="86254" y="46366"/>
                  </a:moveTo>
                  <a:lnTo>
                    <a:pt x="86254" y="120907"/>
                  </a:lnTo>
                  <a:lnTo>
                    <a:pt x="139663" y="120907"/>
                  </a:lnTo>
                  <a:lnTo>
                    <a:pt x="139663" y="49814"/>
                  </a:lnTo>
                </a:path>
                <a:path w="139700" h="121285">
                  <a:moveTo>
                    <a:pt x="42092" y="0"/>
                  </a:moveTo>
                  <a:lnTo>
                    <a:pt x="0" y="42062"/>
                  </a:lnTo>
                  <a:lnTo>
                    <a:pt x="37745" y="79809"/>
                  </a:lnTo>
                  <a:lnTo>
                    <a:pt x="74041" y="43556"/>
                  </a:lnTo>
                </a:path>
              </a:pathLst>
            </a:custGeom>
            <a:ln w="190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  <a:endParaRPr spc="-1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6179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470" dirty="0">
                <a:latin typeface="Trebuchet MS" panose="020B0703020202090204"/>
                <a:cs typeface="Trebuchet MS" panose="020B0703020202090204"/>
              </a:rPr>
              <a:t>M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-190" dirty="0">
                <a:latin typeface="Trebuchet MS" panose="020B0703020202090204"/>
                <a:cs typeface="Trebuchet MS" panose="020B0703020202090204"/>
              </a:rPr>
              <a:t>c</a:t>
            </a:r>
            <a:r>
              <a:rPr sz="4000" b="1" spc="50" dirty="0">
                <a:latin typeface="Trebuchet MS" panose="020B0703020202090204"/>
                <a:cs typeface="Trebuchet MS" panose="020B0703020202090204"/>
              </a:rPr>
              <a:t>h</a:t>
            </a:r>
            <a:r>
              <a:rPr sz="4000" b="1" spc="-35" dirty="0">
                <a:latin typeface="Trebuchet MS" panose="020B0703020202090204"/>
                <a:cs typeface="Trebuchet MS" panose="020B0703020202090204"/>
              </a:rPr>
              <a:t>i</a:t>
            </a:r>
            <a:r>
              <a:rPr sz="4000" b="1" spc="60" dirty="0">
                <a:latin typeface="Trebuchet MS" panose="020B0703020202090204"/>
                <a:cs typeface="Trebuchet MS" panose="020B0703020202090204"/>
              </a:rPr>
              <a:t>n</a:t>
            </a:r>
            <a:r>
              <a:rPr sz="4000" b="1" spc="-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-420" dirty="0"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120" dirty="0">
                <a:latin typeface="Trebuchet MS" panose="020B0703020202090204"/>
                <a:cs typeface="Trebuchet MS" panose="020B0703020202090204"/>
              </a:rPr>
              <a:t>l</a:t>
            </a:r>
            <a:r>
              <a:rPr sz="4000" b="1" spc="-1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-80" dirty="0">
                <a:latin typeface="Trebuchet MS" panose="020B0703020202090204"/>
                <a:cs typeface="Trebuchet MS" panose="020B0703020202090204"/>
              </a:rPr>
              <a:t>r</a:t>
            </a:r>
            <a:r>
              <a:rPr sz="4000" b="1" spc="60" dirty="0">
                <a:latin typeface="Trebuchet MS" panose="020B0703020202090204"/>
                <a:cs typeface="Trebuchet MS" panose="020B0703020202090204"/>
              </a:rPr>
              <a:t>n</a:t>
            </a:r>
            <a:r>
              <a:rPr sz="4000" b="1" spc="-35" dirty="0">
                <a:latin typeface="Trebuchet MS" panose="020B0703020202090204"/>
                <a:cs typeface="Trebuchet MS" panose="020B0703020202090204"/>
              </a:rPr>
              <a:t>i</a:t>
            </a:r>
            <a:r>
              <a:rPr sz="4000" b="1" spc="60" dirty="0">
                <a:latin typeface="Trebuchet MS" panose="020B0703020202090204"/>
                <a:cs typeface="Trebuchet MS" panose="020B0703020202090204"/>
              </a:rPr>
              <a:t>n</a:t>
            </a:r>
            <a:r>
              <a:rPr sz="4000" b="1" spc="434" dirty="0">
                <a:latin typeface="Trebuchet MS" panose="020B0703020202090204"/>
                <a:cs typeface="Trebuchet MS" panose="020B0703020202090204"/>
              </a:rPr>
              <a:t>g</a:t>
            </a:r>
            <a:r>
              <a:rPr sz="4000" b="1" spc="-409" dirty="0"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120" dirty="0">
                <a:latin typeface="Trebuchet MS" panose="020B0703020202090204"/>
                <a:cs typeface="Trebuchet MS" panose="020B0703020202090204"/>
              </a:rPr>
              <a:t>l</a:t>
            </a:r>
            <a:r>
              <a:rPr sz="4000" b="1" spc="-35" dirty="0">
                <a:latin typeface="Trebuchet MS" panose="020B0703020202090204"/>
                <a:cs typeface="Trebuchet MS" panose="020B0703020202090204"/>
              </a:rPr>
              <a:t>i</a:t>
            </a:r>
            <a:r>
              <a:rPr sz="4000" b="1" spc="35" dirty="0">
                <a:latin typeface="Trebuchet MS" panose="020B0703020202090204"/>
                <a:cs typeface="Trebuchet MS" panose="020B0703020202090204"/>
              </a:rPr>
              <a:t>f</a:t>
            </a:r>
            <a:r>
              <a:rPr sz="4000" b="1" spc="-1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-190" dirty="0">
                <a:latin typeface="Trebuchet MS" panose="020B0703020202090204"/>
                <a:cs typeface="Trebuchet MS" panose="020B0703020202090204"/>
              </a:rPr>
              <a:t>c</a:t>
            </a:r>
            <a:r>
              <a:rPr sz="4000" b="1" spc="10" dirty="0">
                <a:latin typeface="Trebuchet MS" panose="020B0703020202090204"/>
                <a:cs typeface="Trebuchet MS" panose="020B0703020202090204"/>
              </a:rPr>
              <a:t>y</a:t>
            </a:r>
            <a:r>
              <a:rPr sz="4000" b="1" spc="-190" dirty="0">
                <a:latin typeface="Trebuchet MS" panose="020B0703020202090204"/>
                <a:cs typeface="Trebuchet MS" panose="020B0703020202090204"/>
              </a:rPr>
              <a:t>c</a:t>
            </a:r>
            <a:r>
              <a:rPr sz="4000" b="1" spc="120" dirty="0">
                <a:latin typeface="Trebuchet MS" panose="020B0703020202090204"/>
                <a:cs typeface="Trebuchet MS" panose="020B0703020202090204"/>
              </a:rPr>
              <a:t>l</a:t>
            </a:r>
            <a:r>
              <a:rPr sz="4000" b="1" spc="-85" dirty="0">
                <a:latin typeface="Trebuchet MS" panose="020B0703020202090204"/>
                <a:cs typeface="Trebuchet MS" panose="020B0703020202090204"/>
              </a:rPr>
              <a:t>e</a:t>
            </a:r>
            <a:endParaRPr sz="4000">
              <a:latin typeface="Trebuchet MS" panose="020B0703020202090204"/>
              <a:cs typeface="Trebuchet MS" panose="020B070302020209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35167" y="1165860"/>
            <a:ext cx="1245235" cy="814069"/>
            <a:chOff x="5535167" y="1165860"/>
            <a:chExt cx="1245235" cy="814069"/>
          </a:xfrm>
        </p:grpSpPr>
        <p:sp>
          <p:nvSpPr>
            <p:cNvPr id="4" name="object 4"/>
            <p:cNvSpPr/>
            <p:nvPr/>
          </p:nvSpPr>
          <p:spPr>
            <a:xfrm>
              <a:off x="5541263" y="1171956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5">
                  <a:moveTo>
                    <a:pt x="1099312" y="0"/>
                  </a:moveTo>
                  <a:lnTo>
                    <a:pt x="133603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4"/>
                  </a:lnTo>
                  <a:lnTo>
                    <a:pt x="0" y="668020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3" y="801624"/>
                  </a:lnTo>
                  <a:lnTo>
                    <a:pt x="1099312" y="801624"/>
                  </a:lnTo>
                  <a:lnTo>
                    <a:pt x="1141541" y="794812"/>
                  </a:lnTo>
                  <a:lnTo>
                    <a:pt x="1178216" y="775846"/>
                  </a:lnTo>
                  <a:lnTo>
                    <a:pt x="1207138" y="746924"/>
                  </a:lnTo>
                  <a:lnTo>
                    <a:pt x="1226104" y="710249"/>
                  </a:lnTo>
                  <a:lnTo>
                    <a:pt x="1232915" y="668020"/>
                  </a:lnTo>
                  <a:lnTo>
                    <a:pt x="1232915" y="133604"/>
                  </a:lnTo>
                  <a:lnTo>
                    <a:pt x="1226104" y="91374"/>
                  </a:lnTo>
                  <a:lnTo>
                    <a:pt x="1207138" y="54699"/>
                  </a:lnTo>
                  <a:lnTo>
                    <a:pt x="1178216" y="25777"/>
                  </a:lnTo>
                  <a:lnTo>
                    <a:pt x="1141541" y="6811"/>
                  </a:lnTo>
                  <a:lnTo>
                    <a:pt x="1099312" y="0"/>
                  </a:lnTo>
                  <a:close/>
                </a:path>
              </a:pathLst>
            </a:custGeom>
            <a:solidFill>
              <a:srgbClr val="A81D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541263" y="1171956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5">
                  <a:moveTo>
                    <a:pt x="0" y="133604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3" y="0"/>
                  </a:lnTo>
                  <a:lnTo>
                    <a:pt x="1099312" y="0"/>
                  </a:lnTo>
                  <a:lnTo>
                    <a:pt x="1141541" y="6811"/>
                  </a:lnTo>
                  <a:lnTo>
                    <a:pt x="1178216" y="25777"/>
                  </a:lnTo>
                  <a:lnTo>
                    <a:pt x="1207138" y="54699"/>
                  </a:lnTo>
                  <a:lnTo>
                    <a:pt x="1226104" y="91374"/>
                  </a:lnTo>
                  <a:lnTo>
                    <a:pt x="1232915" y="133604"/>
                  </a:lnTo>
                  <a:lnTo>
                    <a:pt x="1232915" y="668020"/>
                  </a:lnTo>
                  <a:lnTo>
                    <a:pt x="1226104" y="710249"/>
                  </a:lnTo>
                  <a:lnTo>
                    <a:pt x="1207138" y="746924"/>
                  </a:lnTo>
                  <a:lnTo>
                    <a:pt x="1178216" y="775846"/>
                  </a:lnTo>
                  <a:lnTo>
                    <a:pt x="1141541" y="794812"/>
                  </a:lnTo>
                  <a:lnTo>
                    <a:pt x="1099312" y="801624"/>
                  </a:lnTo>
                  <a:lnTo>
                    <a:pt x="133603" y="801624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20"/>
                  </a:lnTo>
                  <a:lnTo>
                    <a:pt x="0" y="1336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828538" y="1376629"/>
            <a:ext cx="6591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Fetch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24420" y="1674475"/>
            <a:ext cx="471170" cy="262255"/>
          </a:xfrm>
          <a:custGeom>
            <a:avLst/>
            <a:gdLst/>
            <a:ahLst/>
            <a:cxnLst/>
            <a:rect l="l" t="t" r="r" b="b"/>
            <a:pathLst>
              <a:path w="471170" h="262255">
                <a:moveTo>
                  <a:pt x="195833" y="190138"/>
                </a:moveTo>
                <a:lnTo>
                  <a:pt x="183318" y="192230"/>
                </a:lnTo>
                <a:lnTo>
                  <a:pt x="172958" y="198774"/>
                </a:lnTo>
                <a:lnTo>
                  <a:pt x="165812" y="208748"/>
                </a:lnTo>
                <a:lnTo>
                  <a:pt x="162940" y="221126"/>
                </a:lnTo>
                <a:lnTo>
                  <a:pt x="165086" y="233642"/>
                </a:lnTo>
                <a:lnTo>
                  <a:pt x="171624" y="244002"/>
                </a:lnTo>
                <a:lnTo>
                  <a:pt x="181568" y="251148"/>
                </a:lnTo>
                <a:lnTo>
                  <a:pt x="193928" y="254019"/>
                </a:lnTo>
                <a:lnTo>
                  <a:pt x="471043" y="262147"/>
                </a:lnTo>
                <a:lnTo>
                  <a:pt x="467623" y="255670"/>
                </a:lnTo>
                <a:lnTo>
                  <a:pt x="400176" y="255670"/>
                </a:lnTo>
                <a:lnTo>
                  <a:pt x="345545" y="223666"/>
                </a:lnTo>
                <a:lnTo>
                  <a:pt x="289281" y="192862"/>
                </a:lnTo>
                <a:lnTo>
                  <a:pt x="195833" y="190138"/>
                </a:lnTo>
                <a:close/>
              </a:path>
              <a:path w="471170" h="262255">
                <a:moveTo>
                  <a:pt x="378022" y="223158"/>
                </a:moveTo>
                <a:lnTo>
                  <a:pt x="344677" y="223158"/>
                </a:lnTo>
                <a:lnTo>
                  <a:pt x="400176" y="255670"/>
                </a:lnTo>
                <a:lnTo>
                  <a:pt x="399414" y="255162"/>
                </a:lnTo>
                <a:lnTo>
                  <a:pt x="400494" y="255162"/>
                </a:lnTo>
                <a:lnTo>
                  <a:pt x="407800" y="243478"/>
                </a:lnTo>
                <a:lnTo>
                  <a:pt x="388747" y="243478"/>
                </a:lnTo>
                <a:lnTo>
                  <a:pt x="378022" y="223158"/>
                </a:lnTo>
                <a:close/>
              </a:path>
              <a:path w="471170" h="262255">
                <a:moveTo>
                  <a:pt x="400494" y="255162"/>
                </a:moveTo>
                <a:lnTo>
                  <a:pt x="399414" y="255162"/>
                </a:lnTo>
                <a:lnTo>
                  <a:pt x="400176" y="255670"/>
                </a:lnTo>
                <a:lnTo>
                  <a:pt x="400494" y="255162"/>
                </a:lnTo>
                <a:close/>
              </a:path>
              <a:path w="471170" h="262255">
                <a:moveTo>
                  <a:pt x="310626" y="0"/>
                </a:moveTo>
                <a:lnTo>
                  <a:pt x="298450" y="3575"/>
                </a:lnTo>
                <a:lnTo>
                  <a:pt x="288613" y="11628"/>
                </a:lnTo>
                <a:lnTo>
                  <a:pt x="282813" y="22467"/>
                </a:lnTo>
                <a:lnTo>
                  <a:pt x="281465" y="34686"/>
                </a:lnTo>
                <a:lnTo>
                  <a:pt x="284987" y="46882"/>
                </a:lnTo>
                <a:lnTo>
                  <a:pt x="337426" y="146239"/>
                </a:lnTo>
                <a:lnTo>
                  <a:pt x="376681" y="167786"/>
                </a:lnTo>
                <a:lnTo>
                  <a:pt x="432815" y="200679"/>
                </a:lnTo>
                <a:lnTo>
                  <a:pt x="434085" y="201441"/>
                </a:lnTo>
                <a:lnTo>
                  <a:pt x="400176" y="255670"/>
                </a:lnTo>
                <a:lnTo>
                  <a:pt x="467623" y="255670"/>
                </a:lnTo>
                <a:lnTo>
                  <a:pt x="341629" y="17037"/>
                </a:lnTo>
                <a:lnTo>
                  <a:pt x="333597" y="7183"/>
                </a:lnTo>
                <a:lnTo>
                  <a:pt x="322802" y="1353"/>
                </a:lnTo>
                <a:lnTo>
                  <a:pt x="310626" y="0"/>
                </a:lnTo>
                <a:close/>
              </a:path>
              <a:path w="471170" h="262255">
                <a:moveTo>
                  <a:pt x="363169" y="195015"/>
                </a:moveTo>
                <a:lnTo>
                  <a:pt x="388747" y="243478"/>
                </a:lnTo>
                <a:lnTo>
                  <a:pt x="418083" y="196615"/>
                </a:lnTo>
                <a:lnTo>
                  <a:pt x="363169" y="195015"/>
                </a:lnTo>
                <a:close/>
              </a:path>
              <a:path w="471170" h="262255">
                <a:moveTo>
                  <a:pt x="337426" y="146239"/>
                </a:moveTo>
                <a:lnTo>
                  <a:pt x="363169" y="195015"/>
                </a:lnTo>
                <a:lnTo>
                  <a:pt x="418083" y="196615"/>
                </a:lnTo>
                <a:lnTo>
                  <a:pt x="388747" y="243478"/>
                </a:lnTo>
                <a:lnTo>
                  <a:pt x="407800" y="243478"/>
                </a:lnTo>
                <a:lnTo>
                  <a:pt x="434085" y="201441"/>
                </a:lnTo>
                <a:lnTo>
                  <a:pt x="432815" y="200679"/>
                </a:lnTo>
                <a:lnTo>
                  <a:pt x="376681" y="167786"/>
                </a:lnTo>
                <a:lnTo>
                  <a:pt x="337426" y="146239"/>
                </a:lnTo>
                <a:close/>
              </a:path>
              <a:path w="471170" h="262255">
                <a:moveTo>
                  <a:pt x="289307" y="192862"/>
                </a:moveTo>
                <a:lnTo>
                  <a:pt x="289940" y="193186"/>
                </a:lnTo>
                <a:lnTo>
                  <a:pt x="345439" y="223666"/>
                </a:lnTo>
                <a:lnTo>
                  <a:pt x="344677" y="223158"/>
                </a:lnTo>
                <a:lnTo>
                  <a:pt x="378022" y="223158"/>
                </a:lnTo>
                <a:lnTo>
                  <a:pt x="363169" y="195015"/>
                </a:lnTo>
                <a:lnTo>
                  <a:pt x="289307" y="192862"/>
                </a:lnTo>
                <a:close/>
              </a:path>
              <a:path w="471170" h="262255">
                <a:moveTo>
                  <a:pt x="344677" y="223158"/>
                </a:moveTo>
                <a:lnTo>
                  <a:pt x="345439" y="223666"/>
                </a:lnTo>
                <a:lnTo>
                  <a:pt x="344677" y="223158"/>
                </a:lnTo>
                <a:close/>
              </a:path>
              <a:path w="471170" h="262255">
                <a:moveTo>
                  <a:pt x="346787" y="163976"/>
                </a:moveTo>
                <a:lnTo>
                  <a:pt x="232790" y="163976"/>
                </a:lnTo>
                <a:lnTo>
                  <a:pt x="233552" y="164357"/>
                </a:lnTo>
                <a:lnTo>
                  <a:pt x="289307" y="192862"/>
                </a:lnTo>
                <a:lnTo>
                  <a:pt x="363169" y="195015"/>
                </a:lnTo>
                <a:lnTo>
                  <a:pt x="346787" y="163976"/>
                </a:lnTo>
                <a:close/>
              </a:path>
              <a:path w="471170" h="262255">
                <a:moveTo>
                  <a:pt x="289281" y="192862"/>
                </a:moveTo>
                <a:lnTo>
                  <a:pt x="289873" y="193186"/>
                </a:lnTo>
                <a:lnTo>
                  <a:pt x="289281" y="192862"/>
                </a:lnTo>
                <a:close/>
              </a:path>
              <a:path w="471170" h="262255">
                <a:moveTo>
                  <a:pt x="233296" y="164235"/>
                </a:moveTo>
                <a:lnTo>
                  <a:pt x="233536" y="164357"/>
                </a:lnTo>
                <a:lnTo>
                  <a:pt x="233296" y="164235"/>
                </a:lnTo>
                <a:close/>
              </a:path>
              <a:path w="471170" h="262255">
                <a:moveTo>
                  <a:pt x="269822" y="111017"/>
                </a:moveTo>
                <a:lnTo>
                  <a:pt x="117855" y="111017"/>
                </a:lnTo>
                <a:lnTo>
                  <a:pt x="118745" y="111398"/>
                </a:lnTo>
                <a:lnTo>
                  <a:pt x="176529" y="137052"/>
                </a:lnTo>
                <a:lnTo>
                  <a:pt x="233296" y="164235"/>
                </a:lnTo>
                <a:lnTo>
                  <a:pt x="232790" y="163976"/>
                </a:lnTo>
                <a:lnTo>
                  <a:pt x="346787" y="163976"/>
                </a:lnTo>
                <a:lnTo>
                  <a:pt x="337426" y="146239"/>
                </a:lnTo>
                <a:lnTo>
                  <a:pt x="319531" y="136417"/>
                </a:lnTo>
                <a:lnTo>
                  <a:pt x="269822" y="111017"/>
                </a:lnTo>
                <a:close/>
              </a:path>
              <a:path w="471170" h="262255">
                <a:moveTo>
                  <a:pt x="175640" y="136671"/>
                </a:moveTo>
                <a:lnTo>
                  <a:pt x="176437" y="137052"/>
                </a:lnTo>
                <a:lnTo>
                  <a:pt x="175640" y="136671"/>
                </a:lnTo>
                <a:close/>
              </a:path>
              <a:path w="471170" h="262255">
                <a:moveTo>
                  <a:pt x="118342" y="111233"/>
                </a:moveTo>
                <a:lnTo>
                  <a:pt x="118714" y="111398"/>
                </a:lnTo>
                <a:lnTo>
                  <a:pt x="118342" y="111233"/>
                </a:lnTo>
                <a:close/>
              </a:path>
              <a:path w="471170" h="262255">
                <a:moveTo>
                  <a:pt x="59308" y="87014"/>
                </a:moveTo>
                <a:lnTo>
                  <a:pt x="118342" y="111233"/>
                </a:lnTo>
                <a:lnTo>
                  <a:pt x="117855" y="111017"/>
                </a:lnTo>
                <a:lnTo>
                  <a:pt x="269822" y="111017"/>
                </a:lnTo>
                <a:lnTo>
                  <a:pt x="261620" y="106826"/>
                </a:lnTo>
                <a:lnTo>
                  <a:pt x="220918" y="87268"/>
                </a:lnTo>
                <a:lnTo>
                  <a:pt x="60071" y="87268"/>
                </a:lnTo>
                <a:lnTo>
                  <a:pt x="59308" y="87014"/>
                </a:lnTo>
                <a:close/>
              </a:path>
              <a:path w="471170" h="262255">
                <a:moveTo>
                  <a:pt x="22605" y="4718"/>
                </a:moveTo>
                <a:lnTo>
                  <a:pt x="0" y="64662"/>
                </a:lnTo>
                <a:lnTo>
                  <a:pt x="60071" y="87268"/>
                </a:lnTo>
                <a:lnTo>
                  <a:pt x="220918" y="87268"/>
                </a:lnTo>
                <a:lnTo>
                  <a:pt x="202946" y="78632"/>
                </a:lnTo>
                <a:lnTo>
                  <a:pt x="143382" y="52343"/>
                </a:lnTo>
                <a:lnTo>
                  <a:pt x="83184" y="27578"/>
                </a:lnTo>
                <a:lnTo>
                  <a:pt x="22605" y="4718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7322819" y="2026920"/>
            <a:ext cx="1247140" cy="814069"/>
            <a:chOff x="7322819" y="2026920"/>
            <a:chExt cx="1247140" cy="814069"/>
          </a:xfrm>
        </p:grpSpPr>
        <p:sp>
          <p:nvSpPr>
            <p:cNvPr id="9" name="object 9"/>
            <p:cNvSpPr/>
            <p:nvPr/>
          </p:nvSpPr>
          <p:spPr>
            <a:xfrm>
              <a:off x="7328915" y="2033016"/>
              <a:ext cx="1234440" cy="802005"/>
            </a:xfrm>
            <a:custGeom>
              <a:avLst/>
              <a:gdLst/>
              <a:ahLst/>
              <a:cxnLst/>
              <a:rect l="l" t="t" r="r" b="b"/>
              <a:pathLst>
                <a:path w="1234440" h="802005">
                  <a:moveTo>
                    <a:pt x="1100835" y="0"/>
                  </a:moveTo>
                  <a:lnTo>
                    <a:pt x="133603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4"/>
                  </a:lnTo>
                  <a:lnTo>
                    <a:pt x="0" y="668020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3" y="801624"/>
                  </a:lnTo>
                  <a:lnTo>
                    <a:pt x="1100835" y="801624"/>
                  </a:lnTo>
                  <a:lnTo>
                    <a:pt x="1143065" y="794812"/>
                  </a:lnTo>
                  <a:lnTo>
                    <a:pt x="1179740" y="775846"/>
                  </a:lnTo>
                  <a:lnTo>
                    <a:pt x="1208662" y="746924"/>
                  </a:lnTo>
                  <a:lnTo>
                    <a:pt x="1227628" y="710249"/>
                  </a:lnTo>
                  <a:lnTo>
                    <a:pt x="1234439" y="668020"/>
                  </a:lnTo>
                  <a:lnTo>
                    <a:pt x="1234439" y="133604"/>
                  </a:lnTo>
                  <a:lnTo>
                    <a:pt x="1227628" y="91374"/>
                  </a:lnTo>
                  <a:lnTo>
                    <a:pt x="1208662" y="54699"/>
                  </a:lnTo>
                  <a:lnTo>
                    <a:pt x="1179740" y="25777"/>
                  </a:lnTo>
                  <a:lnTo>
                    <a:pt x="1143065" y="6811"/>
                  </a:lnTo>
                  <a:lnTo>
                    <a:pt x="1100835" y="0"/>
                  </a:lnTo>
                  <a:close/>
                </a:path>
              </a:pathLst>
            </a:custGeom>
            <a:solidFill>
              <a:srgbClr val="A81D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328915" y="2033016"/>
              <a:ext cx="1234440" cy="802005"/>
            </a:xfrm>
            <a:custGeom>
              <a:avLst/>
              <a:gdLst/>
              <a:ahLst/>
              <a:cxnLst/>
              <a:rect l="l" t="t" r="r" b="b"/>
              <a:pathLst>
                <a:path w="1234440" h="802005">
                  <a:moveTo>
                    <a:pt x="0" y="133604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3" y="0"/>
                  </a:lnTo>
                  <a:lnTo>
                    <a:pt x="1100835" y="0"/>
                  </a:lnTo>
                  <a:lnTo>
                    <a:pt x="1143065" y="6811"/>
                  </a:lnTo>
                  <a:lnTo>
                    <a:pt x="1179740" y="25777"/>
                  </a:lnTo>
                  <a:lnTo>
                    <a:pt x="1208662" y="54699"/>
                  </a:lnTo>
                  <a:lnTo>
                    <a:pt x="1227628" y="91374"/>
                  </a:lnTo>
                  <a:lnTo>
                    <a:pt x="1234439" y="133604"/>
                  </a:lnTo>
                  <a:lnTo>
                    <a:pt x="1234439" y="668020"/>
                  </a:lnTo>
                  <a:lnTo>
                    <a:pt x="1227628" y="710249"/>
                  </a:lnTo>
                  <a:lnTo>
                    <a:pt x="1208662" y="746924"/>
                  </a:lnTo>
                  <a:lnTo>
                    <a:pt x="1179740" y="775846"/>
                  </a:lnTo>
                  <a:lnTo>
                    <a:pt x="1143065" y="794812"/>
                  </a:lnTo>
                  <a:lnTo>
                    <a:pt x="1100835" y="801624"/>
                  </a:lnTo>
                  <a:lnTo>
                    <a:pt x="133603" y="801624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20"/>
                  </a:lnTo>
                  <a:lnTo>
                    <a:pt x="0" y="1336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611618" y="2238197"/>
            <a:ext cx="6711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Cl</a:t>
            </a:r>
            <a:r>
              <a:rPr sz="2000" spc="-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2000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an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66048" y="3036189"/>
            <a:ext cx="302260" cy="701675"/>
          </a:xfrm>
          <a:custGeom>
            <a:avLst/>
            <a:gdLst/>
            <a:ahLst/>
            <a:cxnLst/>
            <a:rect l="l" t="t" r="r" b="b"/>
            <a:pathLst>
              <a:path w="302259" h="701675">
                <a:moveTo>
                  <a:pt x="52689" y="422798"/>
                </a:moveTo>
                <a:lnTo>
                  <a:pt x="40415" y="422832"/>
                </a:lnTo>
                <a:lnTo>
                  <a:pt x="28701" y="427736"/>
                </a:lnTo>
                <a:lnTo>
                  <a:pt x="19819" y="436880"/>
                </a:lnTo>
                <a:lnTo>
                  <a:pt x="15271" y="448310"/>
                </a:lnTo>
                <a:lnTo>
                  <a:pt x="15343" y="460597"/>
                </a:lnTo>
                <a:lnTo>
                  <a:pt x="20320" y="472313"/>
                </a:lnTo>
                <a:lnTo>
                  <a:pt x="176275" y="701421"/>
                </a:lnTo>
                <a:lnTo>
                  <a:pt x="206303" y="640588"/>
                </a:lnTo>
                <a:lnTo>
                  <a:pt x="139953" y="640588"/>
                </a:lnTo>
                <a:lnTo>
                  <a:pt x="137973" y="616077"/>
                </a:lnTo>
                <a:lnTo>
                  <a:pt x="133415" y="572643"/>
                </a:lnTo>
                <a:lnTo>
                  <a:pt x="133399" y="572008"/>
                </a:lnTo>
                <a:lnTo>
                  <a:pt x="128220" y="529336"/>
                </a:lnTo>
                <a:lnTo>
                  <a:pt x="125934" y="513783"/>
                </a:lnTo>
                <a:lnTo>
                  <a:pt x="73151" y="436245"/>
                </a:lnTo>
                <a:lnTo>
                  <a:pt x="64081" y="427360"/>
                </a:lnTo>
                <a:lnTo>
                  <a:pt x="52689" y="422798"/>
                </a:lnTo>
                <a:close/>
              </a:path>
              <a:path w="302259" h="701675">
                <a:moveTo>
                  <a:pt x="147269" y="615442"/>
                </a:moveTo>
                <a:lnTo>
                  <a:pt x="137922" y="615442"/>
                </a:lnTo>
                <a:lnTo>
                  <a:pt x="139953" y="640588"/>
                </a:lnTo>
                <a:lnTo>
                  <a:pt x="203707" y="635381"/>
                </a:lnTo>
                <a:lnTo>
                  <a:pt x="202788" y="623824"/>
                </a:lnTo>
                <a:lnTo>
                  <a:pt x="143128" y="623824"/>
                </a:lnTo>
                <a:lnTo>
                  <a:pt x="147269" y="615442"/>
                </a:lnTo>
                <a:close/>
              </a:path>
              <a:path w="302259" h="701675">
                <a:moveTo>
                  <a:pt x="272057" y="406683"/>
                </a:moveTo>
                <a:lnTo>
                  <a:pt x="259905" y="408352"/>
                </a:lnTo>
                <a:lnTo>
                  <a:pt x="249277" y="414474"/>
                </a:lnTo>
                <a:lnTo>
                  <a:pt x="241553" y="424561"/>
                </a:lnTo>
                <a:lnTo>
                  <a:pt x="192127" y="524625"/>
                </a:lnTo>
                <a:lnTo>
                  <a:pt x="196976" y="565150"/>
                </a:lnTo>
                <a:lnTo>
                  <a:pt x="201675" y="609854"/>
                </a:lnTo>
                <a:lnTo>
                  <a:pt x="203707" y="635381"/>
                </a:lnTo>
                <a:lnTo>
                  <a:pt x="139953" y="640588"/>
                </a:lnTo>
                <a:lnTo>
                  <a:pt x="206303" y="640588"/>
                </a:lnTo>
                <a:lnTo>
                  <a:pt x="298957" y="452882"/>
                </a:lnTo>
                <a:lnTo>
                  <a:pt x="302176" y="440584"/>
                </a:lnTo>
                <a:lnTo>
                  <a:pt x="300513" y="428418"/>
                </a:lnTo>
                <a:lnTo>
                  <a:pt x="294421" y="417752"/>
                </a:lnTo>
                <a:lnTo>
                  <a:pt x="284352" y="409956"/>
                </a:lnTo>
                <a:lnTo>
                  <a:pt x="272057" y="406683"/>
                </a:lnTo>
                <a:close/>
              </a:path>
              <a:path w="302259" h="701675">
                <a:moveTo>
                  <a:pt x="167396" y="574693"/>
                </a:moveTo>
                <a:lnTo>
                  <a:pt x="143128" y="623824"/>
                </a:lnTo>
                <a:lnTo>
                  <a:pt x="198247" y="620013"/>
                </a:lnTo>
                <a:lnTo>
                  <a:pt x="167396" y="574693"/>
                </a:lnTo>
                <a:close/>
              </a:path>
              <a:path w="302259" h="701675">
                <a:moveTo>
                  <a:pt x="192127" y="524625"/>
                </a:moveTo>
                <a:lnTo>
                  <a:pt x="167396" y="574693"/>
                </a:lnTo>
                <a:lnTo>
                  <a:pt x="198247" y="620013"/>
                </a:lnTo>
                <a:lnTo>
                  <a:pt x="143128" y="623824"/>
                </a:lnTo>
                <a:lnTo>
                  <a:pt x="202788" y="623824"/>
                </a:lnTo>
                <a:lnTo>
                  <a:pt x="201675" y="609854"/>
                </a:lnTo>
                <a:lnTo>
                  <a:pt x="196976" y="565150"/>
                </a:lnTo>
                <a:lnTo>
                  <a:pt x="192127" y="524625"/>
                </a:lnTo>
                <a:close/>
              </a:path>
              <a:path w="302259" h="701675">
                <a:moveTo>
                  <a:pt x="136088" y="528701"/>
                </a:moveTo>
                <a:lnTo>
                  <a:pt x="128143" y="528701"/>
                </a:lnTo>
                <a:lnTo>
                  <a:pt x="133476" y="572643"/>
                </a:lnTo>
                <a:lnTo>
                  <a:pt x="137922" y="616077"/>
                </a:lnTo>
                <a:lnTo>
                  <a:pt x="137922" y="615442"/>
                </a:lnTo>
                <a:lnTo>
                  <a:pt x="147269" y="615442"/>
                </a:lnTo>
                <a:lnTo>
                  <a:pt x="167396" y="574693"/>
                </a:lnTo>
                <a:lnTo>
                  <a:pt x="136088" y="528701"/>
                </a:lnTo>
                <a:close/>
              </a:path>
              <a:path w="302259" h="701675">
                <a:moveTo>
                  <a:pt x="137922" y="615442"/>
                </a:moveTo>
                <a:lnTo>
                  <a:pt x="137922" y="616077"/>
                </a:lnTo>
                <a:lnTo>
                  <a:pt x="137922" y="615442"/>
                </a:lnTo>
                <a:close/>
              </a:path>
              <a:path w="302259" h="701675">
                <a:moveTo>
                  <a:pt x="186535" y="485521"/>
                </a:moveTo>
                <a:lnTo>
                  <a:pt x="121920" y="485521"/>
                </a:lnTo>
                <a:lnTo>
                  <a:pt x="125934" y="513783"/>
                </a:lnTo>
                <a:lnTo>
                  <a:pt x="167396" y="574693"/>
                </a:lnTo>
                <a:lnTo>
                  <a:pt x="192127" y="524625"/>
                </a:lnTo>
                <a:lnTo>
                  <a:pt x="191643" y="520573"/>
                </a:lnTo>
                <a:lnTo>
                  <a:pt x="186535" y="485521"/>
                </a:lnTo>
                <a:close/>
              </a:path>
              <a:path w="302259" h="701675">
                <a:moveTo>
                  <a:pt x="133350" y="572008"/>
                </a:moveTo>
                <a:lnTo>
                  <a:pt x="133415" y="572643"/>
                </a:lnTo>
                <a:lnTo>
                  <a:pt x="133350" y="572008"/>
                </a:lnTo>
                <a:close/>
              </a:path>
              <a:path w="302259" h="701675">
                <a:moveTo>
                  <a:pt x="133399" y="572008"/>
                </a:moveTo>
                <a:lnTo>
                  <a:pt x="133476" y="572643"/>
                </a:lnTo>
                <a:lnTo>
                  <a:pt x="133399" y="572008"/>
                </a:lnTo>
                <a:close/>
              </a:path>
              <a:path w="302259" h="701675">
                <a:moveTo>
                  <a:pt x="125934" y="513783"/>
                </a:moveTo>
                <a:lnTo>
                  <a:pt x="128143" y="529336"/>
                </a:lnTo>
                <a:lnTo>
                  <a:pt x="128143" y="528701"/>
                </a:lnTo>
                <a:lnTo>
                  <a:pt x="136088" y="528701"/>
                </a:lnTo>
                <a:lnTo>
                  <a:pt x="125934" y="513783"/>
                </a:lnTo>
                <a:close/>
              </a:path>
              <a:path w="302259" h="701675">
                <a:moveTo>
                  <a:pt x="128143" y="528701"/>
                </a:moveTo>
                <a:lnTo>
                  <a:pt x="128143" y="529336"/>
                </a:lnTo>
                <a:lnTo>
                  <a:pt x="128143" y="528701"/>
                </a:lnTo>
                <a:close/>
              </a:path>
              <a:path w="302259" h="701675">
                <a:moveTo>
                  <a:pt x="172174" y="399541"/>
                </a:moveTo>
                <a:lnTo>
                  <a:pt x="107187" y="399541"/>
                </a:lnTo>
                <a:lnTo>
                  <a:pt x="115061" y="443102"/>
                </a:lnTo>
                <a:lnTo>
                  <a:pt x="121920" y="486156"/>
                </a:lnTo>
                <a:lnTo>
                  <a:pt x="121920" y="485521"/>
                </a:lnTo>
                <a:lnTo>
                  <a:pt x="186535" y="485521"/>
                </a:lnTo>
                <a:lnTo>
                  <a:pt x="185166" y="476123"/>
                </a:lnTo>
                <a:lnTo>
                  <a:pt x="178053" y="431926"/>
                </a:lnTo>
                <a:lnTo>
                  <a:pt x="172174" y="399541"/>
                </a:lnTo>
                <a:close/>
              </a:path>
              <a:path w="302259" h="701675">
                <a:moveTo>
                  <a:pt x="114934" y="442468"/>
                </a:moveTo>
                <a:lnTo>
                  <a:pt x="115036" y="443102"/>
                </a:lnTo>
                <a:lnTo>
                  <a:pt x="114934" y="442468"/>
                </a:lnTo>
                <a:close/>
              </a:path>
              <a:path w="302259" h="701675">
                <a:moveTo>
                  <a:pt x="144626" y="271907"/>
                </a:moveTo>
                <a:lnTo>
                  <a:pt x="78740" y="271907"/>
                </a:lnTo>
                <a:lnTo>
                  <a:pt x="78867" y="272414"/>
                </a:lnTo>
                <a:lnTo>
                  <a:pt x="89280" y="314833"/>
                </a:lnTo>
                <a:lnTo>
                  <a:pt x="98551" y="357377"/>
                </a:lnTo>
                <a:lnTo>
                  <a:pt x="107187" y="400176"/>
                </a:lnTo>
                <a:lnTo>
                  <a:pt x="107187" y="399541"/>
                </a:lnTo>
                <a:lnTo>
                  <a:pt x="172174" y="399541"/>
                </a:lnTo>
                <a:lnTo>
                  <a:pt x="170052" y="387858"/>
                </a:lnTo>
                <a:lnTo>
                  <a:pt x="161162" y="343915"/>
                </a:lnTo>
                <a:lnTo>
                  <a:pt x="151510" y="300100"/>
                </a:lnTo>
                <a:lnTo>
                  <a:pt x="144626" y="271907"/>
                </a:lnTo>
                <a:close/>
              </a:path>
              <a:path w="302259" h="701675">
                <a:moveTo>
                  <a:pt x="98425" y="356870"/>
                </a:moveTo>
                <a:lnTo>
                  <a:pt x="98527" y="357377"/>
                </a:lnTo>
                <a:lnTo>
                  <a:pt x="98425" y="356870"/>
                </a:lnTo>
                <a:close/>
              </a:path>
              <a:path w="302259" h="701675">
                <a:moveTo>
                  <a:pt x="89026" y="314198"/>
                </a:moveTo>
                <a:lnTo>
                  <a:pt x="89167" y="314833"/>
                </a:lnTo>
                <a:lnTo>
                  <a:pt x="89026" y="314198"/>
                </a:lnTo>
                <a:close/>
              </a:path>
              <a:path w="302259" h="701675">
                <a:moveTo>
                  <a:pt x="78830" y="272277"/>
                </a:moveTo>
                <a:lnTo>
                  <a:pt x="78864" y="272414"/>
                </a:lnTo>
                <a:lnTo>
                  <a:pt x="78830" y="272277"/>
                </a:lnTo>
                <a:close/>
              </a:path>
              <a:path w="302259" h="701675">
                <a:moveTo>
                  <a:pt x="133882" y="229743"/>
                </a:moveTo>
                <a:lnTo>
                  <a:pt x="67691" y="229743"/>
                </a:lnTo>
                <a:lnTo>
                  <a:pt x="78830" y="272277"/>
                </a:lnTo>
                <a:lnTo>
                  <a:pt x="78740" y="271907"/>
                </a:lnTo>
                <a:lnTo>
                  <a:pt x="144626" y="271907"/>
                </a:lnTo>
                <a:lnTo>
                  <a:pt x="140843" y="256412"/>
                </a:lnTo>
                <a:lnTo>
                  <a:pt x="133882" y="229743"/>
                </a:lnTo>
                <a:close/>
              </a:path>
              <a:path w="302259" h="701675">
                <a:moveTo>
                  <a:pt x="109962" y="145923"/>
                </a:moveTo>
                <a:lnTo>
                  <a:pt x="43052" y="145923"/>
                </a:lnTo>
                <a:lnTo>
                  <a:pt x="56006" y="188340"/>
                </a:lnTo>
                <a:lnTo>
                  <a:pt x="67818" y="230250"/>
                </a:lnTo>
                <a:lnTo>
                  <a:pt x="67691" y="229743"/>
                </a:lnTo>
                <a:lnTo>
                  <a:pt x="133882" y="229743"/>
                </a:lnTo>
                <a:lnTo>
                  <a:pt x="129540" y="213106"/>
                </a:lnTo>
                <a:lnTo>
                  <a:pt x="117348" y="169925"/>
                </a:lnTo>
                <a:lnTo>
                  <a:pt x="109962" y="145923"/>
                </a:lnTo>
                <a:close/>
              </a:path>
              <a:path w="302259" h="701675">
                <a:moveTo>
                  <a:pt x="55752" y="187706"/>
                </a:moveTo>
                <a:lnTo>
                  <a:pt x="55933" y="188340"/>
                </a:lnTo>
                <a:lnTo>
                  <a:pt x="55752" y="187706"/>
                </a:lnTo>
                <a:close/>
              </a:path>
              <a:path w="302259" h="701675">
                <a:moveTo>
                  <a:pt x="60071" y="0"/>
                </a:moveTo>
                <a:lnTo>
                  <a:pt x="0" y="22098"/>
                </a:lnTo>
                <a:lnTo>
                  <a:pt x="15367" y="63753"/>
                </a:lnTo>
                <a:lnTo>
                  <a:pt x="29718" y="105028"/>
                </a:lnTo>
                <a:lnTo>
                  <a:pt x="43179" y="146558"/>
                </a:lnTo>
                <a:lnTo>
                  <a:pt x="43052" y="145923"/>
                </a:lnTo>
                <a:lnTo>
                  <a:pt x="109962" y="145923"/>
                </a:lnTo>
                <a:lnTo>
                  <a:pt x="104140" y="127000"/>
                </a:lnTo>
                <a:lnTo>
                  <a:pt x="90297" y="84200"/>
                </a:lnTo>
                <a:lnTo>
                  <a:pt x="75437" y="41910"/>
                </a:lnTo>
                <a:lnTo>
                  <a:pt x="60071" y="0"/>
                </a:lnTo>
                <a:close/>
              </a:path>
              <a:path w="302259" h="701675">
                <a:moveTo>
                  <a:pt x="29464" y="104394"/>
                </a:moveTo>
                <a:lnTo>
                  <a:pt x="29670" y="105028"/>
                </a:lnTo>
                <a:lnTo>
                  <a:pt x="29464" y="104394"/>
                </a:lnTo>
                <a:close/>
              </a:path>
              <a:path w="302259" h="701675">
                <a:moveTo>
                  <a:pt x="15112" y="63246"/>
                </a:moveTo>
                <a:lnTo>
                  <a:pt x="15290" y="63753"/>
                </a:lnTo>
                <a:lnTo>
                  <a:pt x="15112" y="63246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7764780" y="3962400"/>
            <a:ext cx="1247140" cy="814069"/>
            <a:chOff x="7764780" y="3962400"/>
            <a:chExt cx="1247140" cy="814069"/>
          </a:xfrm>
        </p:grpSpPr>
        <p:sp>
          <p:nvSpPr>
            <p:cNvPr id="14" name="object 14"/>
            <p:cNvSpPr/>
            <p:nvPr/>
          </p:nvSpPr>
          <p:spPr>
            <a:xfrm>
              <a:off x="7770876" y="3968495"/>
              <a:ext cx="1234440" cy="802005"/>
            </a:xfrm>
            <a:custGeom>
              <a:avLst/>
              <a:gdLst/>
              <a:ahLst/>
              <a:cxnLst/>
              <a:rect l="l" t="t" r="r" b="b"/>
              <a:pathLst>
                <a:path w="1234440" h="802004">
                  <a:moveTo>
                    <a:pt x="1100835" y="0"/>
                  </a:moveTo>
                  <a:lnTo>
                    <a:pt x="133603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3"/>
                  </a:lnTo>
                  <a:lnTo>
                    <a:pt x="0" y="668019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3" y="801623"/>
                  </a:lnTo>
                  <a:lnTo>
                    <a:pt x="1100835" y="801623"/>
                  </a:lnTo>
                  <a:lnTo>
                    <a:pt x="1143065" y="794812"/>
                  </a:lnTo>
                  <a:lnTo>
                    <a:pt x="1179740" y="775846"/>
                  </a:lnTo>
                  <a:lnTo>
                    <a:pt x="1208662" y="746924"/>
                  </a:lnTo>
                  <a:lnTo>
                    <a:pt x="1227628" y="710249"/>
                  </a:lnTo>
                  <a:lnTo>
                    <a:pt x="1234440" y="668019"/>
                  </a:lnTo>
                  <a:lnTo>
                    <a:pt x="1234440" y="133603"/>
                  </a:lnTo>
                  <a:lnTo>
                    <a:pt x="1227628" y="91374"/>
                  </a:lnTo>
                  <a:lnTo>
                    <a:pt x="1208662" y="54699"/>
                  </a:lnTo>
                  <a:lnTo>
                    <a:pt x="1179740" y="25777"/>
                  </a:lnTo>
                  <a:lnTo>
                    <a:pt x="1143065" y="6811"/>
                  </a:lnTo>
                  <a:lnTo>
                    <a:pt x="1100835" y="0"/>
                  </a:lnTo>
                  <a:close/>
                </a:path>
              </a:pathLst>
            </a:custGeom>
            <a:solidFill>
              <a:srgbClr val="A81D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770876" y="3968495"/>
              <a:ext cx="1234440" cy="802005"/>
            </a:xfrm>
            <a:custGeom>
              <a:avLst/>
              <a:gdLst/>
              <a:ahLst/>
              <a:cxnLst/>
              <a:rect l="l" t="t" r="r" b="b"/>
              <a:pathLst>
                <a:path w="1234440" h="802004">
                  <a:moveTo>
                    <a:pt x="0" y="133603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3" y="0"/>
                  </a:lnTo>
                  <a:lnTo>
                    <a:pt x="1100835" y="0"/>
                  </a:lnTo>
                  <a:lnTo>
                    <a:pt x="1143065" y="6811"/>
                  </a:lnTo>
                  <a:lnTo>
                    <a:pt x="1179740" y="25777"/>
                  </a:lnTo>
                  <a:lnTo>
                    <a:pt x="1208662" y="54699"/>
                  </a:lnTo>
                  <a:lnTo>
                    <a:pt x="1227628" y="91374"/>
                  </a:lnTo>
                  <a:lnTo>
                    <a:pt x="1234440" y="133603"/>
                  </a:lnTo>
                  <a:lnTo>
                    <a:pt x="1234440" y="668019"/>
                  </a:lnTo>
                  <a:lnTo>
                    <a:pt x="1227628" y="710249"/>
                  </a:lnTo>
                  <a:lnTo>
                    <a:pt x="1208662" y="746924"/>
                  </a:lnTo>
                  <a:lnTo>
                    <a:pt x="1179740" y="775846"/>
                  </a:lnTo>
                  <a:lnTo>
                    <a:pt x="1143065" y="794812"/>
                  </a:lnTo>
                  <a:lnTo>
                    <a:pt x="1100835" y="801623"/>
                  </a:lnTo>
                  <a:lnTo>
                    <a:pt x="133603" y="801623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19"/>
                  </a:lnTo>
                  <a:lnTo>
                    <a:pt x="0" y="13360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928609" y="4174312"/>
            <a:ext cx="9213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Prepare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859268" y="4920360"/>
            <a:ext cx="346075" cy="470534"/>
          </a:xfrm>
          <a:custGeom>
            <a:avLst/>
            <a:gdLst/>
            <a:ahLst/>
            <a:cxnLst/>
            <a:rect l="l" t="t" r="r" b="b"/>
            <a:pathLst>
              <a:path w="346075" h="470535">
                <a:moveTo>
                  <a:pt x="89661" y="172465"/>
                </a:moveTo>
                <a:lnTo>
                  <a:pt x="52197" y="197865"/>
                </a:lnTo>
                <a:lnTo>
                  <a:pt x="0" y="470026"/>
                </a:lnTo>
                <a:lnTo>
                  <a:pt x="79506" y="443229"/>
                </a:lnTo>
                <a:lnTo>
                  <a:pt x="65912" y="443229"/>
                </a:lnTo>
                <a:lnTo>
                  <a:pt x="17652" y="401192"/>
                </a:lnTo>
                <a:lnTo>
                  <a:pt x="21483" y="396763"/>
                </a:lnTo>
                <a:lnTo>
                  <a:pt x="65024" y="343407"/>
                </a:lnTo>
                <a:lnTo>
                  <a:pt x="97533" y="301236"/>
                </a:lnTo>
                <a:lnTo>
                  <a:pt x="115061" y="209931"/>
                </a:lnTo>
                <a:lnTo>
                  <a:pt x="114933" y="197201"/>
                </a:lnTo>
                <a:lnTo>
                  <a:pt x="110124" y="185912"/>
                </a:lnTo>
                <a:lnTo>
                  <a:pt x="101435" y="177266"/>
                </a:lnTo>
                <a:lnTo>
                  <a:pt x="89661" y="172465"/>
                </a:lnTo>
                <a:close/>
              </a:path>
              <a:path w="346075" h="470535">
                <a:moveTo>
                  <a:pt x="36739" y="396494"/>
                </a:moveTo>
                <a:lnTo>
                  <a:pt x="21716" y="396494"/>
                </a:lnTo>
                <a:lnTo>
                  <a:pt x="21081" y="397255"/>
                </a:lnTo>
                <a:lnTo>
                  <a:pt x="17652" y="401192"/>
                </a:lnTo>
                <a:lnTo>
                  <a:pt x="65912" y="443229"/>
                </a:lnTo>
                <a:lnTo>
                  <a:pt x="70230" y="438150"/>
                </a:lnTo>
                <a:lnTo>
                  <a:pt x="78358" y="428244"/>
                </a:lnTo>
                <a:lnTo>
                  <a:pt x="73151" y="428244"/>
                </a:lnTo>
                <a:lnTo>
                  <a:pt x="36739" y="396494"/>
                </a:lnTo>
                <a:close/>
              </a:path>
              <a:path w="346075" h="470535">
                <a:moveTo>
                  <a:pt x="254805" y="319242"/>
                </a:moveTo>
                <a:lnTo>
                  <a:pt x="242188" y="320801"/>
                </a:lnTo>
                <a:lnTo>
                  <a:pt x="135583" y="356786"/>
                </a:lnTo>
                <a:lnTo>
                  <a:pt x="114934" y="383666"/>
                </a:lnTo>
                <a:lnTo>
                  <a:pt x="70230" y="438150"/>
                </a:lnTo>
                <a:lnTo>
                  <a:pt x="65912" y="443229"/>
                </a:lnTo>
                <a:lnTo>
                  <a:pt x="79506" y="443229"/>
                </a:lnTo>
                <a:lnTo>
                  <a:pt x="262635" y="381507"/>
                </a:lnTo>
                <a:lnTo>
                  <a:pt x="273647" y="375106"/>
                </a:lnTo>
                <a:lnTo>
                  <a:pt x="281098" y="365347"/>
                </a:lnTo>
                <a:lnTo>
                  <a:pt x="284335" y="353540"/>
                </a:lnTo>
                <a:lnTo>
                  <a:pt x="282701" y="340994"/>
                </a:lnTo>
                <a:lnTo>
                  <a:pt x="276371" y="329981"/>
                </a:lnTo>
                <a:lnTo>
                  <a:pt x="266636" y="322516"/>
                </a:lnTo>
                <a:lnTo>
                  <a:pt x="254805" y="319242"/>
                </a:lnTo>
                <a:close/>
              </a:path>
              <a:path w="346075" h="470535">
                <a:moveTo>
                  <a:pt x="83494" y="374369"/>
                </a:moveTo>
                <a:lnTo>
                  <a:pt x="31496" y="391922"/>
                </a:lnTo>
                <a:lnTo>
                  <a:pt x="73151" y="428244"/>
                </a:lnTo>
                <a:lnTo>
                  <a:pt x="83494" y="374369"/>
                </a:lnTo>
                <a:close/>
              </a:path>
              <a:path w="346075" h="470535">
                <a:moveTo>
                  <a:pt x="135583" y="356786"/>
                </a:moveTo>
                <a:lnTo>
                  <a:pt x="83494" y="374369"/>
                </a:lnTo>
                <a:lnTo>
                  <a:pt x="73151" y="428244"/>
                </a:lnTo>
                <a:lnTo>
                  <a:pt x="78358" y="428244"/>
                </a:lnTo>
                <a:lnTo>
                  <a:pt x="114934" y="383666"/>
                </a:lnTo>
                <a:lnTo>
                  <a:pt x="135583" y="356786"/>
                </a:lnTo>
                <a:close/>
              </a:path>
              <a:path w="346075" h="470535">
                <a:moveTo>
                  <a:pt x="21483" y="396763"/>
                </a:moveTo>
                <a:lnTo>
                  <a:pt x="21057" y="397255"/>
                </a:lnTo>
                <a:lnTo>
                  <a:pt x="21483" y="396763"/>
                </a:lnTo>
                <a:close/>
              </a:path>
              <a:path w="346075" h="470535">
                <a:moveTo>
                  <a:pt x="97533" y="301236"/>
                </a:moveTo>
                <a:lnTo>
                  <a:pt x="64515" y="344169"/>
                </a:lnTo>
                <a:lnTo>
                  <a:pt x="21483" y="396763"/>
                </a:lnTo>
                <a:lnTo>
                  <a:pt x="21716" y="396494"/>
                </a:lnTo>
                <a:lnTo>
                  <a:pt x="36739" y="396494"/>
                </a:lnTo>
                <a:lnTo>
                  <a:pt x="31496" y="391922"/>
                </a:lnTo>
                <a:lnTo>
                  <a:pt x="83494" y="374369"/>
                </a:lnTo>
                <a:lnTo>
                  <a:pt x="97533" y="301236"/>
                </a:lnTo>
                <a:close/>
              </a:path>
              <a:path w="346075" h="470535">
                <a:moveTo>
                  <a:pt x="261119" y="176911"/>
                </a:moveTo>
                <a:lnTo>
                  <a:pt x="185292" y="176911"/>
                </a:lnTo>
                <a:lnTo>
                  <a:pt x="146430" y="234441"/>
                </a:lnTo>
                <a:lnTo>
                  <a:pt x="106299" y="289940"/>
                </a:lnTo>
                <a:lnTo>
                  <a:pt x="97533" y="301236"/>
                </a:lnTo>
                <a:lnTo>
                  <a:pt x="83494" y="374369"/>
                </a:lnTo>
                <a:lnTo>
                  <a:pt x="135583" y="356786"/>
                </a:lnTo>
                <a:lnTo>
                  <a:pt x="157860" y="327786"/>
                </a:lnTo>
                <a:lnTo>
                  <a:pt x="199135" y="270763"/>
                </a:lnTo>
                <a:lnTo>
                  <a:pt x="238632" y="212344"/>
                </a:lnTo>
                <a:lnTo>
                  <a:pt x="261119" y="176911"/>
                </a:lnTo>
                <a:close/>
              </a:path>
              <a:path w="346075" h="470535">
                <a:moveTo>
                  <a:pt x="65024" y="343407"/>
                </a:moveTo>
                <a:lnTo>
                  <a:pt x="64402" y="344169"/>
                </a:lnTo>
                <a:lnTo>
                  <a:pt x="65024" y="343407"/>
                </a:lnTo>
                <a:close/>
              </a:path>
              <a:path w="346075" h="470535">
                <a:moveTo>
                  <a:pt x="65102" y="343407"/>
                </a:moveTo>
                <a:lnTo>
                  <a:pt x="64515" y="344169"/>
                </a:lnTo>
                <a:lnTo>
                  <a:pt x="65102" y="343407"/>
                </a:lnTo>
                <a:close/>
              </a:path>
              <a:path w="346075" h="470535">
                <a:moveTo>
                  <a:pt x="106806" y="289178"/>
                </a:moveTo>
                <a:lnTo>
                  <a:pt x="106220" y="289940"/>
                </a:lnTo>
                <a:lnTo>
                  <a:pt x="106806" y="289178"/>
                </a:lnTo>
                <a:close/>
              </a:path>
              <a:path w="346075" h="470535">
                <a:moveTo>
                  <a:pt x="146938" y="233680"/>
                </a:moveTo>
                <a:lnTo>
                  <a:pt x="146388" y="234441"/>
                </a:lnTo>
                <a:lnTo>
                  <a:pt x="146938" y="233680"/>
                </a:lnTo>
                <a:close/>
              </a:path>
              <a:path w="346075" h="470535">
                <a:moveTo>
                  <a:pt x="329964" y="60070"/>
                </a:moveTo>
                <a:lnTo>
                  <a:pt x="256921" y="60070"/>
                </a:lnTo>
                <a:lnTo>
                  <a:pt x="221487" y="119887"/>
                </a:lnTo>
                <a:lnTo>
                  <a:pt x="184888" y="177510"/>
                </a:lnTo>
                <a:lnTo>
                  <a:pt x="185292" y="176911"/>
                </a:lnTo>
                <a:lnTo>
                  <a:pt x="261119" y="176911"/>
                </a:lnTo>
                <a:lnTo>
                  <a:pt x="276351" y="152907"/>
                </a:lnTo>
                <a:lnTo>
                  <a:pt x="312165" y="92201"/>
                </a:lnTo>
                <a:lnTo>
                  <a:pt x="329964" y="60070"/>
                </a:lnTo>
                <a:close/>
              </a:path>
              <a:path w="346075" h="470535">
                <a:moveTo>
                  <a:pt x="221996" y="118999"/>
                </a:moveTo>
                <a:lnTo>
                  <a:pt x="221432" y="119887"/>
                </a:lnTo>
                <a:lnTo>
                  <a:pt x="221996" y="118999"/>
                </a:lnTo>
                <a:close/>
              </a:path>
              <a:path w="346075" h="470535">
                <a:moveTo>
                  <a:pt x="290067" y="0"/>
                </a:moveTo>
                <a:lnTo>
                  <a:pt x="256412" y="60832"/>
                </a:lnTo>
                <a:lnTo>
                  <a:pt x="256921" y="60070"/>
                </a:lnTo>
                <a:lnTo>
                  <a:pt x="329964" y="60070"/>
                </a:lnTo>
                <a:lnTo>
                  <a:pt x="346075" y="30987"/>
                </a:lnTo>
                <a:lnTo>
                  <a:pt x="290067" y="0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6527292" y="5515355"/>
            <a:ext cx="1245235" cy="814069"/>
            <a:chOff x="6527292" y="5515355"/>
            <a:chExt cx="1245235" cy="814069"/>
          </a:xfrm>
        </p:grpSpPr>
        <p:sp>
          <p:nvSpPr>
            <p:cNvPr id="19" name="object 19"/>
            <p:cNvSpPr/>
            <p:nvPr/>
          </p:nvSpPr>
          <p:spPr>
            <a:xfrm>
              <a:off x="6533388" y="5521451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4">
                  <a:moveTo>
                    <a:pt x="1099311" y="0"/>
                  </a:moveTo>
                  <a:lnTo>
                    <a:pt x="133603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4"/>
                  </a:lnTo>
                  <a:lnTo>
                    <a:pt x="0" y="668020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3" y="801624"/>
                  </a:lnTo>
                  <a:lnTo>
                    <a:pt x="1099311" y="801624"/>
                  </a:lnTo>
                  <a:lnTo>
                    <a:pt x="1141541" y="794812"/>
                  </a:lnTo>
                  <a:lnTo>
                    <a:pt x="1178216" y="775846"/>
                  </a:lnTo>
                  <a:lnTo>
                    <a:pt x="1207138" y="746924"/>
                  </a:lnTo>
                  <a:lnTo>
                    <a:pt x="1226104" y="710249"/>
                  </a:lnTo>
                  <a:lnTo>
                    <a:pt x="1232915" y="668020"/>
                  </a:lnTo>
                  <a:lnTo>
                    <a:pt x="1232915" y="133604"/>
                  </a:lnTo>
                  <a:lnTo>
                    <a:pt x="1226104" y="91374"/>
                  </a:lnTo>
                  <a:lnTo>
                    <a:pt x="1207138" y="54699"/>
                  </a:lnTo>
                  <a:lnTo>
                    <a:pt x="1178216" y="25777"/>
                  </a:lnTo>
                  <a:lnTo>
                    <a:pt x="1141541" y="6811"/>
                  </a:lnTo>
                  <a:lnTo>
                    <a:pt x="1099311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533388" y="5521451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4">
                  <a:moveTo>
                    <a:pt x="0" y="133604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3" y="0"/>
                  </a:lnTo>
                  <a:lnTo>
                    <a:pt x="1099311" y="0"/>
                  </a:lnTo>
                  <a:lnTo>
                    <a:pt x="1141541" y="6811"/>
                  </a:lnTo>
                  <a:lnTo>
                    <a:pt x="1178216" y="25777"/>
                  </a:lnTo>
                  <a:lnTo>
                    <a:pt x="1207138" y="54699"/>
                  </a:lnTo>
                  <a:lnTo>
                    <a:pt x="1226104" y="91374"/>
                  </a:lnTo>
                  <a:lnTo>
                    <a:pt x="1232915" y="133604"/>
                  </a:lnTo>
                  <a:lnTo>
                    <a:pt x="1232915" y="668020"/>
                  </a:lnTo>
                  <a:lnTo>
                    <a:pt x="1226104" y="710249"/>
                  </a:lnTo>
                  <a:lnTo>
                    <a:pt x="1207138" y="746924"/>
                  </a:lnTo>
                  <a:lnTo>
                    <a:pt x="1178216" y="775846"/>
                  </a:lnTo>
                  <a:lnTo>
                    <a:pt x="1141541" y="794812"/>
                  </a:lnTo>
                  <a:lnTo>
                    <a:pt x="1099311" y="801624"/>
                  </a:lnTo>
                  <a:lnTo>
                    <a:pt x="133603" y="801624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20"/>
                  </a:lnTo>
                  <a:lnTo>
                    <a:pt x="0" y="1336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842886" y="5726988"/>
            <a:ext cx="6159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Train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30391" y="6015610"/>
            <a:ext cx="457200" cy="287020"/>
          </a:xfrm>
          <a:custGeom>
            <a:avLst/>
            <a:gdLst/>
            <a:ahLst/>
            <a:cxnLst/>
            <a:rect l="l" t="t" r="r" b="b"/>
            <a:pathLst>
              <a:path w="457200" h="287020">
                <a:moveTo>
                  <a:pt x="262663" y="0"/>
                </a:moveTo>
                <a:lnTo>
                  <a:pt x="250317" y="3072"/>
                </a:lnTo>
                <a:lnTo>
                  <a:pt x="0" y="121995"/>
                </a:lnTo>
                <a:lnTo>
                  <a:pt x="226822" y="281392"/>
                </a:lnTo>
                <a:lnTo>
                  <a:pt x="238412" y="286496"/>
                </a:lnTo>
                <a:lnTo>
                  <a:pt x="250682" y="286734"/>
                </a:lnTo>
                <a:lnTo>
                  <a:pt x="262165" y="282355"/>
                </a:lnTo>
                <a:lnTo>
                  <a:pt x="271399" y="273607"/>
                </a:lnTo>
                <a:lnTo>
                  <a:pt x="276490" y="261968"/>
                </a:lnTo>
                <a:lnTo>
                  <a:pt x="276701" y="249703"/>
                </a:lnTo>
                <a:lnTo>
                  <a:pt x="272291" y="238242"/>
                </a:lnTo>
                <a:lnTo>
                  <a:pt x="263525" y="229017"/>
                </a:lnTo>
                <a:lnTo>
                  <a:pt x="171897" y="164609"/>
                </a:lnTo>
                <a:lnTo>
                  <a:pt x="169545" y="164578"/>
                </a:lnTo>
                <a:lnTo>
                  <a:pt x="112013" y="162457"/>
                </a:lnTo>
                <a:lnTo>
                  <a:pt x="61341" y="159307"/>
                </a:lnTo>
                <a:lnTo>
                  <a:pt x="65278" y="95426"/>
                </a:lnTo>
                <a:lnTo>
                  <a:pt x="205163" y="95426"/>
                </a:lnTo>
                <a:lnTo>
                  <a:pt x="277875" y="60882"/>
                </a:lnTo>
                <a:lnTo>
                  <a:pt x="288006" y="53267"/>
                </a:lnTo>
                <a:lnTo>
                  <a:pt x="294243" y="42708"/>
                </a:lnTo>
                <a:lnTo>
                  <a:pt x="296074" y="30578"/>
                </a:lnTo>
                <a:lnTo>
                  <a:pt x="292988" y="18248"/>
                </a:lnTo>
                <a:lnTo>
                  <a:pt x="285357" y="8076"/>
                </a:lnTo>
                <a:lnTo>
                  <a:pt x="274796" y="1830"/>
                </a:lnTo>
                <a:lnTo>
                  <a:pt x="262663" y="0"/>
                </a:lnTo>
                <a:close/>
              </a:path>
              <a:path w="457200" h="287020">
                <a:moveTo>
                  <a:pt x="193666" y="100888"/>
                </a:moveTo>
                <a:lnTo>
                  <a:pt x="126584" y="132757"/>
                </a:lnTo>
                <a:lnTo>
                  <a:pt x="171897" y="164609"/>
                </a:lnTo>
                <a:lnTo>
                  <a:pt x="227203" y="165352"/>
                </a:lnTo>
                <a:lnTo>
                  <a:pt x="284861" y="164578"/>
                </a:lnTo>
                <a:lnTo>
                  <a:pt x="342392" y="162457"/>
                </a:lnTo>
                <a:lnTo>
                  <a:pt x="399923" y="158888"/>
                </a:lnTo>
                <a:lnTo>
                  <a:pt x="456946" y="153897"/>
                </a:lnTo>
                <a:lnTo>
                  <a:pt x="452445" y="101344"/>
                </a:lnTo>
                <a:lnTo>
                  <a:pt x="226822" y="101344"/>
                </a:lnTo>
                <a:lnTo>
                  <a:pt x="227266" y="101338"/>
                </a:lnTo>
                <a:lnTo>
                  <a:pt x="193666" y="100888"/>
                </a:lnTo>
                <a:close/>
              </a:path>
              <a:path w="457200" h="287020">
                <a:moveTo>
                  <a:pt x="65278" y="95426"/>
                </a:moveTo>
                <a:lnTo>
                  <a:pt x="61341" y="159307"/>
                </a:lnTo>
                <a:lnTo>
                  <a:pt x="112013" y="162457"/>
                </a:lnTo>
                <a:lnTo>
                  <a:pt x="169545" y="164578"/>
                </a:lnTo>
                <a:lnTo>
                  <a:pt x="171897" y="164609"/>
                </a:lnTo>
                <a:lnTo>
                  <a:pt x="160036" y="156272"/>
                </a:lnTo>
                <a:lnTo>
                  <a:pt x="77088" y="156272"/>
                </a:lnTo>
                <a:lnTo>
                  <a:pt x="81661" y="101179"/>
                </a:lnTo>
                <a:lnTo>
                  <a:pt x="193054" y="101179"/>
                </a:lnTo>
                <a:lnTo>
                  <a:pt x="193666" y="100888"/>
                </a:lnTo>
                <a:lnTo>
                  <a:pt x="172711" y="100608"/>
                </a:lnTo>
                <a:lnTo>
                  <a:pt x="171577" y="100608"/>
                </a:lnTo>
                <a:lnTo>
                  <a:pt x="170861" y="100584"/>
                </a:lnTo>
                <a:lnTo>
                  <a:pt x="114808" y="98512"/>
                </a:lnTo>
                <a:lnTo>
                  <a:pt x="114956" y="98512"/>
                </a:lnTo>
                <a:lnTo>
                  <a:pt x="65278" y="95426"/>
                </a:lnTo>
                <a:close/>
              </a:path>
              <a:path w="457200" h="287020">
                <a:moveTo>
                  <a:pt x="81661" y="101179"/>
                </a:moveTo>
                <a:lnTo>
                  <a:pt x="77088" y="156272"/>
                </a:lnTo>
                <a:lnTo>
                  <a:pt x="126584" y="132757"/>
                </a:lnTo>
                <a:lnTo>
                  <a:pt x="81661" y="101179"/>
                </a:lnTo>
                <a:close/>
              </a:path>
              <a:path w="457200" h="287020">
                <a:moveTo>
                  <a:pt x="126584" y="132757"/>
                </a:moveTo>
                <a:lnTo>
                  <a:pt x="77088" y="156272"/>
                </a:lnTo>
                <a:lnTo>
                  <a:pt x="160036" y="156272"/>
                </a:lnTo>
                <a:lnTo>
                  <a:pt x="126584" y="132757"/>
                </a:lnTo>
                <a:close/>
              </a:path>
              <a:path w="457200" h="287020">
                <a:moveTo>
                  <a:pt x="193054" y="101179"/>
                </a:moveTo>
                <a:lnTo>
                  <a:pt x="81661" y="101179"/>
                </a:lnTo>
                <a:lnTo>
                  <a:pt x="126584" y="132757"/>
                </a:lnTo>
                <a:lnTo>
                  <a:pt x="193054" y="101179"/>
                </a:lnTo>
                <a:close/>
              </a:path>
              <a:path w="457200" h="287020">
                <a:moveTo>
                  <a:pt x="227266" y="101338"/>
                </a:moveTo>
                <a:lnTo>
                  <a:pt x="226822" y="101344"/>
                </a:lnTo>
                <a:lnTo>
                  <a:pt x="227711" y="101344"/>
                </a:lnTo>
                <a:lnTo>
                  <a:pt x="227266" y="101338"/>
                </a:lnTo>
                <a:close/>
              </a:path>
              <a:path w="457200" h="287020">
                <a:moveTo>
                  <a:pt x="283474" y="100584"/>
                </a:moveTo>
                <a:lnTo>
                  <a:pt x="227266" y="101338"/>
                </a:lnTo>
                <a:lnTo>
                  <a:pt x="227711" y="101344"/>
                </a:lnTo>
                <a:lnTo>
                  <a:pt x="452445" y="101344"/>
                </a:lnTo>
                <a:lnTo>
                  <a:pt x="452382" y="100608"/>
                </a:lnTo>
                <a:lnTo>
                  <a:pt x="282829" y="100608"/>
                </a:lnTo>
                <a:lnTo>
                  <a:pt x="283474" y="100584"/>
                </a:lnTo>
                <a:close/>
              </a:path>
              <a:path w="457200" h="287020">
                <a:moveTo>
                  <a:pt x="205163" y="95426"/>
                </a:moveTo>
                <a:lnTo>
                  <a:pt x="65278" y="95426"/>
                </a:lnTo>
                <a:lnTo>
                  <a:pt x="115175" y="98526"/>
                </a:lnTo>
                <a:lnTo>
                  <a:pt x="170931" y="100584"/>
                </a:lnTo>
                <a:lnTo>
                  <a:pt x="193666" y="100888"/>
                </a:lnTo>
                <a:lnTo>
                  <a:pt x="205163" y="95426"/>
                </a:lnTo>
                <a:close/>
              </a:path>
              <a:path w="457200" h="287020">
                <a:moveTo>
                  <a:pt x="170930" y="100584"/>
                </a:moveTo>
                <a:lnTo>
                  <a:pt x="171577" y="100608"/>
                </a:lnTo>
                <a:lnTo>
                  <a:pt x="172711" y="100608"/>
                </a:lnTo>
                <a:lnTo>
                  <a:pt x="170930" y="100584"/>
                </a:lnTo>
                <a:close/>
              </a:path>
              <a:path w="457200" h="287020">
                <a:moveTo>
                  <a:pt x="452380" y="100582"/>
                </a:moveTo>
                <a:lnTo>
                  <a:pt x="283544" y="100584"/>
                </a:lnTo>
                <a:lnTo>
                  <a:pt x="282829" y="100608"/>
                </a:lnTo>
                <a:lnTo>
                  <a:pt x="452382" y="100608"/>
                </a:lnTo>
                <a:close/>
              </a:path>
              <a:path w="457200" h="287020">
                <a:moveTo>
                  <a:pt x="339230" y="98526"/>
                </a:moveTo>
                <a:lnTo>
                  <a:pt x="283474" y="100584"/>
                </a:lnTo>
                <a:lnTo>
                  <a:pt x="452380" y="100582"/>
                </a:lnTo>
                <a:lnTo>
                  <a:pt x="452206" y="98550"/>
                </a:lnTo>
                <a:lnTo>
                  <a:pt x="338836" y="98550"/>
                </a:lnTo>
                <a:lnTo>
                  <a:pt x="339230" y="98526"/>
                </a:lnTo>
                <a:close/>
              </a:path>
              <a:path w="457200" h="287020">
                <a:moveTo>
                  <a:pt x="170888" y="100582"/>
                </a:moveTo>
                <a:close/>
              </a:path>
              <a:path w="457200" h="287020">
                <a:moveTo>
                  <a:pt x="115174" y="98526"/>
                </a:moveTo>
                <a:lnTo>
                  <a:pt x="115570" y="98550"/>
                </a:lnTo>
                <a:lnTo>
                  <a:pt x="115840" y="98550"/>
                </a:lnTo>
                <a:lnTo>
                  <a:pt x="115174" y="98526"/>
                </a:lnTo>
                <a:close/>
              </a:path>
              <a:path w="457200" h="287020">
                <a:moveTo>
                  <a:pt x="452202" y="98512"/>
                </a:moveTo>
                <a:lnTo>
                  <a:pt x="339598" y="98512"/>
                </a:lnTo>
                <a:lnTo>
                  <a:pt x="338836" y="98550"/>
                </a:lnTo>
                <a:lnTo>
                  <a:pt x="452206" y="98550"/>
                </a:lnTo>
                <a:close/>
              </a:path>
              <a:path w="457200" h="287020">
                <a:moveTo>
                  <a:pt x="395043" y="95055"/>
                </a:moveTo>
                <a:lnTo>
                  <a:pt x="339230" y="98526"/>
                </a:lnTo>
                <a:lnTo>
                  <a:pt x="339598" y="98512"/>
                </a:lnTo>
                <a:lnTo>
                  <a:pt x="452202" y="98512"/>
                </a:lnTo>
                <a:lnTo>
                  <a:pt x="451909" y="95083"/>
                </a:lnTo>
                <a:lnTo>
                  <a:pt x="394716" y="95083"/>
                </a:lnTo>
                <a:lnTo>
                  <a:pt x="395043" y="95055"/>
                </a:lnTo>
                <a:close/>
              </a:path>
              <a:path w="457200" h="287020">
                <a:moveTo>
                  <a:pt x="114956" y="98512"/>
                </a:moveTo>
                <a:lnTo>
                  <a:pt x="114808" y="98512"/>
                </a:lnTo>
                <a:lnTo>
                  <a:pt x="115174" y="98526"/>
                </a:lnTo>
                <a:lnTo>
                  <a:pt x="114956" y="98512"/>
                </a:lnTo>
                <a:close/>
              </a:path>
              <a:path w="457200" h="287020">
                <a:moveTo>
                  <a:pt x="451903" y="95020"/>
                </a:moveTo>
                <a:lnTo>
                  <a:pt x="395605" y="95020"/>
                </a:lnTo>
                <a:lnTo>
                  <a:pt x="394716" y="95083"/>
                </a:lnTo>
                <a:lnTo>
                  <a:pt x="451909" y="95083"/>
                </a:lnTo>
                <a:close/>
              </a:path>
              <a:path w="457200" h="287020">
                <a:moveTo>
                  <a:pt x="451485" y="90130"/>
                </a:moveTo>
                <a:lnTo>
                  <a:pt x="395043" y="95055"/>
                </a:lnTo>
                <a:lnTo>
                  <a:pt x="395605" y="95020"/>
                </a:lnTo>
                <a:lnTo>
                  <a:pt x="451903" y="95020"/>
                </a:lnTo>
                <a:lnTo>
                  <a:pt x="451485" y="90130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4541520" y="5515355"/>
            <a:ext cx="1245235" cy="814069"/>
            <a:chOff x="4541520" y="5515355"/>
            <a:chExt cx="1245235" cy="814069"/>
          </a:xfrm>
        </p:grpSpPr>
        <p:sp>
          <p:nvSpPr>
            <p:cNvPr id="24" name="object 24"/>
            <p:cNvSpPr/>
            <p:nvPr/>
          </p:nvSpPr>
          <p:spPr>
            <a:xfrm>
              <a:off x="4547616" y="5521451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4">
                  <a:moveTo>
                    <a:pt x="1099312" y="0"/>
                  </a:moveTo>
                  <a:lnTo>
                    <a:pt x="133604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4"/>
                  </a:lnTo>
                  <a:lnTo>
                    <a:pt x="0" y="668020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4" y="801624"/>
                  </a:lnTo>
                  <a:lnTo>
                    <a:pt x="1099312" y="801624"/>
                  </a:lnTo>
                  <a:lnTo>
                    <a:pt x="1141541" y="794812"/>
                  </a:lnTo>
                  <a:lnTo>
                    <a:pt x="1178216" y="775846"/>
                  </a:lnTo>
                  <a:lnTo>
                    <a:pt x="1207138" y="746924"/>
                  </a:lnTo>
                  <a:lnTo>
                    <a:pt x="1226104" y="710249"/>
                  </a:lnTo>
                  <a:lnTo>
                    <a:pt x="1232916" y="668020"/>
                  </a:lnTo>
                  <a:lnTo>
                    <a:pt x="1232916" y="133604"/>
                  </a:lnTo>
                  <a:lnTo>
                    <a:pt x="1226104" y="91374"/>
                  </a:lnTo>
                  <a:lnTo>
                    <a:pt x="1207138" y="54699"/>
                  </a:lnTo>
                  <a:lnTo>
                    <a:pt x="1178216" y="25777"/>
                  </a:lnTo>
                  <a:lnTo>
                    <a:pt x="1141541" y="6811"/>
                  </a:lnTo>
                  <a:lnTo>
                    <a:pt x="1099312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547616" y="5521451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4">
                  <a:moveTo>
                    <a:pt x="0" y="133604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4" y="0"/>
                  </a:lnTo>
                  <a:lnTo>
                    <a:pt x="1099312" y="0"/>
                  </a:lnTo>
                  <a:lnTo>
                    <a:pt x="1141541" y="6811"/>
                  </a:lnTo>
                  <a:lnTo>
                    <a:pt x="1178216" y="25777"/>
                  </a:lnTo>
                  <a:lnTo>
                    <a:pt x="1207138" y="54699"/>
                  </a:lnTo>
                  <a:lnTo>
                    <a:pt x="1226104" y="91374"/>
                  </a:lnTo>
                  <a:lnTo>
                    <a:pt x="1232916" y="133604"/>
                  </a:lnTo>
                  <a:lnTo>
                    <a:pt x="1232916" y="668020"/>
                  </a:lnTo>
                  <a:lnTo>
                    <a:pt x="1226104" y="710249"/>
                  </a:lnTo>
                  <a:lnTo>
                    <a:pt x="1207138" y="746924"/>
                  </a:lnTo>
                  <a:lnTo>
                    <a:pt x="1178216" y="775846"/>
                  </a:lnTo>
                  <a:lnTo>
                    <a:pt x="1141541" y="794812"/>
                  </a:lnTo>
                  <a:lnTo>
                    <a:pt x="1099312" y="801624"/>
                  </a:lnTo>
                  <a:lnTo>
                    <a:pt x="133604" y="801624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20"/>
                  </a:lnTo>
                  <a:lnTo>
                    <a:pt x="0" y="1336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655946" y="5726988"/>
            <a:ext cx="10185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Evaluate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31183" y="4935728"/>
            <a:ext cx="349250" cy="475615"/>
          </a:xfrm>
          <a:custGeom>
            <a:avLst/>
            <a:gdLst/>
            <a:ahLst/>
            <a:cxnLst/>
            <a:rect l="l" t="t" r="r" b="b"/>
            <a:pathLst>
              <a:path w="349250" h="475614">
                <a:moveTo>
                  <a:pt x="67931" y="111169"/>
                </a:moveTo>
                <a:lnTo>
                  <a:pt x="66637" y="166396"/>
                </a:lnTo>
                <a:lnTo>
                  <a:pt x="125475" y="255397"/>
                </a:lnTo>
                <a:lnTo>
                  <a:pt x="166750" y="312420"/>
                </a:lnTo>
                <a:lnTo>
                  <a:pt x="209676" y="368300"/>
                </a:lnTo>
                <a:lnTo>
                  <a:pt x="254507" y="422783"/>
                </a:lnTo>
                <a:lnTo>
                  <a:pt x="300481" y="475615"/>
                </a:lnTo>
                <a:lnTo>
                  <a:pt x="348741" y="433578"/>
                </a:lnTo>
                <a:lnTo>
                  <a:pt x="303686" y="381889"/>
                </a:lnTo>
                <a:lnTo>
                  <a:pt x="303021" y="381127"/>
                </a:lnTo>
                <a:lnTo>
                  <a:pt x="260211" y="328803"/>
                </a:lnTo>
                <a:lnTo>
                  <a:pt x="218391" y="274574"/>
                </a:lnTo>
                <a:lnTo>
                  <a:pt x="178223" y="219075"/>
                </a:lnTo>
                <a:lnTo>
                  <a:pt x="139403" y="161671"/>
                </a:lnTo>
                <a:lnTo>
                  <a:pt x="131430" y="149066"/>
                </a:lnTo>
                <a:lnTo>
                  <a:pt x="67931" y="111169"/>
                </a:lnTo>
                <a:close/>
              </a:path>
              <a:path w="349250" h="475614">
                <a:moveTo>
                  <a:pt x="303208" y="381340"/>
                </a:moveTo>
                <a:lnTo>
                  <a:pt x="303656" y="381889"/>
                </a:lnTo>
                <a:lnTo>
                  <a:pt x="303208" y="381340"/>
                </a:lnTo>
                <a:close/>
              </a:path>
              <a:path w="349250" h="475614">
                <a:moveTo>
                  <a:pt x="303033" y="381127"/>
                </a:moveTo>
                <a:lnTo>
                  <a:pt x="303208" y="381340"/>
                </a:lnTo>
                <a:lnTo>
                  <a:pt x="303033" y="381127"/>
                </a:lnTo>
                <a:close/>
              </a:path>
              <a:path w="349250" h="475614">
                <a:moveTo>
                  <a:pt x="259587" y="328041"/>
                </a:moveTo>
                <a:lnTo>
                  <a:pt x="260095" y="328803"/>
                </a:lnTo>
                <a:lnTo>
                  <a:pt x="259587" y="328041"/>
                </a:lnTo>
                <a:close/>
              </a:path>
              <a:path w="349250" h="475614">
                <a:moveTo>
                  <a:pt x="6476" y="0"/>
                </a:moveTo>
                <a:lnTo>
                  <a:pt x="0" y="277114"/>
                </a:lnTo>
                <a:lnTo>
                  <a:pt x="2238" y="289609"/>
                </a:lnTo>
                <a:lnTo>
                  <a:pt x="8858" y="299926"/>
                </a:lnTo>
                <a:lnTo>
                  <a:pt x="18859" y="307028"/>
                </a:lnTo>
                <a:lnTo>
                  <a:pt x="31241" y="309880"/>
                </a:lnTo>
                <a:lnTo>
                  <a:pt x="43755" y="307641"/>
                </a:lnTo>
                <a:lnTo>
                  <a:pt x="54101" y="301021"/>
                </a:lnTo>
                <a:lnTo>
                  <a:pt x="61210" y="291020"/>
                </a:lnTo>
                <a:lnTo>
                  <a:pt x="64007" y="278638"/>
                </a:lnTo>
                <a:lnTo>
                  <a:pt x="66637" y="166396"/>
                </a:lnTo>
                <a:lnTo>
                  <a:pt x="48387" y="137541"/>
                </a:lnTo>
                <a:lnTo>
                  <a:pt x="12445" y="76835"/>
                </a:lnTo>
                <a:lnTo>
                  <a:pt x="9143" y="71120"/>
                </a:lnTo>
                <a:lnTo>
                  <a:pt x="65277" y="40132"/>
                </a:lnTo>
                <a:lnTo>
                  <a:pt x="73746" y="40132"/>
                </a:lnTo>
                <a:lnTo>
                  <a:pt x="6476" y="0"/>
                </a:lnTo>
                <a:close/>
              </a:path>
              <a:path w="349250" h="475614">
                <a:moveTo>
                  <a:pt x="217804" y="273812"/>
                </a:moveTo>
                <a:lnTo>
                  <a:pt x="218312" y="274574"/>
                </a:lnTo>
                <a:lnTo>
                  <a:pt x="217804" y="273812"/>
                </a:lnTo>
                <a:close/>
              </a:path>
              <a:path w="349250" h="475614">
                <a:moveTo>
                  <a:pt x="177672" y="218313"/>
                </a:moveTo>
                <a:lnTo>
                  <a:pt x="178180" y="219075"/>
                </a:lnTo>
                <a:lnTo>
                  <a:pt x="177672" y="218313"/>
                </a:lnTo>
                <a:close/>
              </a:path>
              <a:path w="349250" h="475614">
                <a:moveTo>
                  <a:pt x="180185" y="103632"/>
                </a:moveTo>
                <a:lnTo>
                  <a:pt x="102615" y="103632"/>
                </a:lnTo>
                <a:lnTo>
                  <a:pt x="131430" y="149066"/>
                </a:lnTo>
                <a:lnTo>
                  <a:pt x="211708" y="196977"/>
                </a:lnTo>
                <a:lnTo>
                  <a:pt x="223718" y="201179"/>
                </a:lnTo>
                <a:lnTo>
                  <a:pt x="235965" y="200501"/>
                </a:lnTo>
                <a:lnTo>
                  <a:pt x="247070" y="195298"/>
                </a:lnTo>
                <a:lnTo>
                  <a:pt x="255650" y="185928"/>
                </a:lnTo>
                <a:lnTo>
                  <a:pt x="259851" y="173918"/>
                </a:lnTo>
                <a:lnTo>
                  <a:pt x="259195" y="162306"/>
                </a:lnTo>
                <a:lnTo>
                  <a:pt x="259099" y="161544"/>
                </a:lnTo>
                <a:lnTo>
                  <a:pt x="253918" y="150566"/>
                </a:lnTo>
                <a:lnTo>
                  <a:pt x="244475" y="141986"/>
                </a:lnTo>
                <a:lnTo>
                  <a:pt x="180185" y="103632"/>
                </a:lnTo>
                <a:close/>
              </a:path>
              <a:path w="349250" h="475614">
                <a:moveTo>
                  <a:pt x="65277" y="40132"/>
                </a:moveTo>
                <a:lnTo>
                  <a:pt x="9143" y="71120"/>
                </a:lnTo>
                <a:lnTo>
                  <a:pt x="12445" y="76835"/>
                </a:lnTo>
                <a:lnTo>
                  <a:pt x="48387" y="137541"/>
                </a:lnTo>
                <a:lnTo>
                  <a:pt x="66637" y="166396"/>
                </a:lnTo>
                <a:lnTo>
                  <a:pt x="67931" y="111169"/>
                </a:lnTo>
                <a:lnTo>
                  <a:pt x="20827" y="83058"/>
                </a:lnTo>
                <a:lnTo>
                  <a:pt x="69214" y="56388"/>
                </a:lnTo>
                <a:lnTo>
                  <a:pt x="74612" y="56388"/>
                </a:lnTo>
                <a:lnTo>
                  <a:pt x="67690" y="44704"/>
                </a:lnTo>
                <a:lnTo>
                  <a:pt x="65277" y="40132"/>
                </a:lnTo>
                <a:close/>
              </a:path>
              <a:path w="349250" h="475614">
                <a:moveTo>
                  <a:pt x="139723" y="162143"/>
                </a:moveTo>
                <a:lnTo>
                  <a:pt x="139826" y="162306"/>
                </a:lnTo>
                <a:lnTo>
                  <a:pt x="139723" y="162143"/>
                </a:lnTo>
                <a:close/>
              </a:path>
              <a:path w="349250" h="475614">
                <a:moveTo>
                  <a:pt x="139343" y="161544"/>
                </a:moveTo>
                <a:lnTo>
                  <a:pt x="139723" y="162143"/>
                </a:lnTo>
                <a:lnTo>
                  <a:pt x="139343" y="161544"/>
                </a:lnTo>
                <a:close/>
              </a:path>
              <a:path w="349250" h="475614">
                <a:moveTo>
                  <a:pt x="74612" y="56388"/>
                </a:moveTo>
                <a:lnTo>
                  <a:pt x="69214" y="56388"/>
                </a:lnTo>
                <a:lnTo>
                  <a:pt x="67931" y="111169"/>
                </a:lnTo>
                <a:lnTo>
                  <a:pt x="131430" y="149066"/>
                </a:lnTo>
                <a:lnTo>
                  <a:pt x="103179" y="104521"/>
                </a:lnTo>
                <a:lnTo>
                  <a:pt x="74612" y="56388"/>
                </a:lnTo>
                <a:close/>
              </a:path>
              <a:path w="349250" h="475614">
                <a:moveTo>
                  <a:pt x="69214" y="56388"/>
                </a:moveTo>
                <a:lnTo>
                  <a:pt x="20827" y="83058"/>
                </a:lnTo>
                <a:lnTo>
                  <a:pt x="67931" y="111169"/>
                </a:lnTo>
                <a:lnTo>
                  <a:pt x="69214" y="56388"/>
                </a:lnTo>
                <a:close/>
              </a:path>
              <a:path w="349250" h="475614">
                <a:moveTo>
                  <a:pt x="73746" y="40132"/>
                </a:moveTo>
                <a:lnTo>
                  <a:pt x="65277" y="40132"/>
                </a:lnTo>
                <a:lnTo>
                  <a:pt x="68199" y="45466"/>
                </a:lnTo>
                <a:lnTo>
                  <a:pt x="103124" y="104521"/>
                </a:lnTo>
                <a:lnTo>
                  <a:pt x="102615" y="103632"/>
                </a:lnTo>
                <a:lnTo>
                  <a:pt x="180185" y="103632"/>
                </a:lnTo>
                <a:lnTo>
                  <a:pt x="73746" y="40132"/>
                </a:lnTo>
                <a:close/>
              </a:path>
              <a:path w="349250" h="475614">
                <a:moveTo>
                  <a:pt x="102615" y="103632"/>
                </a:moveTo>
                <a:lnTo>
                  <a:pt x="103124" y="104521"/>
                </a:lnTo>
                <a:lnTo>
                  <a:pt x="102615" y="103632"/>
                </a:lnTo>
                <a:close/>
              </a:path>
              <a:path w="349250" h="475614">
                <a:moveTo>
                  <a:pt x="67690" y="44704"/>
                </a:moveTo>
                <a:lnTo>
                  <a:pt x="68142" y="45466"/>
                </a:lnTo>
                <a:lnTo>
                  <a:pt x="67690" y="44704"/>
                </a:lnTo>
                <a:close/>
              </a:path>
              <a:path w="349250" h="475614">
                <a:moveTo>
                  <a:pt x="67781" y="44704"/>
                </a:moveTo>
                <a:lnTo>
                  <a:pt x="68199" y="45466"/>
                </a:lnTo>
                <a:lnTo>
                  <a:pt x="67781" y="44704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/>
          <p:cNvGrpSpPr/>
          <p:nvPr/>
        </p:nvGrpSpPr>
        <p:grpSpPr>
          <a:xfrm>
            <a:off x="3304032" y="3962400"/>
            <a:ext cx="1245235" cy="814069"/>
            <a:chOff x="3304032" y="3962400"/>
            <a:chExt cx="1245235" cy="814069"/>
          </a:xfrm>
        </p:grpSpPr>
        <p:sp>
          <p:nvSpPr>
            <p:cNvPr id="29" name="object 29"/>
            <p:cNvSpPr/>
            <p:nvPr/>
          </p:nvSpPr>
          <p:spPr>
            <a:xfrm>
              <a:off x="3310128" y="3968495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4">
                  <a:moveTo>
                    <a:pt x="1099312" y="0"/>
                  </a:moveTo>
                  <a:lnTo>
                    <a:pt x="133604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3"/>
                  </a:lnTo>
                  <a:lnTo>
                    <a:pt x="0" y="668019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4" y="801623"/>
                  </a:lnTo>
                  <a:lnTo>
                    <a:pt x="1099312" y="801623"/>
                  </a:lnTo>
                  <a:lnTo>
                    <a:pt x="1141541" y="794812"/>
                  </a:lnTo>
                  <a:lnTo>
                    <a:pt x="1178216" y="775846"/>
                  </a:lnTo>
                  <a:lnTo>
                    <a:pt x="1207138" y="746924"/>
                  </a:lnTo>
                  <a:lnTo>
                    <a:pt x="1226104" y="710249"/>
                  </a:lnTo>
                  <a:lnTo>
                    <a:pt x="1232916" y="668019"/>
                  </a:lnTo>
                  <a:lnTo>
                    <a:pt x="1232916" y="133603"/>
                  </a:lnTo>
                  <a:lnTo>
                    <a:pt x="1226104" y="91374"/>
                  </a:lnTo>
                  <a:lnTo>
                    <a:pt x="1207138" y="54699"/>
                  </a:lnTo>
                  <a:lnTo>
                    <a:pt x="1178216" y="25777"/>
                  </a:lnTo>
                  <a:lnTo>
                    <a:pt x="1141541" y="6811"/>
                  </a:lnTo>
                  <a:lnTo>
                    <a:pt x="1099312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310128" y="3968495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4">
                  <a:moveTo>
                    <a:pt x="0" y="133603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4" y="0"/>
                  </a:lnTo>
                  <a:lnTo>
                    <a:pt x="1099312" y="0"/>
                  </a:lnTo>
                  <a:lnTo>
                    <a:pt x="1141541" y="6811"/>
                  </a:lnTo>
                  <a:lnTo>
                    <a:pt x="1178216" y="25777"/>
                  </a:lnTo>
                  <a:lnTo>
                    <a:pt x="1207138" y="54699"/>
                  </a:lnTo>
                  <a:lnTo>
                    <a:pt x="1226104" y="91374"/>
                  </a:lnTo>
                  <a:lnTo>
                    <a:pt x="1232916" y="133603"/>
                  </a:lnTo>
                  <a:lnTo>
                    <a:pt x="1232916" y="668019"/>
                  </a:lnTo>
                  <a:lnTo>
                    <a:pt x="1226104" y="710249"/>
                  </a:lnTo>
                  <a:lnTo>
                    <a:pt x="1207138" y="746924"/>
                  </a:lnTo>
                  <a:lnTo>
                    <a:pt x="1178216" y="775846"/>
                  </a:lnTo>
                  <a:lnTo>
                    <a:pt x="1141541" y="794812"/>
                  </a:lnTo>
                  <a:lnTo>
                    <a:pt x="1099312" y="801623"/>
                  </a:lnTo>
                  <a:lnTo>
                    <a:pt x="133604" y="801623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19"/>
                  </a:lnTo>
                  <a:lnTo>
                    <a:pt x="0" y="13360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3509264" y="4174312"/>
            <a:ext cx="83629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</a:t>
            </a:r>
            <a:r>
              <a:rPr sz="2000" spc="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2000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ploy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794871" y="3047110"/>
            <a:ext cx="274320" cy="692785"/>
          </a:xfrm>
          <a:custGeom>
            <a:avLst/>
            <a:gdLst/>
            <a:ahLst/>
            <a:cxnLst/>
            <a:rect l="l" t="t" r="r" b="b"/>
            <a:pathLst>
              <a:path w="274320" h="692785">
                <a:moveTo>
                  <a:pt x="180949" y="119504"/>
                </a:moveTo>
                <a:lnTo>
                  <a:pt x="138067" y="155244"/>
                </a:lnTo>
                <a:lnTo>
                  <a:pt x="124602" y="202184"/>
                </a:lnTo>
                <a:lnTo>
                  <a:pt x="113299" y="245490"/>
                </a:lnTo>
                <a:lnTo>
                  <a:pt x="102631" y="289178"/>
                </a:lnTo>
                <a:lnTo>
                  <a:pt x="92979" y="332993"/>
                </a:lnTo>
                <a:lnTo>
                  <a:pt x="84089" y="376936"/>
                </a:lnTo>
                <a:lnTo>
                  <a:pt x="76088" y="421004"/>
                </a:lnTo>
                <a:lnTo>
                  <a:pt x="68976" y="465200"/>
                </a:lnTo>
                <a:lnTo>
                  <a:pt x="62499" y="509650"/>
                </a:lnTo>
                <a:lnTo>
                  <a:pt x="57165" y="554227"/>
                </a:lnTo>
                <a:lnTo>
                  <a:pt x="52466" y="598932"/>
                </a:lnTo>
                <a:lnTo>
                  <a:pt x="48783" y="643636"/>
                </a:lnTo>
                <a:lnTo>
                  <a:pt x="45989" y="688213"/>
                </a:lnTo>
                <a:lnTo>
                  <a:pt x="109870" y="692403"/>
                </a:lnTo>
                <a:lnTo>
                  <a:pt x="112632" y="648588"/>
                </a:lnTo>
                <a:lnTo>
                  <a:pt x="112705" y="648081"/>
                </a:lnTo>
                <a:lnTo>
                  <a:pt x="116169" y="605155"/>
                </a:lnTo>
                <a:lnTo>
                  <a:pt x="116286" y="604519"/>
                </a:lnTo>
                <a:lnTo>
                  <a:pt x="120726" y="561720"/>
                </a:lnTo>
                <a:lnTo>
                  <a:pt x="125999" y="517778"/>
                </a:lnTo>
                <a:lnTo>
                  <a:pt x="132222" y="474599"/>
                </a:lnTo>
                <a:lnTo>
                  <a:pt x="139106" y="432180"/>
                </a:lnTo>
                <a:lnTo>
                  <a:pt x="146840" y="389254"/>
                </a:lnTo>
                <a:lnTo>
                  <a:pt x="155590" y="345948"/>
                </a:lnTo>
                <a:lnTo>
                  <a:pt x="164800" y="304704"/>
                </a:lnTo>
                <a:lnTo>
                  <a:pt x="164861" y="303911"/>
                </a:lnTo>
                <a:lnTo>
                  <a:pt x="175278" y="261492"/>
                </a:lnTo>
                <a:lnTo>
                  <a:pt x="186451" y="218821"/>
                </a:lnTo>
                <a:lnTo>
                  <a:pt x="194132" y="191798"/>
                </a:lnTo>
                <a:lnTo>
                  <a:pt x="180949" y="119504"/>
                </a:lnTo>
                <a:close/>
              </a:path>
              <a:path w="274320" h="692785">
                <a:moveTo>
                  <a:pt x="112705" y="648081"/>
                </a:moveTo>
                <a:lnTo>
                  <a:pt x="112664" y="648588"/>
                </a:lnTo>
                <a:lnTo>
                  <a:pt x="112705" y="648081"/>
                </a:lnTo>
                <a:close/>
              </a:path>
              <a:path w="274320" h="692785">
                <a:moveTo>
                  <a:pt x="116286" y="604519"/>
                </a:moveTo>
                <a:lnTo>
                  <a:pt x="116220" y="605155"/>
                </a:lnTo>
                <a:lnTo>
                  <a:pt x="116286" y="604519"/>
                </a:lnTo>
                <a:close/>
              </a:path>
              <a:path w="274320" h="692785">
                <a:moveTo>
                  <a:pt x="120792" y="561086"/>
                </a:moveTo>
                <a:lnTo>
                  <a:pt x="120665" y="561720"/>
                </a:lnTo>
                <a:lnTo>
                  <a:pt x="120792" y="561086"/>
                </a:lnTo>
                <a:close/>
              </a:path>
              <a:path w="274320" h="692785">
                <a:moveTo>
                  <a:pt x="126090" y="517778"/>
                </a:moveTo>
                <a:lnTo>
                  <a:pt x="125999" y="518413"/>
                </a:lnTo>
                <a:lnTo>
                  <a:pt x="126090" y="517778"/>
                </a:lnTo>
                <a:close/>
              </a:path>
              <a:path w="274320" h="692785">
                <a:moveTo>
                  <a:pt x="132324" y="474599"/>
                </a:moveTo>
                <a:lnTo>
                  <a:pt x="132222" y="475234"/>
                </a:lnTo>
                <a:lnTo>
                  <a:pt x="132324" y="474599"/>
                </a:lnTo>
                <a:close/>
              </a:path>
              <a:path w="274320" h="692785">
                <a:moveTo>
                  <a:pt x="139207" y="431546"/>
                </a:moveTo>
                <a:lnTo>
                  <a:pt x="139080" y="432180"/>
                </a:lnTo>
                <a:lnTo>
                  <a:pt x="139207" y="431546"/>
                </a:lnTo>
                <a:close/>
              </a:path>
              <a:path w="274320" h="692785">
                <a:moveTo>
                  <a:pt x="155702" y="345948"/>
                </a:moveTo>
                <a:lnTo>
                  <a:pt x="155590" y="346455"/>
                </a:lnTo>
                <a:lnTo>
                  <a:pt x="155702" y="345948"/>
                </a:lnTo>
                <a:close/>
              </a:path>
              <a:path w="274320" h="692785">
                <a:moveTo>
                  <a:pt x="248883" y="135000"/>
                </a:moveTo>
                <a:lnTo>
                  <a:pt x="211089" y="135000"/>
                </a:lnTo>
                <a:lnTo>
                  <a:pt x="198173" y="177546"/>
                </a:lnTo>
                <a:lnTo>
                  <a:pt x="194132" y="191798"/>
                </a:lnTo>
                <a:lnTo>
                  <a:pt x="210962" y="284099"/>
                </a:lnTo>
                <a:lnTo>
                  <a:pt x="215687" y="295913"/>
                </a:lnTo>
                <a:lnTo>
                  <a:pt x="224281" y="304704"/>
                </a:lnTo>
                <a:lnTo>
                  <a:pt x="235519" y="309637"/>
                </a:lnTo>
                <a:lnTo>
                  <a:pt x="248173" y="309879"/>
                </a:lnTo>
                <a:lnTo>
                  <a:pt x="259988" y="305173"/>
                </a:lnTo>
                <a:lnTo>
                  <a:pt x="268779" y="296608"/>
                </a:lnTo>
                <a:lnTo>
                  <a:pt x="273712" y="285376"/>
                </a:lnTo>
                <a:lnTo>
                  <a:pt x="273954" y="272668"/>
                </a:lnTo>
                <a:lnTo>
                  <a:pt x="248883" y="135000"/>
                </a:lnTo>
                <a:close/>
              </a:path>
              <a:path w="274320" h="692785">
                <a:moveTo>
                  <a:pt x="165115" y="303275"/>
                </a:moveTo>
                <a:lnTo>
                  <a:pt x="164861" y="303911"/>
                </a:lnTo>
                <a:lnTo>
                  <a:pt x="165115" y="303275"/>
                </a:lnTo>
                <a:close/>
              </a:path>
              <a:path w="274320" h="692785">
                <a:moveTo>
                  <a:pt x="224297" y="0"/>
                </a:moveTo>
                <a:lnTo>
                  <a:pt x="11318" y="177546"/>
                </a:lnTo>
                <a:lnTo>
                  <a:pt x="3415" y="187446"/>
                </a:lnTo>
                <a:lnTo>
                  <a:pt x="0" y="199215"/>
                </a:lnTo>
                <a:lnTo>
                  <a:pt x="1228" y="211389"/>
                </a:lnTo>
                <a:lnTo>
                  <a:pt x="7254" y="222503"/>
                </a:lnTo>
                <a:lnTo>
                  <a:pt x="17156" y="230481"/>
                </a:lnTo>
                <a:lnTo>
                  <a:pt x="28940" y="233933"/>
                </a:lnTo>
                <a:lnTo>
                  <a:pt x="41151" y="232719"/>
                </a:lnTo>
                <a:lnTo>
                  <a:pt x="52339" y="226694"/>
                </a:lnTo>
                <a:lnTo>
                  <a:pt x="138067" y="155244"/>
                </a:lnTo>
                <a:lnTo>
                  <a:pt x="150002" y="116077"/>
                </a:lnTo>
                <a:lnTo>
                  <a:pt x="163972" y="73278"/>
                </a:lnTo>
                <a:lnTo>
                  <a:pt x="172354" y="49149"/>
                </a:lnTo>
                <a:lnTo>
                  <a:pt x="233248" y="49149"/>
                </a:lnTo>
                <a:lnTo>
                  <a:pt x="224297" y="0"/>
                </a:lnTo>
                <a:close/>
              </a:path>
              <a:path w="274320" h="692785">
                <a:moveTo>
                  <a:pt x="186468" y="218821"/>
                </a:moveTo>
                <a:lnTo>
                  <a:pt x="186324" y="219328"/>
                </a:lnTo>
                <a:lnTo>
                  <a:pt x="186468" y="218821"/>
                </a:lnTo>
                <a:close/>
              </a:path>
              <a:path w="274320" h="692785">
                <a:moveTo>
                  <a:pt x="218968" y="65404"/>
                </a:moveTo>
                <a:lnTo>
                  <a:pt x="171084" y="65404"/>
                </a:lnTo>
                <a:lnTo>
                  <a:pt x="223154" y="84327"/>
                </a:lnTo>
                <a:lnTo>
                  <a:pt x="180949" y="119504"/>
                </a:lnTo>
                <a:lnTo>
                  <a:pt x="194132" y="191798"/>
                </a:lnTo>
                <a:lnTo>
                  <a:pt x="198389" y="176784"/>
                </a:lnTo>
                <a:lnTo>
                  <a:pt x="210897" y="135636"/>
                </a:lnTo>
                <a:lnTo>
                  <a:pt x="224678" y="93599"/>
                </a:lnTo>
                <a:lnTo>
                  <a:pt x="232806" y="70230"/>
                </a:lnTo>
                <a:lnTo>
                  <a:pt x="218968" y="65404"/>
                </a:lnTo>
                <a:close/>
              </a:path>
              <a:path w="274320" h="692785">
                <a:moveTo>
                  <a:pt x="198389" y="176784"/>
                </a:moveTo>
                <a:lnTo>
                  <a:pt x="198245" y="177291"/>
                </a:lnTo>
                <a:lnTo>
                  <a:pt x="198389" y="176784"/>
                </a:lnTo>
                <a:close/>
              </a:path>
              <a:path w="274320" h="692785">
                <a:moveTo>
                  <a:pt x="198416" y="176784"/>
                </a:moveTo>
                <a:lnTo>
                  <a:pt x="198262" y="177291"/>
                </a:lnTo>
                <a:lnTo>
                  <a:pt x="198416" y="176784"/>
                </a:lnTo>
                <a:close/>
              </a:path>
              <a:path w="274320" h="692785">
                <a:moveTo>
                  <a:pt x="172354" y="49149"/>
                </a:moveTo>
                <a:lnTo>
                  <a:pt x="163972" y="73278"/>
                </a:lnTo>
                <a:lnTo>
                  <a:pt x="150002" y="116077"/>
                </a:lnTo>
                <a:lnTo>
                  <a:pt x="138067" y="155244"/>
                </a:lnTo>
                <a:lnTo>
                  <a:pt x="180949" y="119504"/>
                </a:lnTo>
                <a:lnTo>
                  <a:pt x="171084" y="65404"/>
                </a:lnTo>
                <a:lnTo>
                  <a:pt x="218968" y="65404"/>
                </a:lnTo>
                <a:lnTo>
                  <a:pt x="172354" y="49149"/>
                </a:lnTo>
                <a:close/>
              </a:path>
              <a:path w="274320" h="692785">
                <a:moveTo>
                  <a:pt x="233248" y="49149"/>
                </a:moveTo>
                <a:lnTo>
                  <a:pt x="172354" y="49149"/>
                </a:lnTo>
                <a:lnTo>
                  <a:pt x="232806" y="70230"/>
                </a:lnTo>
                <a:lnTo>
                  <a:pt x="224551" y="94106"/>
                </a:lnTo>
                <a:lnTo>
                  <a:pt x="210835" y="135636"/>
                </a:lnTo>
                <a:lnTo>
                  <a:pt x="211089" y="135000"/>
                </a:lnTo>
                <a:lnTo>
                  <a:pt x="248883" y="135000"/>
                </a:lnTo>
                <a:lnTo>
                  <a:pt x="233248" y="49149"/>
                </a:lnTo>
                <a:close/>
              </a:path>
              <a:path w="274320" h="692785">
                <a:moveTo>
                  <a:pt x="211089" y="135000"/>
                </a:moveTo>
                <a:lnTo>
                  <a:pt x="210835" y="135636"/>
                </a:lnTo>
                <a:lnTo>
                  <a:pt x="211089" y="135000"/>
                </a:lnTo>
                <a:close/>
              </a:path>
              <a:path w="274320" h="692785">
                <a:moveTo>
                  <a:pt x="171084" y="65404"/>
                </a:moveTo>
                <a:lnTo>
                  <a:pt x="180949" y="119504"/>
                </a:lnTo>
                <a:lnTo>
                  <a:pt x="223154" y="84327"/>
                </a:lnTo>
                <a:lnTo>
                  <a:pt x="171084" y="65404"/>
                </a:lnTo>
                <a:close/>
              </a:path>
              <a:path w="274320" h="692785">
                <a:moveTo>
                  <a:pt x="224678" y="93599"/>
                </a:moveTo>
                <a:lnTo>
                  <a:pt x="224511" y="94106"/>
                </a:lnTo>
                <a:lnTo>
                  <a:pt x="224678" y="93599"/>
                </a:lnTo>
                <a:close/>
              </a:path>
              <a:path w="274320" h="692785">
                <a:moveTo>
                  <a:pt x="224727" y="93599"/>
                </a:moveTo>
                <a:lnTo>
                  <a:pt x="224551" y="94106"/>
                </a:lnTo>
                <a:lnTo>
                  <a:pt x="224727" y="93599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3" name="object 33"/>
          <p:cNvGrpSpPr/>
          <p:nvPr/>
        </p:nvGrpSpPr>
        <p:grpSpPr>
          <a:xfrm>
            <a:off x="3745991" y="2026920"/>
            <a:ext cx="1245235" cy="814069"/>
            <a:chOff x="3745991" y="2026920"/>
            <a:chExt cx="1245235" cy="814069"/>
          </a:xfrm>
        </p:grpSpPr>
        <p:sp>
          <p:nvSpPr>
            <p:cNvPr id="34" name="object 34"/>
            <p:cNvSpPr/>
            <p:nvPr/>
          </p:nvSpPr>
          <p:spPr>
            <a:xfrm>
              <a:off x="3752087" y="2033016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5">
                  <a:moveTo>
                    <a:pt x="1099312" y="0"/>
                  </a:moveTo>
                  <a:lnTo>
                    <a:pt x="133603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4"/>
                  </a:lnTo>
                  <a:lnTo>
                    <a:pt x="0" y="668020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3" y="801624"/>
                  </a:lnTo>
                  <a:lnTo>
                    <a:pt x="1099312" y="801624"/>
                  </a:lnTo>
                  <a:lnTo>
                    <a:pt x="1141541" y="794812"/>
                  </a:lnTo>
                  <a:lnTo>
                    <a:pt x="1178216" y="775846"/>
                  </a:lnTo>
                  <a:lnTo>
                    <a:pt x="1207138" y="746924"/>
                  </a:lnTo>
                  <a:lnTo>
                    <a:pt x="1226104" y="710249"/>
                  </a:lnTo>
                  <a:lnTo>
                    <a:pt x="1232915" y="668020"/>
                  </a:lnTo>
                  <a:lnTo>
                    <a:pt x="1232915" y="133604"/>
                  </a:lnTo>
                  <a:lnTo>
                    <a:pt x="1226104" y="91374"/>
                  </a:lnTo>
                  <a:lnTo>
                    <a:pt x="1207138" y="54699"/>
                  </a:lnTo>
                  <a:lnTo>
                    <a:pt x="1178216" y="25777"/>
                  </a:lnTo>
                  <a:lnTo>
                    <a:pt x="1141541" y="6811"/>
                  </a:lnTo>
                  <a:lnTo>
                    <a:pt x="1099312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752087" y="2033016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5">
                  <a:moveTo>
                    <a:pt x="0" y="133604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3" y="0"/>
                  </a:lnTo>
                  <a:lnTo>
                    <a:pt x="1099312" y="0"/>
                  </a:lnTo>
                  <a:lnTo>
                    <a:pt x="1141541" y="6811"/>
                  </a:lnTo>
                  <a:lnTo>
                    <a:pt x="1178216" y="25777"/>
                  </a:lnTo>
                  <a:lnTo>
                    <a:pt x="1207138" y="54699"/>
                  </a:lnTo>
                  <a:lnTo>
                    <a:pt x="1226104" y="91374"/>
                  </a:lnTo>
                  <a:lnTo>
                    <a:pt x="1232915" y="133604"/>
                  </a:lnTo>
                  <a:lnTo>
                    <a:pt x="1232915" y="668020"/>
                  </a:lnTo>
                  <a:lnTo>
                    <a:pt x="1226104" y="710249"/>
                  </a:lnTo>
                  <a:lnTo>
                    <a:pt x="1207138" y="746924"/>
                  </a:lnTo>
                  <a:lnTo>
                    <a:pt x="1178216" y="775846"/>
                  </a:lnTo>
                  <a:lnTo>
                    <a:pt x="1141541" y="794812"/>
                  </a:lnTo>
                  <a:lnTo>
                    <a:pt x="1099312" y="801624"/>
                  </a:lnTo>
                  <a:lnTo>
                    <a:pt x="133603" y="801624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20"/>
                  </a:lnTo>
                  <a:lnTo>
                    <a:pt x="0" y="1336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3897884" y="2238197"/>
            <a:ext cx="9417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Mo</a:t>
            </a:r>
            <a:r>
              <a:rPr sz="2000" spc="1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n</a:t>
            </a:r>
            <a:r>
              <a:rPr sz="20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itor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902834" y="1662938"/>
            <a:ext cx="476884" cy="300990"/>
          </a:xfrm>
          <a:custGeom>
            <a:avLst/>
            <a:gdLst/>
            <a:ahLst/>
            <a:cxnLst/>
            <a:rect l="l" t="t" r="r" b="b"/>
            <a:pathLst>
              <a:path w="476885" h="300989">
                <a:moveTo>
                  <a:pt x="303683" y="81880"/>
                </a:moveTo>
                <a:lnTo>
                  <a:pt x="226187" y="118363"/>
                </a:lnTo>
                <a:lnTo>
                  <a:pt x="168275" y="147954"/>
                </a:lnTo>
                <a:lnTo>
                  <a:pt x="111125" y="179324"/>
                </a:lnTo>
                <a:lnTo>
                  <a:pt x="54990" y="212216"/>
                </a:lnTo>
                <a:lnTo>
                  <a:pt x="0" y="246379"/>
                </a:lnTo>
                <a:lnTo>
                  <a:pt x="33909" y="300736"/>
                </a:lnTo>
                <a:lnTo>
                  <a:pt x="88391" y="266700"/>
                </a:lnTo>
                <a:lnTo>
                  <a:pt x="143128" y="234696"/>
                </a:lnTo>
                <a:lnTo>
                  <a:pt x="143293" y="234696"/>
                </a:lnTo>
                <a:lnTo>
                  <a:pt x="197933" y="204724"/>
                </a:lnTo>
                <a:lnTo>
                  <a:pt x="254270" y="175895"/>
                </a:lnTo>
                <a:lnTo>
                  <a:pt x="255015" y="175513"/>
                </a:lnTo>
                <a:lnTo>
                  <a:pt x="310933" y="148798"/>
                </a:lnTo>
                <a:lnTo>
                  <a:pt x="357813" y="91037"/>
                </a:lnTo>
                <a:lnTo>
                  <a:pt x="303683" y="81880"/>
                </a:lnTo>
                <a:close/>
              </a:path>
              <a:path w="476885" h="300989">
                <a:moveTo>
                  <a:pt x="393921" y="148209"/>
                </a:moveTo>
                <a:lnTo>
                  <a:pt x="312165" y="148209"/>
                </a:lnTo>
                <a:lnTo>
                  <a:pt x="310933" y="148798"/>
                </a:lnTo>
                <a:lnTo>
                  <a:pt x="252349" y="220979"/>
                </a:lnTo>
                <a:lnTo>
                  <a:pt x="246439" y="232239"/>
                </a:lnTo>
                <a:lnTo>
                  <a:pt x="245363" y="244475"/>
                </a:lnTo>
                <a:lnTo>
                  <a:pt x="248955" y="256234"/>
                </a:lnTo>
                <a:lnTo>
                  <a:pt x="257048" y="266064"/>
                </a:lnTo>
                <a:lnTo>
                  <a:pt x="268287" y="271920"/>
                </a:lnTo>
                <a:lnTo>
                  <a:pt x="280479" y="273002"/>
                </a:lnTo>
                <a:lnTo>
                  <a:pt x="292195" y="269440"/>
                </a:lnTo>
                <a:lnTo>
                  <a:pt x="302005" y="261365"/>
                </a:lnTo>
                <a:lnTo>
                  <a:pt x="393921" y="148209"/>
                </a:lnTo>
                <a:close/>
              </a:path>
              <a:path w="476885" h="300989">
                <a:moveTo>
                  <a:pt x="88497" y="266700"/>
                </a:moveTo>
                <a:lnTo>
                  <a:pt x="87629" y="267208"/>
                </a:lnTo>
                <a:lnTo>
                  <a:pt x="88497" y="266700"/>
                </a:lnTo>
                <a:close/>
              </a:path>
              <a:path w="476885" h="300989">
                <a:moveTo>
                  <a:pt x="143293" y="234696"/>
                </a:moveTo>
                <a:lnTo>
                  <a:pt x="143128" y="234696"/>
                </a:lnTo>
                <a:lnTo>
                  <a:pt x="142366" y="235203"/>
                </a:lnTo>
                <a:lnTo>
                  <a:pt x="143293" y="234696"/>
                </a:lnTo>
                <a:close/>
              </a:path>
              <a:path w="476885" h="300989">
                <a:moveTo>
                  <a:pt x="198627" y="204342"/>
                </a:moveTo>
                <a:lnTo>
                  <a:pt x="197865" y="204724"/>
                </a:lnTo>
                <a:lnTo>
                  <a:pt x="198627" y="204342"/>
                </a:lnTo>
                <a:close/>
              </a:path>
              <a:path w="476885" h="300989">
                <a:moveTo>
                  <a:pt x="255050" y="175513"/>
                </a:moveTo>
                <a:lnTo>
                  <a:pt x="254510" y="175772"/>
                </a:lnTo>
                <a:lnTo>
                  <a:pt x="255050" y="175513"/>
                </a:lnTo>
                <a:close/>
              </a:path>
              <a:path w="476885" h="300989">
                <a:moveTo>
                  <a:pt x="357813" y="91037"/>
                </a:moveTo>
                <a:lnTo>
                  <a:pt x="310933" y="148798"/>
                </a:lnTo>
                <a:lnTo>
                  <a:pt x="311369" y="148589"/>
                </a:lnTo>
                <a:lnTo>
                  <a:pt x="369950" y="122554"/>
                </a:lnTo>
                <a:lnTo>
                  <a:pt x="370117" y="122554"/>
                </a:lnTo>
                <a:lnTo>
                  <a:pt x="424600" y="100202"/>
                </a:lnTo>
                <a:lnTo>
                  <a:pt x="411988" y="100202"/>
                </a:lnTo>
                <a:lnTo>
                  <a:pt x="357813" y="91037"/>
                </a:lnTo>
                <a:close/>
              </a:path>
              <a:path w="476885" h="300989">
                <a:moveTo>
                  <a:pt x="431707" y="38608"/>
                </a:moveTo>
                <a:lnTo>
                  <a:pt x="406018" y="38608"/>
                </a:lnTo>
                <a:lnTo>
                  <a:pt x="428625" y="98551"/>
                </a:lnTo>
                <a:lnTo>
                  <a:pt x="369188" y="122936"/>
                </a:lnTo>
                <a:lnTo>
                  <a:pt x="311276" y="148589"/>
                </a:lnTo>
                <a:lnTo>
                  <a:pt x="312165" y="148209"/>
                </a:lnTo>
                <a:lnTo>
                  <a:pt x="393921" y="148209"/>
                </a:lnTo>
                <a:lnTo>
                  <a:pt x="476757" y="46227"/>
                </a:lnTo>
                <a:lnTo>
                  <a:pt x="431707" y="38608"/>
                </a:lnTo>
                <a:close/>
              </a:path>
              <a:path w="476885" h="300989">
                <a:moveTo>
                  <a:pt x="312165" y="148209"/>
                </a:moveTo>
                <a:lnTo>
                  <a:pt x="311276" y="148589"/>
                </a:lnTo>
                <a:lnTo>
                  <a:pt x="312165" y="148209"/>
                </a:lnTo>
                <a:close/>
              </a:path>
              <a:path w="476885" h="300989">
                <a:moveTo>
                  <a:pt x="369950" y="122554"/>
                </a:moveTo>
                <a:lnTo>
                  <a:pt x="369092" y="122936"/>
                </a:lnTo>
                <a:lnTo>
                  <a:pt x="369950" y="122554"/>
                </a:lnTo>
                <a:close/>
              </a:path>
              <a:path w="476885" h="300989">
                <a:moveTo>
                  <a:pt x="370117" y="122554"/>
                </a:moveTo>
                <a:lnTo>
                  <a:pt x="369950" y="122554"/>
                </a:lnTo>
                <a:lnTo>
                  <a:pt x="369188" y="122936"/>
                </a:lnTo>
                <a:lnTo>
                  <a:pt x="370117" y="122554"/>
                </a:lnTo>
                <a:close/>
              </a:path>
              <a:path w="476885" h="300989">
                <a:moveTo>
                  <a:pt x="392429" y="48387"/>
                </a:moveTo>
                <a:lnTo>
                  <a:pt x="357813" y="91037"/>
                </a:lnTo>
                <a:lnTo>
                  <a:pt x="411988" y="100202"/>
                </a:lnTo>
                <a:lnTo>
                  <a:pt x="392429" y="48387"/>
                </a:lnTo>
                <a:close/>
              </a:path>
              <a:path w="476885" h="300989">
                <a:moveTo>
                  <a:pt x="409706" y="48387"/>
                </a:moveTo>
                <a:lnTo>
                  <a:pt x="392429" y="48387"/>
                </a:lnTo>
                <a:lnTo>
                  <a:pt x="411988" y="100202"/>
                </a:lnTo>
                <a:lnTo>
                  <a:pt x="424600" y="100202"/>
                </a:lnTo>
                <a:lnTo>
                  <a:pt x="428005" y="98806"/>
                </a:lnTo>
                <a:lnTo>
                  <a:pt x="427736" y="98806"/>
                </a:lnTo>
                <a:lnTo>
                  <a:pt x="428625" y="98551"/>
                </a:lnTo>
                <a:lnTo>
                  <a:pt x="409706" y="48387"/>
                </a:lnTo>
                <a:close/>
              </a:path>
              <a:path w="476885" h="300989">
                <a:moveTo>
                  <a:pt x="428625" y="98551"/>
                </a:moveTo>
                <a:lnTo>
                  <a:pt x="427736" y="98806"/>
                </a:lnTo>
                <a:lnTo>
                  <a:pt x="428005" y="98806"/>
                </a:lnTo>
                <a:lnTo>
                  <a:pt x="428625" y="98551"/>
                </a:lnTo>
                <a:close/>
              </a:path>
              <a:path w="476885" h="300989">
                <a:moveTo>
                  <a:pt x="406018" y="38608"/>
                </a:moveTo>
                <a:lnTo>
                  <a:pt x="404749" y="39115"/>
                </a:lnTo>
                <a:lnTo>
                  <a:pt x="344550" y="63881"/>
                </a:lnTo>
                <a:lnTo>
                  <a:pt x="303683" y="81880"/>
                </a:lnTo>
                <a:lnTo>
                  <a:pt x="357813" y="91037"/>
                </a:lnTo>
                <a:lnTo>
                  <a:pt x="392429" y="48387"/>
                </a:lnTo>
                <a:lnTo>
                  <a:pt x="409706" y="48387"/>
                </a:lnTo>
                <a:lnTo>
                  <a:pt x="406018" y="38608"/>
                </a:lnTo>
                <a:close/>
              </a:path>
              <a:path w="476885" h="300989">
                <a:moveTo>
                  <a:pt x="203453" y="0"/>
                </a:moveTo>
                <a:lnTo>
                  <a:pt x="190767" y="408"/>
                </a:lnTo>
                <a:lnTo>
                  <a:pt x="179593" y="5461"/>
                </a:lnTo>
                <a:lnTo>
                  <a:pt x="171110" y="14323"/>
                </a:lnTo>
                <a:lnTo>
                  <a:pt x="166497" y="26162"/>
                </a:lnTo>
                <a:lnTo>
                  <a:pt x="166915" y="38608"/>
                </a:lnTo>
                <a:lnTo>
                  <a:pt x="303683" y="81880"/>
                </a:lnTo>
                <a:lnTo>
                  <a:pt x="344550" y="63881"/>
                </a:lnTo>
                <a:lnTo>
                  <a:pt x="404749" y="39115"/>
                </a:lnTo>
                <a:lnTo>
                  <a:pt x="406018" y="38608"/>
                </a:lnTo>
                <a:lnTo>
                  <a:pt x="431707" y="38608"/>
                </a:lnTo>
                <a:lnTo>
                  <a:pt x="203453" y="0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  <a:endParaRPr spc="-1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6280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60" dirty="0">
                <a:latin typeface="Trebuchet MS" panose="020B0703020202090204"/>
                <a:cs typeface="Trebuchet MS" panose="020B0703020202090204"/>
              </a:rPr>
              <a:t>C</a:t>
            </a:r>
            <a:r>
              <a:rPr sz="4000" b="1" spc="50" dirty="0">
                <a:latin typeface="Trebuchet MS" panose="020B0703020202090204"/>
                <a:cs typeface="Trebuchet MS" panose="020B0703020202090204"/>
              </a:rPr>
              <a:t>h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120" dirty="0">
                <a:latin typeface="Trebuchet MS" panose="020B0703020202090204"/>
                <a:cs typeface="Trebuchet MS" panose="020B0703020202090204"/>
              </a:rPr>
              <a:t>ll</a:t>
            </a:r>
            <a:r>
              <a:rPr sz="4000" b="1" spc="-1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60" dirty="0">
                <a:latin typeface="Trebuchet MS" panose="020B0703020202090204"/>
                <a:cs typeface="Trebuchet MS" panose="020B0703020202090204"/>
              </a:rPr>
              <a:t>n</a:t>
            </a:r>
            <a:r>
              <a:rPr sz="4000" b="1" spc="340" dirty="0">
                <a:latin typeface="Trebuchet MS" panose="020B0703020202090204"/>
                <a:cs typeface="Trebuchet MS" panose="020B0703020202090204"/>
              </a:rPr>
              <a:t>g</a:t>
            </a:r>
            <a:r>
              <a:rPr sz="4000" b="1" spc="-1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114" dirty="0">
                <a:latin typeface="Trebuchet MS" panose="020B0703020202090204"/>
                <a:cs typeface="Trebuchet MS" panose="020B0703020202090204"/>
              </a:rPr>
              <a:t>s</a:t>
            </a:r>
            <a:r>
              <a:rPr sz="4000" b="1" spc="-425" dirty="0"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-35" dirty="0">
                <a:latin typeface="Trebuchet MS" panose="020B0703020202090204"/>
                <a:cs typeface="Trebuchet MS" panose="020B0703020202090204"/>
              </a:rPr>
              <a:t>i</a:t>
            </a:r>
            <a:r>
              <a:rPr sz="4000" b="1" spc="155" dirty="0">
                <a:latin typeface="Trebuchet MS" panose="020B0703020202090204"/>
                <a:cs typeface="Trebuchet MS" panose="020B0703020202090204"/>
              </a:rPr>
              <a:t>n</a:t>
            </a:r>
            <a:r>
              <a:rPr sz="4000" b="1" spc="-409" dirty="0"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270" dirty="0">
                <a:latin typeface="Trebuchet MS" panose="020B0703020202090204"/>
                <a:cs typeface="Trebuchet MS" panose="020B0703020202090204"/>
              </a:rPr>
              <a:t>D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-35" dirty="0">
                <a:latin typeface="Trebuchet MS" panose="020B0703020202090204"/>
                <a:cs typeface="Trebuchet MS" panose="020B0703020202090204"/>
              </a:rPr>
              <a:t>t</a:t>
            </a:r>
            <a:r>
              <a:rPr sz="4000" b="1" spc="1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-430" dirty="0"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265" dirty="0">
                <a:latin typeface="Trebuchet MS" panose="020B0703020202090204"/>
                <a:cs typeface="Trebuchet MS" panose="020B0703020202090204"/>
              </a:rPr>
              <a:t>S</a:t>
            </a:r>
            <a:r>
              <a:rPr sz="4000" b="1" spc="-190" dirty="0">
                <a:latin typeface="Trebuchet MS" panose="020B0703020202090204"/>
                <a:cs typeface="Trebuchet MS" panose="020B0703020202090204"/>
              </a:rPr>
              <a:t>c</a:t>
            </a:r>
            <a:r>
              <a:rPr sz="4000" b="1" spc="-35" dirty="0">
                <a:latin typeface="Trebuchet MS" panose="020B0703020202090204"/>
                <a:cs typeface="Trebuchet MS" panose="020B0703020202090204"/>
              </a:rPr>
              <a:t>i</a:t>
            </a:r>
            <a:r>
              <a:rPr sz="4000" b="1" spc="-1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60" dirty="0">
                <a:latin typeface="Trebuchet MS" panose="020B0703020202090204"/>
                <a:cs typeface="Trebuchet MS" panose="020B0703020202090204"/>
              </a:rPr>
              <a:t>n</a:t>
            </a:r>
            <a:r>
              <a:rPr sz="4000" b="1" spc="-190" dirty="0">
                <a:latin typeface="Trebuchet MS" panose="020B0703020202090204"/>
                <a:cs typeface="Trebuchet MS" panose="020B0703020202090204"/>
              </a:rPr>
              <a:t>c</a:t>
            </a:r>
            <a:r>
              <a:rPr sz="4000" b="1" spc="-85" dirty="0">
                <a:latin typeface="Trebuchet MS" panose="020B0703020202090204"/>
                <a:cs typeface="Trebuchet MS" panose="020B0703020202090204"/>
              </a:rPr>
              <a:t>e</a:t>
            </a:r>
            <a:endParaRPr sz="4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432077"/>
            <a:ext cx="5622925" cy="478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100"/>
              </a:spcBef>
              <a:buSzPct val="89000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Data</a:t>
            </a:r>
            <a:r>
              <a:rPr sz="2800" spc="-114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analysis</a:t>
            </a:r>
            <a:r>
              <a:rPr sz="2800" spc="-1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and</a:t>
            </a:r>
            <a:r>
              <a:rPr sz="2800" spc="-1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preparation</a:t>
            </a:r>
            <a:r>
              <a:rPr sz="2800" spc="-7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is </a:t>
            </a:r>
            <a:r>
              <a:rPr sz="2800" spc="-8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time</a:t>
            </a:r>
            <a:r>
              <a:rPr sz="2800" spc="-1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consuming</a:t>
            </a:r>
            <a:endParaRPr sz="2800">
              <a:latin typeface="Trebuchet MS" panose="020B0703020202090204"/>
              <a:cs typeface="Trebuchet MS" panose="020B07030202020902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Arial MT"/>
              <a:buChar char="•"/>
            </a:pPr>
            <a:endParaRPr sz="2950">
              <a:latin typeface="Trebuchet MS" panose="020B0703020202090204"/>
              <a:cs typeface="Trebuchet MS" panose="020B0703020202090204"/>
            </a:endParaRPr>
          </a:p>
          <a:p>
            <a:pPr marL="469900" indent="-457200">
              <a:lnSpc>
                <a:spcPct val="100000"/>
              </a:lnSpc>
              <a:buSzPct val="89000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1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So</a:t>
            </a:r>
            <a:r>
              <a:rPr sz="2800" spc="-1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many</a:t>
            </a:r>
            <a:r>
              <a:rPr sz="2800" spc="-1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tools</a:t>
            </a:r>
            <a:endParaRPr sz="2800">
              <a:latin typeface="Trebuchet MS" panose="020B0703020202090204"/>
              <a:cs typeface="Trebuchet MS" panose="020B07030202020902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Arial MT"/>
              <a:buChar char="•"/>
            </a:pPr>
            <a:endParaRPr sz="2950">
              <a:latin typeface="Trebuchet MS" panose="020B0703020202090204"/>
              <a:cs typeface="Trebuchet MS" panose="020B0703020202090204"/>
            </a:endParaRPr>
          </a:p>
          <a:p>
            <a:pPr marL="469900" indent="-457200">
              <a:lnSpc>
                <a:spcPct val="100000"/>
              </a:lnSpc>
              <a:buSzPct val="89000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Highly</a:t>
            </a:r>
            <a:r>
              <a:rPr sz="2800" spc="-1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iterative</a:t>
            </a:r>
            <a:r>
              <a:rPr sz="2800" spc="-1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processes</a:t>
            </a:r>
            <a:endParaRPr sz="2800">
              <a:latin typeface="Trebuchet MS" panose="020B0703020202090204"/>
              <a:cs typeface="Trebuchet MS" panose="020B0703020202090204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3000">
              <a:latin typeface="Trebuchet MS" panose="020B0703020202090204"/>
              <a:cs typeface="Trebuchet MS" panose="020B0703020202090204"/>
            </a:endParaRPr>
          </a:p>
          <a:p>
            <a:pPr marL="469900" indent="-457200">
              <a:lnSpc>
                <a:spcPct val="100000"/>
              </a:lnSpc>
              <a:buSzPct val="89000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Lots</a:t>
            </a:r>
            <a:r>
              <a:rPr sz="2800" spc="-1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of</a:t>
            </a:r>
            <a:r>
              <a:rPr sz="2800" spc="-114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manual</a:t>
            </a:r>
            <a:r>
              <a:rPr sz="2800" spc="-114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effort</a:t>
            </a:r>
            <a:endParaRPr sz="2800">
              <a:latin typeface="Trebuchet MS" panose="020B0703020202090204"/>
              <a:cs typeface="Trebuchet MS" panose="020B07030202020902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Arial MT"/>
              <a:buChar char="•"/>
            </a:pPr>
            <a:endParaRPr sz="2950">
              <a:latin typeface="Trebuchet MS" panose="020B0703020202090204"/>
              <a:cs typeface="Trebuchet MS" panose="020B0703020202090204"/>
            </a:endParaRPr>
          </a:p>
          <a:p>
            <a:pPr marL="469900" indent="-457200">
              <a:lnSpc>
                <a:spcPct val="100000"/>
              </a:lnSpc>
              <a:buSzPct val="89000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Quickly</a:t>
            </a:r>
            <a:r>
              <a:rPr sz="2800" spc="-1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evolving</a:t>
            </a:r>
            <a:r>
              <a:rPr sz="2800" spc="-1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as</a:t>
            </a:r>
            <a:r>
              <a:rPr sz="2800" spc="-10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2800" spc="-1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discipline</a:t>
            </a:r>
            <a:endParaRPr sz="2800">
              <a:latin typeface="Trebuchet MS" panose="020B0703020202090204"/>
              <a:cs typeface="Trebuchet MS" panose="020B070302020209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37831" y="0"/>
            <a:ext cx="5154168" cy="685799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  <a:endParaRPr spc="-1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3990" y="351492"/>
            <a:ext cx="1669414" cy="1689100"/>
          </a:xfrm>
          <a:custGeom>
            <a:avLst/>
            <a:gdLst/>
            <a:ahLst/>
            <a:cxnLst/>
            <a:rect l="l" t="t" r="r" b="b"/>
            <a:pathLst>
              <a:path w="1669414" h="1689100">
                <a:moveTo>
                  <a:pt x="633685" y="0"/>
                </a:moveTo>
                <a:lnTo>
                  <a:pt x="602673" y="0"/>
                </a:lnTo>
                <a:lnTo>
                  <a:pt x="231765" y="215899"/>
                </a:lnTo>
                <a:lnTo>
                  <a:pt x="225346" y="228599"/>
                </a:lnTo>
                <a:lnTo>
                  <a:pt x="220516" y="228599"/>
                </a:lnTo>
                <a:lnTo>
                  <a:pt x="217472" y="241299"/>
                </a:lnTo>
                <a:lnTo>
                  <a:pt x="216414" y="241299"/>
                </a:lnTo>
                <a:lnTo>
                  <a:pt x="216414" y="507999"/>
                </a:lnTo>
                <a:lnTo>
                  <a:pt x="15639" y="622299"/>
                </a:lnTo>
                <a:lnTo>
                  <a:pt x="9137" y="622299"/>
                </a:lnTo>
                <a:lnTo>
                  <a:pt x="4234" y="634999"/>
                </a:lnTo>
                <a:lnTo>
                  <a:pt x="1139" y="634999"/>
                </a:lnTo>
                <a:lnTo>
                  <a:pt x="61" y="647699"/>
                </a:lnTo>
                <a:lnTo>
                  <a:pt x="0" y="1003299"/>
                </a:lnTo>
                <a:lnTo>
                  <a:pt x="61" y="1041399"/>
                </a:lnTo>
                <a:lnTo>
                  <a:pt x="1259" y="1054099"/>
                </a:lnTo>
                <a:lnTo>
                  <a:pt x="4678" y="1066799"/>
                </a:lnTo>
                <a:lnTo>
                  <a:pt x="10063" y="1066799"/>
                </a:lnTo>
                <a:lnTo>
                  <a:pt x="17154" y="1079499"/>
                </a:lnTo>
                <a:lnTo>
                  <a:pt x="185505" y="1155699"/>
                </a:lnTo>
                <a:lnTo>
                  <a:pt x="185505" y="1422399"/>
                </a:lnTo>
                <a:lnTo>
                  <a:pt x="186513" y="1422399"/>
                </a:lnTo>
                <a:lnTo>
                  <a:pt x="189417" y="1435099"/>
                </a:lnTo>
                <a:lnTo>
                  <a:pt x="194035" y="1435099"/>
                </a:lnTo>
                <a:lnTo>
                  <a:pt x="200187" y="1447799"/>
                </a:lnTo>
                <a:lnTo>
                  <a:pt x="607000" y="1689100"/>
                </a:lnTo>
                <a:lnTo>
                  <a:pt x="628817" y="1689100"/>
                </a:lnTo>
                <a:lnTo>
                  <a:pt x="743166" y="1625600"/>
                </a:lnTo>
                <a:lnTo>
                  <a:pt x="618797" y="1625600"/>
                </a:lnTo>
                <a:lnTo>
                  <a:pt x="521331" y="1574800"/>
                </a:lnTo>
                <a:lnTo>
                  <a:pt x="574340" y="1536700"/>
                </a:lnTo>
                <a:lnTo>
                  <a:pt x="464201" y="1536700"/>
                </a:lnTo>
                <a:lnTo>
                  <a:pt x="247323" y="1396999"/>
                </a:lnTo>
                <a:lnTo>
                  <a:pt x="247323" y="1155699"/>
                </a:lnTo>
                <a:lnTo>
                  <a:pt x="340342" y="1104899"/>
                </a:lnTo>
                <a:lnTo>
                  <a:pt x="215074" y="1104899"/>
                </a:lnTo>
                <a:lnTo>
                  <a:pt x="61879" y="1028699"/>
                </a:lnTo>
                <a:lnTo>
                  <a:pt x="61848" y="850899"/>
                </a:lnTo>
                <a:lnTo>
                  <a:pt x="182132" y="787399"/>
                </a:lnTo>
                <a:lnTo>
                  <a:pt x="61848" y="787399"/>
                </a:lnTo>
                <a:lnTo>
                  <a:pt x="61879" y="660399"/>
                </a:lnTo>
                <a:lnTo>
                  <a:pt x="246138" y="558799"/>
                </a:lnTo>
                <a:lnTo>
                  <a:pt x="355684" y="558799"/>
                </a:lnTo>
                <a:lnTo>
                  <a:pt x="278232" y="507999"/>
                </a:lnTo>
                <a:lnTo>
                  <a:pt x="278232" y="266699"/>
                </a:lnTo>
                <a:lnTo>
                  <a:pt x="432776" y="177799"/>
                </a:lnTo>
                <a:lnTo>
                  <a:pt x="494594" y="177799"/>
                </a:lnTo>
                <a:lnTo>
                  <a:pt x="494594" y="139699"/>
                </a:lnTo>
                <a:lnTo>
                  <a:pt x="618333" y="63500"/>
                </a:lnTo>
                <a:lnTo>
                  <a:pt x="745343" y="63500"/>
                </a:lnTo>
                <a:lnTo>
                  <a:pt x="633685" y="0"/>
                </a:lnTo>
                <a:close/>
              </a:path>
              <a:path w="1669414" h="1689100">
                <a:moveTo>
                  <a:pt x="957971" y="1574800"/>
                </a:moveTo>
                <a:lnTo>
                  <a:pt x="834645" y="1574800"/>
                </a:lnTo>
                <a:lnTo>
                  <a:pt x="1035630" y="1689100"/>
                </a:lnTo>
                <a:lnTo>
                  <a:pt x="1067157" y="1689100"/>
                </a:lnTo>
                <a:lnTo>
                  <a:pt x="1172899" y="1625600"/>
                </a:lnTo>
                <a:lnTo>
                  <a:pt x="1050389" y="1625600"/>
                </a:lnTo>
                <a:lnTo>
                  <a:pt x="957971" y="1574800"/>
                </a:lnTo>
                <a:close/>
              </a:path>
              <a:path w="1669414" h="1689100">
                <a:moveTo>
                  <a:pt x="865554" y="1016000"/>
                </a:moveTo>
                <a:lnTo>
                  <a:pt x="803736" y="1016000"/>
                </a:lnTo>
                <a:lnTo>
                  <a:pt x="803736" y="1524000"/>
                </a:lnTo>
                <a:lnTo>
                  <a:pt x="618797" y="1625600"/>
                </a:lnTo>
                <a:lnTo>
                  <a:pt x="743166" y="1625600"/>
                </a:lnTo>
                <a:lnTo>
                  <a:pt x="834645" y="1574800"/>
                </a:lnTo>
                <a:lnTo>
                  <a:pt x="957971" y="1574800"/>
                </a:lnTo>
                <a:lnTo>
                  <a:pt x="865554" y="1524000"/>
                </a:lnTo>
                <a:lnTo>
                  <a:pt x="865554" y="1320800"/>
                </a:lnTo>
                <a:lnTo>
                  <a:pt x="1090925" y="1320800"/>
                </a:lnTo>
                <a:lnTo>
                  <a:pt x="1084296" y="1308100"/>
                </a:lnTo>
                <a:lnTo>
                  <a:pt x="1081865" y="1295400"/>
                </a:lnTo>
                <a:lnTo>
                  <a:pt x="1084296" y="1282700"/>
                </a:lnTo>
                <a:lnTo>
                  <a:pt x="1090925" y="1270000"/>
                </a:lnTo>
                <a:lnTo>
                  <a:pt x="1100751" y="1270000"/>
                </a:lnTo>
                <a:lnTo>
                  <a:pt x="1112774" y="1257300"/>
                </a:lnTo>
                <a:lnTo>
                  <a:pt x="865554" y="1257300"/>
                </a:lnTo>
                <a:lnTo>
                  <a:pt x="865554" y="1016000"/>
                </a:lnTo>
                <a:close/>
              </a:path>
              <a:path w="1669414" h="1689100">
                <a:moveTo>
                  <a:pt x="1562786" y="965200"/>
                </a:moveTo>
                <a:lnTo>
                  <a:pt x="1423692" y="965200"/>
                </a:lnTo>
                <a:lnTo>
                  <a:pt x="1572828" y="1041400"/>
                </a:lnTo>
                <a:lnTo>
                  <a:pt x="1438966" y="1117600"/>
                </a:lnTo>
                <a:lnTo>
                  <a:pt x="1426484" y="1117600"/>
                </a:lnTo>
                <a:lnTo>
                  <a:pt x="1423062" y="1130300"/>
                </a:lnTo>
                <a:lnTo>
                  <a:pt x="1421863" y="1143000"/>
                </a:lnTo>
                <a:lnTo>
                  <a:pt x="1421863" y="1397000"/>
                </a:lnTo>
                <a:lnTo>
                  <a:pt x="1050389" y="1625600"/>
                </a:lnTo>
                <a:lnTo>
                  <a:pt x="1172899" y="1625600"/>
                </a:lnTo>
                <a:lnTo>
                  <a:pt x="1468974" y="1447800"/>
                </a:lnTo>
                <a:lnTo>
                  <a:pt x="1475129" y="1435100"/>
                </a:lnTo>
                <a:lnTo>
                  <a:pt x="1479757" y="1435100"/>
                </a:lnTo>
                <a:lnTo>
                  <a:pt x="1482669" y="1422400"/>
                </a:lnTo>
                <a:lnTo>
                  <a:pt x="1483681" y="1422400"/>
                </a:lnTo>
                <a:lnTo>
                  <a:pt x="1483681" y="1155700"/>
                </a:lnTo>
                <a:lnTo>
                  <a:pt x="1651981" y="1079500"/>
                </a:lnTo>
                <a:lnTo>
                  <a:pt x="1659076" y="1066800"/>
                </a:lnTo>
                <a:lnTo>
                  <a:pt x="1664463" y="1066800"/>
                </a:lnTo>
                <a:lnTo>
                  <a:pt x="1667886" y="1054100"/>
                </a:lnTo>
                <a:lnTo>
                  <a:pt x="1669084" y="1041400"/>
                </a:lnTo>
                <a:lnTo>
                  <a:pt x="1669084" y="990600"/>
                </a:lnTo>
                <a:lnTo>
                  <a:pt x="1607266" y="990600"/>
                </a:lnTo>
                <a:lnTo>
                  <a:pt x="1562786" y="965200"/>
                </a:lnTo>
                <a:close/>
              </a:path>
              <a:path w="1669414" h="1689100">
                <a:moveTo>
                  <a:pt x="662095" y="1397000"/>
                </a:moveTo>
                <a:lnTo>
                  <a:pt x="464201" y="1536700"/>
                </a:lnTo>
                <a:lnTo>
                  <a:pt x="574340" y="1536700"/>
                </a:lnTo>
                <a:lnTo>
                  <a:pt x="698027" y="1447800"/>
                </a:lnTo>
                <a:lnTo>
                  <a:pt x="662095" y="1397000"/>
                </a:lnTo>
                <a:close/>
              </a:path>
              <a:path w="1669414" h="1689100">
                <a:moveTo>
                  <a:pt x="1148832" y="1206500"/>
                </a:moveTo>
                <a:lnTo>
                  <a:pt x="1084001" y="1206500"/>
                </a:lnTo>
                <a:lnTo>
                  <a:pt x="1058970" y="1219200"/>
                </a:lnTo>
                <a:lnTo>
                  <a:pt x="1039081" y="1244600"/>
                </a:lnTo>
                <a:lnTo>
                  <a:pt x="1025739" y="1257300"/>
                </a:lnTo>
                <a:lnTo>
                  <a:pt x="1112774" y="1257300"/>
                </a:lnTo>
                <a:lnTo>
                  <a:pt x="1124808" y="1270000"/>
                </a:lnTo>
                <a:lnTo>
                  <a:pt x="1134632" y="1270000"/>
                </a:lnTo>
                <a:lnTo>
                  <a:pt x="1141255" y="1282700"/>
                </a:lnTo>
                <a:lnTo>
                  <a:pt x="1143683" y="1295400"/>
                </a:lnTo>
                <a:lnTo>
                  <a:pt x="1141255" y="1308100"/>
                </a:lnTo>
                <a:lnTo>
                  <a:pt x="1134632" y="1320800"/>
                </a:lnTo>
                <a:lnTo>
                  <a:pt x="1025739" y="1320800"/>
                </a:lnTo>
                <a:lnTo>
                  <a:pt x="1039081" y="1346200"/>
                </a:lnTo>
                <a:lnTo>
                  <a:pt x="1058970" y="1371600"/>
                </a:lnTo>
                <a:lnTo>
                  <a:pt x="1084001" y="1384300"/>
                </a:lnTo>
                <a:lnTo>
                  <a:pt x="1148832" y="1384300"/>
                </a:lnTo>
                <a:lnTo>
                  <a:pt x="1178310" y="1358900"/>
                </a:lnTo>
                <a:lnTo>
                  <a:pt x="1198202" y="1333500"/>
                </a:lnTo>
                <a:lnTo>
                  <a:pt x="1205501" y="1295400"/>
                </a:lnTo>
                <a:lnTo>
                  <a:pt x="1198202" y="1257300"/>
                </a:lnTo>
                <a:lnTo>
                  <a:pt x="1178310" y="1231900"/>
                </a:lnTo>
                <a:lnTo>
                  <a:pt x="1148832" y="1206500"/>
                </a:lnTo>
                <a:close/>
              </a:path>
              <a:path w="1669414" h="1689100">
                <a:moveTo>
                  <a:pt x="543104" y="876300"/>
                </a:moveTo>
                <a:lnTo>
                  <a:pt x="431437" y="876299"/>
                </a:lnTo>
                <a:lnTo>
                  <a:pt x="556412" y="965200"/>
                </a:lnTo>
                <a:lnTo>
                  <a:pt x="556412" y="1130300"/>
                </a:lnTo>
                <a:lnTo>
                  <a:pt x="413922" y="1244599"/>
                </a:lnTo>
                <a:lnTo>
                  <a:pt x="451605" y="1282699"/>
                </a:lnTo>
                <a:lnTo>
                  <a:pt x="719895" y="1079500"/>
                </a:lnTo>
                <a:lnTo>
                  <a:pt x="618230" y="1079500"/>
                </a:lnTo>
                <a:lnTo>
                  <a:pt x="618230" y="952500"/>
                </a:lnTo>
                <a:lnTo>
                  <a:pt x="617452" y="952500"/>
                </a:lnTo>
                <a:lnTo>
                  <a:pt x="615188" y="939800"/>
                </a:lnTo>
                <a:lnTo>
                  <a:pt x="611547" y="939800"/>
                </a:lnTo>
                <a:lnTo>
                  <a:pt x="606639" y="927100"/>
                </a:lnTo>
                <a:lnTo>
                  <a:pt x="543104" y="876300"/>
                </a:lnTo>
                <a:close/>
              </a:path>
              <a:path w="1669414" h="1689100">
                <a:moveTo>
                  <a:pt x="355040" y="1015999"/>
                </a:moveTo>
                <a:lnTo>
                  <a:pt x="215074" y="1104899"/>
                </a:lnTo>
                <a:lnTo>
                  <a:pt x="340342" y="1104899"/>
                </a:lnTo>
                <a:lnTo>
                  <a:pt x="386851" y="1079499"/>
                </a:lnTo>
                <a:lnTo>
                  <a:pt x="355040" y="1015999"/>
                </a:lnTo>
                <a:close/>
              </a:path>
              <a:path w="1669414" h="1689100">
                <a:moveTo>
                  <a:pt x="695941" y="711200"/>
                </a:moveTo>
                <a:lnTo>
                  <a:pt x="664130" y="762000"/>
                </a:lnTo>
                <a:lnTo>
                  <a:pt x="803736" y="850900"/>
                </a:lnTo>
                <a:lnTo>
                  <a:pt x="803736" y="939800"/>
                </a:lnTo>
                <a:lnTo>
                  <a:pt x="618230" y="1079500"/>
                </a:lnTo>
                <a:lnTo>
                  <a:pt x="719895" y="1079500"/>
                </a:lnTo>
                <a:lnTo>
                  <a:pt x="803736" y="1016000"/>
                </a:lnTo>
                <a:lnTo>
                  <a:pt x="865554" y="1016000"/>
                </a:lnTo>
                <a:lnTo>
                  <a:pt x="865554" y="825500"/>
                </a:lnTo>
                <a:lnTo>
                  <a:pt x="864514" y="825500"/>
                </a:lnTo>
                <a:lnTo>
                  <a:pt x="861529" y="812800"/>
                </a:lnTo>
                <a:lnTo>
                  <a:pt x="856795" y="812800"/>
                </a:lnTo>
                <a:lnTo>
                  <a:pt x="850511" y="800100"/>
                </a:lnTo>
                <a:lnTo>
                  <a:pt x="695941" y="711200"/>
                </a:lnTo>
                <a:close/>
              </a:path>
              <a:path w="1669414" h="1689100">
                <a:moveTo>
                  <a:pt x="1360045" y="800100"/>
                </a:moveTo>
                <a:lnTo>
                  <a:pt x="1323976" y="812800"/>
                </a:lnTo>
                <a:lnTo>
                  <a:pt x="1294499" y="825500"/>
                </a:lnTo>
                <a:lnTo>
                  <a:pt x="1274614" y="863600"/>
                </a:lnTo>
                <a:lnTo>
                  <a:pt x="1267319" y="889000"/>
                </a:lnTo>
                <a:lnTo>
                  <a:pt x="1274614" y="927100"/>
                </a:lnTo>
                <a:lnTo>
                  <a:pt x="1294499" y="952500"/>
                </a:lnTo>
                <a:lnTo>
                  <a:pt x="1323976" y="977900"/>
                </a:lnTo>
                <a:lnTo>
                  <a:pt x="1360045" y="990600"/>
                </a:lnTo>
                <a:lnTo>
                  <a:pt x="1378075" y="977900"/>
                </a:lnTo>
                <a:lnTo>
                  <a:pt x="1394902" y="977900"/>
                </a:lnTo>
                <a:lnTo>
                  <a:pt x="1410212" y="965200"/>
                </a:lnTo>
                <a:lnTo>
                  <a:pt x="1562786" y="965200"/>
                </a:lnTo>
                <a:lnTo>
                  <a:pt x="1496067" y="927100"/>
                </a:lnTo>
                <a:lnTo>
                  <a:pt x="1348022" y="927100"/>
                </a:lnTo>
                <a:lnTo>
                  <a:pt x="1338197" y="914400"/>
                </a:lnTo>
                <a:lnTo>
                  <a:pt x="1331568" y="901700"/>
                </a:lnTo>
                <a:lnTo>
                  <a:pt x="1329137" y="889000"/>
                </a:lnTo>
                <a:lnTo>
                  <a:pt x="1331568" y="876300"/>
                </a:lnTo>
                <a:lnTo>
                  <a:pt x="1338197" y="876300"/>
                </a:lnTo>
                <a:lnTo>
                  <a:pt x="1348022" y="863600"/>
                </a:lnTo>
                <a:lnTo>
                  <a:pt x="1445474" y="863600"/>
                </a:lnTo>
                <a:lnTo>
                  <a:pt x="1425582" y="825500"/>
                </a:lnTo>
                <a:lnTo>
                  <a:pt x="1396104" y="812800"/>
                </a:lnTo>
                <a:lnTo>
                  <a:pt x="1360045" y="800100"/>
                </a:lnTo>
                <a:close/>
              </a:path>
              <a:path w="1669414" h="1689100">
                <a:moveTo>
                  <a:pt x="1160811" y="63500"/>
                </a:moveTo>
                <a:lnTo>
                  <a:pt x="1049797" y="63500"/>
                </a:lnTo>
                <a:lnTo>
                  <a:pt x="1390954" y="292100"/>
                </a:lnTo>
                <a:lnTo>
                  <a:pt x="1390954" y="368300"/>
                </a:lnTo>
                <a:lnTo>
                  <a:pt x="1249111" y="368300"/>
                </a:lnTo>
                <a:lnTo>
                  <a:pt x="1259108" y="381000"/>
                </a:lnTo>
                <a:lnTo>
                  <a:pt x="1265850" y="393700"/>
                </a:lnTo>
                <a:lnTo>
                  <a:pt x="1268323" y="406400"/>
                </a:lnTo>
                <a:lnTo>
                  <a:pt x="1265850" y="419100"/>
                </a:lnTo>
                <a:lnTo>
                  <a:pt x="1259108" y="419100"/>
                </a:lnTo>
                <a:lnTo>
                  <a:pt x="1249111" y="431800"/>
                </a:lnTo>
                <a:lnTo>
                  <a:pt x="1390954" y="431800"/>
                </a:lnTo>
                <a:lnTo>
                  <a:pt x="1390954" y="520700"/>
                </a:lnTo>
                <a:lnTo>
                  <a:pt x="1392035" y="533400"/>
                </a:lnTo>
                <a:lnTo>
                  <a:pt x="1395134" y="533400"/>
                </a:lnTo>
                <a:lnTo>
                  <a:pt x="1400039" y="546100"/>
                </a:lnTo>
                <a:lnTo>
                  <a:pt x="1406538" y="546100"/>
                </a:lnTo>
                <a:lnTo>
                  <a:pt x="1607266" y="660400"/>
                </a:lnTo>
                <a:lnTo>
                  <a:pt x="1607266" y="990600"/>
                </a:lnTo>
                <a:lnTo>
                  <a:pt x="1669084" y="990600"/>
                </a:lnTo>
                <a:lnTo>
                  <a:pt x="1669084" y="647700"/>
                </a:lnTo>
                <a:lnTo>
                  <a:pt x="1668000" y="635000"/>
                </a:lnTo>
                <a:lnTo>
                  <a:pt x="1664895" y="635000"/>
                </a:lnTo>
                <a:lnTo>
                  <a:pt x="1659988" y="622300"/>
                </a:lnTo>
                <a:lnTo>
                  <a:pt x="1653500" y="622300"/>
                </a:lnTo>
                <a:lnTo>
                  <a:pt x="1452772" y="508000"/>
                </a:lnTo>
                <a:lnTo>
                  <a:pt x="1452772" y="279400"/>
                </a:lnTo>
                <a:lnTo>
                  <a:pt x="1451833" y="266700"/>
                </a:lnTo>
                <a:lnTo>
                  <a:pt x="1449118" y="266700"/>
                </a:lnTo>
                <a:lnTo>
                  <a:pt x="1444786" y="254000"/>
                </a:lnTo>
                <a:lnTo>
                  <a:pt x="1438992" y="254000"/>
                </a:lnTo>
                <a:lnTo>
                  <a:pt x="1160811" y="63500"/>
                </a:lnTo>
                <a:close/>
              </a:path>
              <a:path w="1669414" h="1689100">
                <a:moveTo>
                  <a:pt x="355684" y="558799"/>
                </a:moveTo>
                <a:lnTo>
                  <a:pt x="246138" y="558799"/>
                </a:lnTo>
                <a:lnTo>
                  <a:pt x="401868" y="660399"/>
                </a:lnTo>
                <a:lnTo>
                  <a:pt x="401868" y="812799"/>
                </a:lnTo>
                <a:lnTo>
                  <a:pt x="230246" y="927099"/>
                </a:lnTo>
                <a:lnTo>
                  <a:pt x="264426" y="977899"/>
                </a:lnTo>
                <a:lnTo>
                  <a:pt x="431437" y="876299"/>
                </a:lnTo>
                <a:lnTo>
                  <a:pt x="543104" y="876300"/>
                </a:lnTo>
                <a:lnTo>
                  <a:pt x="463685" y="812799"/>
                </a:lnTo>
                <a:lnTo>
                  <a:pt x="463685" y="660399"/>
                </a:lnTo>
                <a:lnTo>
                  <a:pt x="539985" y="609599"/>
                </a:lnTo>
                <a:lnTo>
                  <a:pt x="433137" y="609599"/>
                </a:lnTo>
                <a:lnTo>
                  <a:pt x="355684" y="558799"/>
                </a:lnTo>
                <a:close/>
              </a:path>
              <a:path w="1669414" h="1689100">
                <a:moveTo>
                  <a:pt x="1445474" y="863600"/>
                </a:moveTo>
                <a:lnTo>
                  <a:pt x="1372079" y="863600"/>
                </a:lnTo>
                <a:lnTo>
                  <a:pt x="1381904" y="876300"/>
                </a:lnTo>
                <a:lnTo>
                  <a:pt x="1388526" y="876300"/>
                </a:lnTo>
                <a:lnTo>
                  <a:pt x="1390954" y="889000"/>
                </a:lnTo>
                <a:lnTo>
                  <a:pt x="1388526" y="901700"/>
                </a:lnTo>
                <a:lnTo>
                  <a:pt x="1381904" y="914400"/>
                </a:lnTo>
                <a:lnTo>
                  <a:pt x="1372079" y="927100"/>
                </a:lnTo>
                <a:lnTo>
                  <a:pt x="1496067" y="927100"/>
                </a:lnTo>
                <a:lnTo>
                  <a:pt x="1451588" y="901700"/>
                </a:lnTo>
                <a:lnTo>
                  <a:pt x="1452772" y="901700"/>
                </a:lnTo>
                <a:lnTo>
                  <a:pt x="1452772" y="889000"/>
                </a:lnTo>
                <a:lnTo>
                  <a:pt x="1445474" y="863600"/>
                </a:lnTo>
                <a:close/>
              </a:path>
              <a:path w="1669414" h="1689100">
                <a:moveTo>
                  <a:pt x="745343" y="63500"/>
                </a:moveTo>
                <a:lnTo>
                  <a:pt x="618333" y="63500"/>
                </a:lnTo>
                <a:lnTo>
                  <a:pt x="803658" y="177800"/>
                </a:lnTo>
                <a:lnTo>
                  <a:pt x="803684" y="558800"/>
                </a:lnTo>
                <a:lnTo>
                  <a:pt x="804764" y="558800"/>
                </a:lnTo>
                <a:lnTo>
                  <a:pt x="807863" y="571500"/>
                </a:lnTo>
                <a:lnTo>
                  <a:pt x="812768" y="571500"/>
                </a:lnTo>
                <a:lnTo>
                  <a:pt x="819267" y="584200"/>
                </a:lnTo>
                <a:lnTo>
                  <a:pt x="1021283" y="698500"/>
                </a:lnTo>
                <a:lnTo>
                  <a:pt x="1020047" y="698500"/>
                </a:lnTo>
                <a:lnTo>
                  <a:pt x="1027342" y="749300"/>
                </a:lnTo>
                <a:lnTo>
                  <a:pt x="1076704" y="787400"/>
                </a:lnTo>
                <a:lnTo>
                  <a:pt x="1112774" y="800100"/>
                </a:lnTo>
                <a:lnTo>
                  <a:pt x="1148832" y="787400"/>
                </a:lnTo>
                <a:lnTo>
                  <a:pt x="1178310" y="774700"/>
                </a:lnTo>
                <a:lnTo>
                  <a:pt x="1198202" y="749300"/>
                </a:lnTo>
                <a:lnTo>
                  <a:pt x="1200635" y="736600"/>
                </a:lnTo>
                <a:lnTo>
                  <a:pt x="1100751" y="736600"/>
                </a:lnTo>
                <a:lnTo>
                  <a:pt x="1090925" y="723900"/>
                </a:lnTo>
                <a:lnTo>
                  <a:pt x="1084296" y="723900"/>
                </a:lnTo>
                <a:lnTo>
                  <a:pt x="1081865" y="711200"/>
                </a:lnTo>
                <a:lnTo>
                  <a:pt x="1084296" y="698500"/>
                </a:lnTo>
                <a:lnTo>
                  <a:pt x="1090925" y="685800"/>
                </a:lnTo>
                <a:lnTo>
                  <a:pt x="1100751" y="685800"/>
                </a:lnTo>
                <a:lnTo>
                  <a:pt x="1112774" y="673100"/>
                </a:lnTo>
                <a:lnTo>
                  <a:pt x="1198202" y="673100"/>
                </a:lnTo>
                <a:lnTo>
                  <a:pt x="1178310" y="647700"/>
                </a:lnTo>
                <a:lnTo>
                  <a:pt x="1163571" y="635000"/>
                </a:lnTo>
                <a:lnTo>
                  <a:pt x="1049462" y="635000"/>
                </a:lnTo>
                <a:lnTo>
                  <a:pt x="865502" y="533400"/>
                </a:lnTo>
                <a:lnTo>
                  <a:pt x="865476" y="177800"/>
                </a:lnTo>
                <a:lnTo>
                  <a:pt x="967877" y="114300"/>
                </a:lnTo>
                <a:lnTo>
                  <a:pt x="834670" y="114300"/>
                </a:lnTo>
                <a:lnTo>
                  <a:pt x="745343" y="63500"/>
                </a:lnTo>
                <a:close/>
              </a:path>
              <a:path w="1669414" h="1689100">
                <a:moveTo>
                  <a:pt x="202608" y="711199"/>
                </a:moveTo>
                <a:lnTo>
                  <a:pt x="61848" y="787399"/>
                </a:lnTo>
                <a:lnTo>
                  <a:pt x="182132" y="787399"/>
                </a:lnTo>
                <a:lnTo>
                  <a:pt x="230246" y="761999"/>
                </a:lnTo>
                <a:lnTo>
                  <a:pt x="202608" y="711199"/>
                </a:lnTo>
                <a:close/>
              </a:path>
              <a:path w="1669414" h="1689100">
                <a:moveTo>
                  <a:pt x="1198202" y="673100"/>
                </a:moveTo>
                <a:lnTo>
                  <a:pt x="1112774" y="673100"/>
                </a:lnTo>
                <a:lnTo>
                  <a:pt x="1124808" y="685800"/>
                </a:lnTo>
                <a:lnTo>
                  <a:pt x="1134632" y="685800"/>
                </a:lnTo>
                <a:lnTo>
                  <a:pt x="1141255" y="698500"/>
                </a:lnTo>
                <a:lnTo>
                  <a:pt x="1143683" y="711200"/>
                </a:lnTo>
                <a:lnTo>
                  <a:pt x="1141255" y="723900"/>
                </a:lnTo>
                <a:lnTo>
                  <a:pt x="1134632" y="723900"/>
                </a:lnTo>
                <a:lnTo>
                  <a:pt x="1124808" y="736600"/>
                </a:lnTo>
                <a:lnTo>
                  <a:pt x="1200635" y="736600"/>
                </a:lnTo>
                <a:lnTo>
                  <a:pt x="1205501" y="711200"/>
                </a:lnTo>
                <a:lnTo>
                  <a:pt x="1198202" y="673100"/>
                </a:lnTo>
                <a:close/>
              </a:path>
              <a:path w="1669414" h="1689100">
                <a:moveTo>
                  <a:pt x="1112774" y="609600"/>
                </a:moveTo>
                <a:lnTo>
                  <a:pt x="1094869" y="622300"/>
                </a:lnTo>
                <a:lnTo>
                  <a:pt x="1078143" y="622300"/>
                </a:lnTo>
                <a:lnTo>
                  <a:pt x="1062904" y="635000"/>
                </a:lnTo>
                <a:lnTo>
                  <a:pt x="1163571" y="635000"/>
                </a:lnTo>
                <a:lnTo>
                  <a:pt x="1148832" y="622300"/>
                </a:lnTo>
                <a:lnTo>
                  <a:pt x="1112774" y="609600"/>
                </a:lnTo>
                <a:close/>
              </a:path>
              <a:path w="1669414" h="1689100">
                <a:moveTo>
                  <a:pt x="649139" y="342900"/>
                </a:moveTo>
                <a:lnTo>
                  <a:pt x="587321" y="342900"/>
                </a:lnTo>
                <a:lnTo>
                  <a:pt x="587321" y="508000"/>
                </a:lnTo>
                <a:lnTo>
                  <a:pt x="433137" y="609599"/>
                </a:lnTo>
                <a:lnTo>
                  <a:pt x="539985" y="609599"/>
                </a:lnTo>
                <a:lnTo>
                  <a:pt x="635359" y="546100"/>
                </a:lnTo>
                <a:lnTo>
                  <a:pt x="641152" y="546100"/>
                </a:lnTo>
                <a:lnTo>
                  <a:pt x="645485" y="533400"/>
                </a:lnTo>
                <a:lnTo>
                  <a:pt x="648200" y="533400"/>
                </a:lnTo>
                <a:lnTo>
                  <a:pt x="649139" y="520700"/>
                </a:lnTo>
                <a:lnTo>
                  <a:pt x="649139" y="342900"/>
                </a:lnTo>
                <a:close/>
              </a:path>
              <a:path w="1669414" h="1689100">
                <a:moveTo>
                  <a:pt x="1236873" y="304800"/>
                </a:moveTo>
                <a:lnTo>
                  <a:pt x="1200634" y="317500"/>
                </a:lnTo>
                <a:lnTo>
                  <a:pt x="1171008" y="330200"/>
                </a:lnTo>
                <a:lnTo>
                  <a:pt x="1151018" y="368300"/>
                </a:lnTo>
                <a:lnTo>
                  <a:pt x="1143683" y="406400"/>
                </a:lnTo>
                <a:lnTo>
                  <a:pt x="1151018" y="431800"/>
                </a:lnTo>
                <a:lnTo>
                  <a:pt x="1171008" y="469900"/>
                </a:lnTo>
                <a:lnTo>
                  <a:pt x="1200634" y="482600"/>
                </a:lnTo>
                <a:lnTo>
                  <a:pt x="1236873" y="495300"/>
                </a:lnTo>
                <a:lnTo>
                  <a:pt x="1266220" y="495300"/>
                </a:lnTo>
                <a:lnTo>
                  <a:pt x="1291740" y="469900"/>
                </a:lnTo>
                <a:lnTo>
                  <a:pt x="1311913" y="457200"/>
                </a:lnTo>
                <a:lnTo>
                  <a:pt x="1325221" y="431800"/>
                </a:lnTo>
                <a:lnTo>
                  <a:pt x="1224691" y="431800"/>
                </a:lnTo>
                <a:lnTo>
                  <a:pt x="1214715" y="419100"/>
                </a:lnTo>
                <a:lnTo>
                  <a:pt x="1207976" y="419100"/>
                </a:lnTo>
                <a:lnTo>
                  <a:pt x="1205501" y="406400"/>
                </a:lnTo>
                <a:lnTo>
                  <a:pt x="1207976" y="393700"/>
                </a:lnTo>
                <a:lnTo>
                  <a:pt x="1214715" y="381000"/>
                </a:lnTo>
                <a:lnTo>
                  <a:pt x="1224691" y="368300"/>
                </a:lnTo>
                <a:lnTo>
                  <a:pt x="1324474" y="368300"/>
                </a:lnTo>
                <a:lnTo>
                  <a:pt x="1310946" y="342900"/>
                </a:lnTo>
                <a:lnTo>
                  <a:pt x="1290874" y="330200"/>
                </a:lnTo>
                <a:lnTo>
                  <a:pt x="1265701" y="317500"/>
                </a:lnTo>
                <a:lnTo>
                  <a:pt x="1236873" y="304800"/>
                </a:lnTo>
                <a:close/>
              </a:path>
              <a:path w="1669414" h="1689100">
                <a:moveTo>
                  <a:pt x="494594" y="177799"/>
                </a:moveTo>
                <a:lnTo>
                  <a:pt x="432776" y="177799"/>
                </a:lnTo>
                <a:lnTo>
                  <a:pt x="432777" y="431799"/>
                </a:lnTo>
                <a:lnTo>
                  <a:pt x="494594" y="431799"/>
                </a:lnTo>
                <a:lnTo>
                  <a:pt x="494594" y="177799"/>
                </a:lnTo>
                <a:close/>
              </a:path>
              <a:path w="1669414" h="1689100">
                <a:moveTo>
                  <a:pt x="1068085" y="0"/>
                </a:moveTo>
                <a:lnTo>
                  <a:pt x="1035501" y="0"/>
                </a:lnTo>
                <a:lnTo>
                  <a:pt x="834670" y="114300"/>
                </a:lnTo>
                <a:lnTo>
                  <a:pt x="967877" y="114300"/>
                </a:lnTo>
                <a:lnTo>
                  <a:pt x="1049797" y="63500"/>
                </a:lnTo>
                <a:lnTo>
                  <a:pt x="1160811" y="63500"/>
                </a:lnTo>
                <a:lnTo>
                  <a:pt x="1068085" y="0"/>
                </a:lnTo>
                <a:close/>
              </a:path>
            </a:pathLst>
          </a:custGeom>
          <a:solidFill>
            <a:srgbClr val="DB2B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9957" y="312330"/>
            <a:ext cx="7571740" cy="153035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6000" spc="200" dirty="0">
                <a:solidFill>
                  <a:srgbClr val="DB2BB6"/>
                </a:solidFill>
              </a:rPr>
              <a:t>Amazon</a:t>
            </a:r>
            <a:r>
              <a:rPr sz="6000" spc="-280" dirty="0">
                <a:solidFill>
                  <a:srgbClr val="DB2BB6"/>
                </a:solidFill>
              </a:rPr>
              <a:t> </a:t>
            </a:r>
            <a:r>
              <a:rPr sz="6000" spc="180" dirty="0">
                <a:solidFill>
                  <a:srgbClr val="DB2BB6"/>
                </a:solidFill>
              </a:rPr>
              <a:t>SageMaker</a:t>
            </a:r>
            <a:endParaRPr sz="6000"/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spc="30" dirty="0"/>
              <a:t>Purpose-built</a:t>
            </a:r>
            <a:r>
              <a:rPr sz="2400" spc="-90" dirty="0"/>
              <a:t> </a:t>
            </a:r>
            <a:r>
              <a:rPr sz="2400" spc="40" dirty="0"/>
              <a:t>tools</a:t>
            </a:r>
            <a:r>
              <a:rPr sz="2400" spc="-90" dirty="0"/>
              <a:t> </a:t>
            </a:r>
            <a:r>
              <a:rPr sz="2400" spc="80" dirty="0"/>
              <a:t>so</a:t>
            </a:r>
            <a:r>
              <a:rPr sz="2400" spc="-105" dirty="0"/>
              <a:t> </a:t>
            </a:r>
            <a:r>
              <a:rPr sz="2400" spc="70" dirty="0"/>
              <a:t>you</a:t>
            </a:r>
            <a:r>
              <a:rPr sz="2400" spc="-110" dirty="0"/>
              <a:t> </a:t>
            </a:r>
            <a:r>
              <a:rPr sz="2400" dirty="0"/>
              <a:t>can</a:t>
            </a:r>
            <a:r>
              <a:rPr sz="2400" spc="-85" dirty="0"/>
              <a:t> </a:t>
            </a:r>
            <a:r>
              <a:rPr sz="2400" spc="20" dirty="0"/>
              <a:t>be</a:t>
            </a:r>
            <a:r>
              <a:rPr sz="2400" spc="-95" dirty="0"/>
              <a:t> </a:t>
            </a:r>
            <a:r>
              <a:rPr sz="2400" spc="80" dirty="0"/>
              <a:t>10x</a:t>
            </a:r>
            <a:r>
              <a:rPr sz="2400" spc="-95" dirty="0"/>
              <a:t> </a:t>
            </a:r>
            <a:r>
              <a:rPr sz="2400" spc="45" dirty="0"/>
              <a:t>more</a:t>
            </a:r>
            <a:r>
              <a:rPr sz="2400" spc="-110" dirty="0"/>
              <a:t> </a:t>
            </a:r>
            <a:r>
              <a:rPr sz="2400" spc="10" dirty="0"/>
              <a:t>productive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373125" y="2500629"/>
            <a:ext cx="11440160" cy="3475354"/>
            <a:chOff x="373125" y="2500629"/>
            <a:chExt cx="11440160" cy="3475354"/>
          </a:xfrm>
        </p:grpSpPr>
        <p:sp>
          <p:nvSpPr>
            <p:cNvPr id="5" name="object 5"/>
            <p:cNvSpPr/>
            <p:nvPr/>
          </p:nvSpPr>
          <p:spPr>
            <a:xfrm>
              <a:off x="1212342" y="2510789"/>
              <a:ext cx="10590530" cy="3455035"/>
            </a:xfrm>
            <a:custGeom>
              <a:avLst/>
              <a:gdLst/>
              <a:ahLst/>
              <a:cxnLst/>
              <a:rect l="l" t="t" r="r" b="b"/>
              <a:pathLst>
                <a:path w="10590530" h="3455035">
                  <a:moveTo>
                    <a:pt x="0" y="3454908"/>
                  </a:moveTo>
                  <a:lnTo>
                    <a:pt x="10590276" y="3454908"/>
                  </a:lnTo>
                  <a:lnTo>
                    <a:pt x="10590276" y="0"/>
                  </a:lnTo>
                  <a:lnTo>
                    <a:pt x="0" y="0"/>
                  </a:lnTo>
                  <a:lnTo>
                    <a:pt x="0" y="3454908"/>
                  </a:lnTo>
                  <a:close/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83285" y="3594353"/>
              <a:ext cx="1670685" cy="1264920"/>
            </a:xfrm>
            <a:custGeom>
              <a:avLst/>
              <a:gdLst/>
              <a:ahLst/>
              <a:cxnLst/>
              <a:rect l="l" t="t" r="r" b="b"/>
              <a:pathLst>
                <a:path w="1670685" h="1264920">
                  <a:moveTo>
                    <a:pt x="1670304" y="0"/>
                  </a:moveTo>
                  <a:lnTo>
                    <a:pt x="0" y="0"/>
                  </a:lnTo>
                  <a:lnTo>
                    <a:pt x="0" y="1264920"/>
                  </a:lnTo>
                  <a:lnTo>
                    <a:pt x="1670304" y="1264920"/>
                  </a:lnTo>
                  <a:lnTo>
                    <a:pt x="1670304" y="0"/>
                  </a:lnTo>
                  <a:close/>
                </a:path>
              </a:pathLst>
            </a:custGeom>
            <a:solidFill>
              <a:srgbClr val="090D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3285" y="3594353"/>
              <a:ext cx="1670685" cy="1264920"/>
            </a:xfrm>
            <a:custGeom>
              <a:avLst/>
              <a:gdLst/>
              <a:ahLst/>
              <a:cxnLst/>
              <a:rect l="l" t="t" r="r" b="b"/>
              <a:pathLst>
                <a:path w="1670685" h="1264920">
                  <a:moveTo>
                    <a:pt x="0" y="1264920"/>
                  </a:moveTo>
                  <a:lnTo>
                    <a:pt x="1670304" y="1264920"/>
                  </a:lnTo>
                  <a:lnTo>
                    <a:pt x="1670304" y="0"/>
                  </a:lnTo>
                  <a:lnTo>
                    <a:pt x="0" y="0"/>
                  </a:lnTo>
                  <a:lnTo>
                    <a:pt x="0" y="1264920"/>
                  </a:lnTo>
                  <a:close/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95401" y="4295394"/>
            <a:ext cx="1441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100"/>
              </a:spcBef>
            </a:pPr>
            <a:r>
              <a:rPr sz="1200" b="1" spc="35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200" b="1" spc="65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200" b="1" spc="15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200" b="1" spc="-50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z</a:t>
            </a:r>
            <a:r>
              <a:rPr sz="1200" b="1" spc="25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on</a:t>
            </a:r>
            <a:r>
              <a:rPr sz="1200" b="1" spc="-65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85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S</a:t>
            </a:r>
            <a:r>
              <a:rPr sz="1200" b="1" spc="15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200" b="1" spc="110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g</a:t>
            </a:r>
            <a:r>
              <a:rPr sz="1200" b="1" spc="40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1200" b="1" spc="45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200" b="1" spc="15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200" b="1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k</a:t>
            </a:r>
            <a:r>
              <a:rPr sz="1200" b="1" spc="-5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1200" b="1" spc="-25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r  </a:t>
            </a:r>
            <a:r>
              <a:rPr sz="1200" b="1" spc="20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Studio</a:t>
            </a:r>
            <a:r>
              <a:rPr sz="1200" b="1" spc="-65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15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notebooks</a:t>
            </a:r>
            <a:endParaRPr sz="1200">
              <a:latin typeface="Trebuchet MS" panose="020B0703020202090204"/>
              <a:cs typeface="Trebuchet MS" panose="020B070302020209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77328" y="3101594"/>
            <a:ext cx="10264775" cy="1161415"/>
            <a:chOff x="977328" y="3101594"/>
            <a:chExt cx="10264775" cy="1161415"/>
          </a:xfrm>
        </p:grpSpPr>
        <p:sp>
          <p:nvSpPr>
            <p:cNvPr id="10" name="object 10"/>
            <p:cNvSpPr/>
            <p:nvPr/>
          </p:nvSpPr>
          <p:spPr>
            <a:xfrm>
              <a:off x="977328" y="3772268"/>
              <a:ext cx="483870" cy="490220"/>
            </a:xfrm>
            <a:custGeom>
              <a:avLst/>
              <a:gdLst/>
              <a:ahLst/>
              <a:cxnLst/>
              <a:rect l="l" t="t" r="r" b="b"/>
              <a:pathLst>
                <a:path w="483869" h="490220">
                  <a:moveTo>
                    <a:pt x="483679" y="186690"/>
                  </a:moveTo>
                  <a:lnTo>
                    <a:pt x="482295" y="184150"/>
                  </a:lnTo>
                  <a:lnTo>
                    <a:pt x="481596" y="182880"/>
                  </a:lnTo>
                  <a:lnTo>
                    <a:pt x="478104" y="176530"/>
                  </a:lnTo>
                  <a:lnTo>
                    <a:pt x="457288" y="164731"/>
                  </a:lnTo>
                  <a:lnTo>
                    <a:pt x="457288" y="195580"/>
                  </a:lnTo>
                  <a:lnTo>
                    <a:pt x="457288" y="279450"/>
                  </a:lnTo>
                  <a:lnTo>
                    <a:pt x="457288" y="283476"/>
                  </a:lnTo>
                  <a:lnTo>
                    <a:pt x="457187" y="279400"/>
                  </a:lnTo>
                  <a:lnTo>
                    <a:pt x="426021" y="261620"/>
                  </a:lnTo>
                  <a:lnTo>
                    <a:pt x="421932" y="259283"/>
                  </a:lnTo>
                  <a:lnTo>
                    <a:pt x="422198" y="257810"/>
                  </a:lnTo>
                  <a:lnTo>
                    <a:pt x="420497" y="250190"/>
                  </a:lnTo>
                  <a:lnTo>
                    <a:pt x="420217" y="248920"/>
                  </a:lnTo>
                  <a:lnTo>
                    <a:pt x="420065" y="248234"/>
                  </a:lnTo>
                  <a:lnTo>
                    <a:pt x="420065" y="259080"/>
                  </a:lnTo>
                  <a:lnTo>
                    <a:pt x="417207" y="259080"/>
                  </a:lnTo>
                  <a:lnTo>
                    <a:pt x="417322" y="258445"/>
                  </a:lnTo>
                  <a:lnTo>
                    <a:pt x="419696" y="258445"/>
                  </a:lnTo>
                  <a:lnTo>
                    <a:pt x="420065" y="259080"/>
                  </a:lnTo>
                  <a:lnTo>
                    <a:pt x="420065" y="248234"/>
                  </a:lnTo>
                  <a:lnTo>
                    <a:pt x="419658" y="246380"/>
                  </a:lnTo>
                  <a:lnTo>
                    <a:pt x="417220" y="242570"/>
                  </a:lnTo>
                  <a:lnTo>
                    <a:pt x="416407" y="241300"/>
                  </a:lnTo>
                  <a:lnTo>
                    <a:pt x="413969" y="237490"/>
                  </a:lnTo>
                  <a:lnTo>
                    <a:pt x="413156" y="236220"/>
                  </a:lnTo>
                  <a:lnTo>
                    <a:pt x="402920" y="229870"/>
                  </a:lnTo>
                  <a:lnTo>
                    <a:pt x="395300" y="228206"/>
                  </a:lnTo>
                  <a:lnTo>
                    <a:pt x="395300" y="258445"/>
                  </a:lnTo>
                  <a:lnTo>
                    <a:pt x="394233" y="260908"/>
                  </a:lnTo>
                  <a:lnTo>
                    <a:pt x="391337" y="262115"/>
                  </a:lnTo>
                  <a:lnTo>
                    <a:pt x="388442" y="260908"/>
                  </a:lnTo>
                  <a:lnTo>
                    <a:pt x="387375" y="258445"/>
                  </a:lnTo>
                  <a:lnTo>
                    <a:pt x="388607" y="255600"/>
                  </a:lnTo>
                  <a:lnTo>
                    <a:pt x="391147" y="254000"/>
                  </a:lnTo>
                  <a:lnTo>
                    <a:pt x="391337" y="253873"/>
                  </a:lnTo>
                  <a:lnTo>
                    <a:pt x="394068" y="255600"/>
                  </a:lnTo>
                  <a:lnTo>
                    <a:pt x="395300" y="258445"/>
                  </a:lnTo>
                  <a:lnTo>
                    <a:pt x="395300" y="228206"/>
                  </a:lnTo>
                  <a:lnTo>
                    <a:pt x="360451" y="257810"/>
                  </a:lnTo>
                  <a:lnTo>
                    <a:pt x="363016" y="269240"/>
                  </a:lnTo>
                  <a:lnTo>
                    <a:pt x="369417" y="279400"/>
                  </a:lnTo>
                  <a:lnTo>
                    <a:pt x="379158" y="285750"/>
                  </a:lnTo>
                  <a:lnTo>
                    <a:pt x="391248" y="288290"/>
                  </a:lnTo>
                  <a:lnTo>
                    <a:pt x="402882" y="287020"/>
                  </a:lnTo>
                  <a:lnTo>
                    <a:pt x="409841" y="282117"/>
                  </a:lnTo>
                  <a:lnTo>
                    <a:pt x="442722" y="300863"/>
                  </a:lnTo>
                  <a:lnTo>
                    <a:pt x="410819" y="317500"/>
                  </a:lnTo>
                  <a:lnTo>
                    <a:pt x="404520" y="326390"/>
                  </a:lnTo>
                  <a:lnTo>
                    <a:pt x="404520" y="400062"/>
                  </a:lnTo>
                  <a:lnTo>
                    <a:pt x="404520" y="402590"/>
                  </a:lnTo>
                  <a:lnTo>
                    <a:pt x="404520" y="400062"/>
                  </a:lnTo>
                  <a:lnTo>
                    <a:pt x="303250" y="462216"/>
                  </a:lnTo>
                  <a:lnTo>
                    <a:pt x="259384" y="436880"/>
                  </a:lnTo>
                  <a:lnTo>
                    <a:pt x="255041" y="434365"/>
                  </a:lnTo>
                  <a:lnTo>
                    <a:pt x="255041" y="433070"/>
                  </a:lnTo>
                  <a:lnTo>
                    <a:pt x="255041" y="384810"/>
                  </a:lnTo>
                  <a:lnTo>
                    <a:pt x="293624" y="384810"/>
                  </a:lnTo>
                  <a:lnTo>
                    <a:pt x="302895" y="397510"/>
                  </a:lnTo>
                  <a:lnTo>
                    <a:pt x="320776" y="402590"/>
                  </a:lnTo>
                  <a:lnTo>
                    <a:pt x="332574" y="400050"/>
                  </a:lnTo>
                  <a:lnTo>
                    <a:pt x="342861" y="393700"/>
                  </a:lnTo>
                  <a:lnTo>
                    <a:pt x="346087" y="388620"/>
                  </a:lnTo>
                  <a:lnTo>
                    <a:pt x="346887" y="387350"/>
                  </a:lnTo>
                  <a:lnTo>
                    <a:pt x="349300" y="383540"/>
                  </a:lnTo>
                  <a:lnTo>
                    <a:pt x="349872" y="381000"/>
                  </a:lnTo>
                  <a:lnTo>
                    <a:pt x="350151" y="379730"/>
                  </a:lnTo>
                  <a:lnTo>
                    <a:pt x="351586" y="373380"/>
                  </a:lnTo>
                  <a:lnTo>
                    <a:pt x="351866" y="372110"/>
                  </a:lnTo>
                  <a:lnTo>
                    <a:pt x="351612" y="370840"/>
                  </a:lnTo>
                  <a:lnTo>
                    <a:pt x="350329" y="364490"/>
                  </a:lnTo>
                  <a:lnTo>
                    <a:pt x="350075" y="363220"/>
                  </a:lnTo>
                  <a:lnTo>
                    <a:pt x="349300" y="359410"/>
                  </a:lnTo>
                  <a:lnTo>
                    <a:pt x="347446" y="356870"/>
                  </a:lnTo>
                  <a:lnTo>
                    <a:pt x="346519" y="355600"/>
                  </a:lnTo>
                  <a:lnTo>
                    <a:pt x="342811" y="350520"/>
                  </a:lnTo>
                  <a:lnTo>
                    <a:pt x="332574" y="344170"/>
                  </a:lnTo>
                  <a:lnTo>
                    <a:pt x="325081" y="342557"/>
                  </a:lnTo>
                  <a:lnTo>
                    <a:pt x="325081" y="372110"/>
                  </a:lnTo>
                  <a:lnTo>
                    <a:pt x="323265" y="375462"/>
                  </a:lnTo>
                  <a:lnTo>
                    <a:pt x="320979" y="376415"/>
                  </a:lnTo>
                  <a:lnTo>
                    <a:pt x="319786" y="375920"/>
                  </a:lnTo>
                  <a:lnTo>
                    <a:pt x="318706" y="375462"/>
                  </a:lnTo>
                  <a:lnTo>
                    <a:pt x="318262" y="374650"/>
                  </a:lnTo>
                  <a:lnTo>
                    <a:pt x="317576" y="373380"/>
                  </a:lnTo>
                  <a:lnTo>
                    <a:pt x="316890" y="372110"/>
                  </a:lnTo>
                  <a:lnTo>
                    <a:pt x="317576" y="370840"/>
                  </a:lnTo>
                  <a:lnTo>
                    <a:pt x="318262" y="369570"/>
                  </a:lnTo>
                  <a:lnTo>
                    <a:pt x="318706" y="368757"/>
                  </a:lnTo>
                  <a:lnTo>
                    <a:pt x="319786" y="368300"/>
                  </a:lnTo>
                  <a:lnTo>
                    <a:pt x="320979" y="367792"/>
                  </a:lnTo>
                  <a:lnTo>
                    <a:pt x="323265" y="368757"/>
                  </a:lnTo>
                  <a:lnTo>
                    <a:pt x="325081" y="372110"/>
                  </a:lnTo>
                  <a:lnTo>
                    <a:pt x="325081" y="342557"/>
                  </a:lnTo>
                  <a:lnTo>
                    <a:pt x="320776" y="341630"/>
                  </a:lnTo>
                  <a:lnTo>
                    <a:pt x="302895" y="346710"/>
                  </a:lnTo>
                  <a:lnTo>
                    <a:pt x="293636" y="359410"/>
                  </a:lnTo>
                  <a:lnTo>
                    <a:pt x="255041" y="359410"/>
                  </a:lnTo>
                  <a:lnTo>
                    <a:pt x="255041" y="242570"/>
                  </a:lnTo>
                  <a:lnTo>
                    <a:pt x="255041" y="240030"/>
                  </a:lnTo>
                  <a:lnTo>
                    <a:pt x="255041" y="238760"/>
                  </a:lnTo>
                  <a:lnTo>
                    <a:pt x="253453" y="236220"/>
                  </a:lnTo>
                  <a:lnTo>
                    <a:pt x="252653" y="234950"/>
                  </a:lnTo>
                  <a:lnTo>
                    <a:pt x="249491" y="229870"/>
                  </a:lnTo>
                  <a:lnTo>
                    <a:pt x="213410" y="208280"/>
                  </a:lnTo>
                  <a:lnTo>
                    <a:pt x="200672" y="200660"/>
                  </a:lnTo>
                  <a:lnTo>
                    <a:pt x="187502" y="223520"/>
                  </a:lnTo>
                  <a:lnTo>
                    <a:pt x="228638" y="247662"/>
                  </a:lnTo>
                  <a:lnTo>
                    <a:pt x="228638" y="269290"/>
                  </a:lnTo>
                  <a:lnTo>
                    <a:pt x="228638" y="271780"/>
                  </a:lnTo>
                  <a:lnTo>
                    <a:pt x="228638" y="302564"/>
                  </a:lnTo>
                  <a:lnTo>
                    <a:pt x="228638" y="434365"/>
                  </a:lnTo>
                  <a:lnTo>
                    <a:pt x="180479" y="462178"/>
                  </a:lnTo>
                  <a:lnTo>
                    <a:pt x="166890" y="453390"/>
                  </a:lnTo>
                  <a:lnTo>
                    <a:pt x="160845" y="449478"/>
                  </a:lnTo>
                  <a:lnTo>
                    <a:pt x="166065" y="445770"/>
                  </a:lnTo>
                  <a:lnTo>
                    <a:pt x="207124" y="416560"/>
                  </a:lnTo>
                  <a:lnTo>
                    <a:pt x="208902" y="415290"/>
                  </a:lnTo>
                  <a:lnTo>
                    <a:pt x="205397" y="410210"/>
                  </a:lnTo>
                  <a:lnTo>
                    <a:pt x="200139" y="402590"/>
                  </a:lnTo>
                  <a:lnTo>
                    <a:pt x="194005" y="393700"/>
                  </a:lnTo>
                  <a:lnTo>
                    <a:pt x="136017" y="435267"/>
                  </a:lnTo>
                  <a:lnTo>
                    <a:pt x="83210" y="402590"/>
                  </a:lnTo>
                  <a:lnTo>
                    <a:pt x="79159" y="400075"/>
                  </a:lnTo>
                  <a:lnTo>
                    <a:pt x="79159" y="402590"/>
                  </a:lnTo>
                  <a:lnTo>
                    <a:pt x="79108" y="400050"/>
                  </a:lnTo>
                  <a:lnTo>
                    <a:pt x="79159" y="398780"/>
                  </a:lnTo>
                  <a:lnTo>
                    <a:pt x="79159" y="336550"/>
                  </a:lnTo>
                  <a:lnTo>
                    <a:pt x="79159" y="335292"/>
                  </a:lnTo>
                  <a:lnTo>
                    <a:pt x="83502" y="332740"/>
                  </a:lnTo>
                  <a:lnTo>
                    <a:pt x="118122" y="312420"/>
                  </a:lnTo>
                  <a:lnTo>
                    <a:pt x="120281" y="311150"/>
                  </a:lnTo>
                  <a:lnTo>
                    <a:pt x="117360" y="306070"/>
                  </a:lnTo>
                  <a:lnTo>
                    <a:pt x="111506" y="295910"/>
                  </a:lnTo>
                  <a:lnTo>
                    <a:pt x="107111" y="288290"/>
                  </a:lnTo>
                  <a:lnTo>
                    <a:pt x="65112" y="313753"/>
                  </a:lnTo>
                  <a:lnTo>
                    <a:pt x="31203" y="295910"/>
                  </a:lnTo>
                  <a:lnTo>
                    <a:pt x="26390" y="293370"/>
                  </a:lnTo>
                  <a:lnTo>
                    <a:pt x="26390" y="295910"/>
                  </a:lnTo>
                  <a:lnTo>
                    <a:pt x="26377" y="293370"/>
                  </a:lnTo>
                  <a:lnTo>
                    <a:pt x="26390" y="292100"/>
                  </a:lnTo>
                  <a:lnTo>
                    <a:pt x="26390" y="250190"/>
                  </a:lnTo>
                  <a:lnTo>
                    <a:pt x="26390" y="248945"/>
                  </a:lnTo>
                  <a:lnTo>
                    <a:pt x="31356" y="246380"/>
                  </a:lnTo>
                  <a:lnTo>
                    <a:pt x="75704" y="223520"/>
                  </a:lnTo>
                  <a:lnTo>
                    <a:pt x="73113" y="218440"/>
                  </a:lnTo>
                  <a:lnTo>
                    <a:pt x="67957" y="208280"/>
                  </a:lnTo>
                  <a:lnTo>
                    <a:pt x="64084" y="200660"/>
                  </a:lnTo>
                  <a:lnTo>
                    <a:pt x="26390" y="219138"/>
                  </a:lnTo>
                  <a:lnTo>
                    <a:pt x="26390" y="196850"/>
                  </a:lnTo>
                  <a:lnTo>
                    <a:pt x="26390" y="195541"/>
                  </a:lnTo>
                  <a:lnTo>
                    <a:pt x="26390" y="193040"/>
                  </a:lnTo>
                  <a:lnTo>
                    <a:pt x="26390" y="195541"/>
                  </a:lnTo>
                  <a:lnTo>
                    <a:pt x="30683" y="193040"/>
                  </a:lnTo>
                  <a:lnTo>
                    <a:pt x="73952" y="167779"/>
                  </a:lnTo>
                  <a:lnTo>
                    <a:pt x="114312" y="194271"/>
                  </a:lnTo>
                  <a:lnTo>
                    <a:pt x="114312" y="233692"/>
                  </a:lnTo>
                  <a:lnTo>
                    <a:pt x="114312" y="236220"/>
                  </a:lnTo>
                  <a:lnTo>
                    <a:pt x="114312" y="233692"/>
                  </a:lnTo>
                  <a:lnTo>
                    <a:pt x="63627" y="266700"/>
                  </a:lnTo>
                  <a:lnTo>
                    <a:pt x="78524" y="288290"/>
                  </a:lnTo>
                  <a:lnTo>
                    <a:pt x="90271" y="280670"/>
                  </a:lnTo>
                  <a:lnTo>
                    <a:pt x="126568" y="257111"/>
                  </a:lnTo>
                  <a:lnTo>
                    <a:pt x="158280" y="281914"/>
                  </a:lnTo>
                  <a:lnTo>
                    <a:pt x="158280" y="322643"/>
                  </a:lnTo>
                  <a:lnTo>
                    <a:pt x="158280" y="325120"/>
                  </a:lnTo>
                  <a:lnTo>
                    <a:pt x="158280" y="322643"/>
                  </a:lnTo>
                  <a:lnTo>
                    <a:pt x="115785" y="355600"/>
                  </a:lnTo>
                  <a:lnTo>
                    <a:pt x="132270" y="375920"/>
                  </a:lnTo>
                  <a:lnTo>
                    <a:pt x="143954" y="367030"/>
                  </a:lnTo>
                  <a:lnTo>
                    <a:pt x="228638" y="302564"/>
                  </a:lnTo>
                  <a:lnTo>
                    <a:pt x="228638" y="271780"/>
                  </a:lnTo>
                  <a:lnTo>
                    <a:pt x="228638" y="269290"/>
                  </a:lnTo>
                  <a:lnTo>
                    <a:pt x="184683" y="303149"/>
                  </a:lnTo>
                  <a:lnTo>
                    <a:pt x="184683" y="276860"/>
                  </a:lnTo>
                  <a:lnTo>
                    <a:pt x="184683" y="275590"/>
                  </a:lnTo>
                  <a:lnTo>
                    <a:pt x="184683" y="274320"/>
                  </a:lnTo>
                  <a:lnTo>
                    <a:pt x="183502" y="271780"/>
                  </a:lnTo>
                  <a:lnTo>
                    <a:pt x="182905" y="270510"/>
                  </a:lnTo>
                  <a:lnTo>
                    <a:pt x="180543" y="265430"/>
                  </a:lnTo>
                  <a:lnTo>
                    <a:pt x="143840" y="236220"/>
                  </a:lnTo>
                  <a:lnTo>
                    <a:pt x="140716" y="233730"/>
                  </a:lnTo>
                  <a:lnTo>
                    <a:pt x="140716" y="236220"/>
                  </a:lnTo>
                  <a:lnTo>
                    <a:pt x="140639" y="233680"/>
                  </a:lnTo>
                  <a:lnTo>
                    <a:pt x="140716" y="232410"/>
                  </a:lnTo>
                  <a:lnTo>
                    <a:pt x="140716" y="195580"/>
                  </a:lnTo>
                  <a:lnTo>
                    <a:pt x="140716" y="194271"/>
                  </a:lnTo>
                  <a:lnTo>
                    <a:pt x="144487" y="191770"/>
                  </a:lnTo>
                  <a:lnTo>
                    <a:pt x="188569" y="162560"/>
                  </a:lnTo>
                  <a:lnTo>
                    <a:pt x="191376" y="157480"/>
                  </a:lnTo>
                  <a:lnTo>
                    <a:pt x="192074" y="156210"/>
                  </a:lnTo>
                  <a:lnTo>
                    <a:pt x="193459" y="153695"/>
                  </a:lnTo>
                  <a:lnTo>
                    <a:pt x="193471" y="152400"/>
                  </a:lnTo>
                  <a:lnTo>
                    <a:pt x="193471" y="151130"/>
                  </a:lnTo>
                  <a:lnTo>
                    <a:pt x="193471" y="104140"/>
                  </a:lnTo>
                  <a:lnTo>
                    <a:pt x="193471" y="100330"/>
                  </a:lnTo>
                  <a:lnTo>
                    <a:pt x="193471" y="95250"/>
                  </a:lnTo>
                  <a:lnTo>
                    <a:pt x="167081" y="95250"/>
                  </a:lnTo>
                  <a:lnTo>
                    <a:pt x="167081" y="144818"/>
                  </a:lnTo>
                  <a:lnTo>
                    <a:pt x="167081" y="147320"/>
                  </a:lnTo>
                  <a:lnTo>
                    <a:pt x="167081" y="144818"/>
                  </a:lnTo>
                  <a:lnTo>
                    <a:pt x="127508" y="171107"/>
                  </a:lnTo>
                  <a:lnTo>
                    <a:pt x="91706" y="147320"/>
                  </a:lnTo>
                  <a:lnTo>
                    <a:pt x="87947" y="144818"/>
                  </a:lnTo>
                  <a:lnTo>
                    <a:pt x="87947" y="147320"/>
                  </a:lnTo>
                  <a:lnTo>
                    <a:pt x="87884" y="144780"/>
                  </a:lnTo>
                  <a:lnTo>
                    <a:pt x="87947" y="143510"/>
                  </a:lnTo>
                  <a:lnTo>
                    <a:pt x="87947" y="82550"/>
                  </a:lnTo>
                  <a:lnTo>
                    <a:pt x="87947" y="81292"/>
                  </a:lnTo>
                  <a:lnTo>
                    <a:pt x="92367" y="78740"/>
                  </a:lnTo>
                  <a:lnTo>
                    <a:pt x="123113" y="60972"/>
                  </a:lnTo>
                  <a:lnTo>
                    <a:pt x="123113" y="130810"/>
                  </a:lnTo>
                  <a:lnTo>
                    <a:pt x="149504" y="130810"/>
                  </a:lnTo>
                  <a:lnTo>
                    <a:pt x="149504" y="127000"/>
                  </a:lnTo>
                  <a:lnTo>
                    <a:pt x="149504" y="121920"/>
                  </a:lnTo>
                  <a:lnTo>
                    <a:pt x="149504" y="46990"/>
                  </a:lnTo>
                  <a:lnTo>
                    <a:pt x="149504" y="45669"/>
                  </a:lnTo>
                  <a:lnTo>
                    <a:pt x="149504" y="43180"/>
                  </a:lnTo>
                  <a:lnTo>
                    <a:pt x="149504" y="45669"/>
                  </a:lnTo>
                  <a:lnTo>
                    <a:pt x="153555" y="43180"/>
                  </a:lnTo>
                  <a:lnTo>
                    <a:pt x="180314" y="26758"/>
                  </a:lnTo>
                  <a:lnTo>
                    <a:pt x="228638" y="55829"/>
                  </a:lnTo>
                  <a:lnTo>
                    <a:pt x="228638" y="53340"/>
                  </a:lnTo>
                  <a:lnTo>
                    <a:pt x="228676" y="55867"/>
                  </a:lnTo>
                  <a:lnTo>
                    <a:pt x="228638" y="162560"/>
                  </a:lnTo>
                  <a:lnTo>
                    <a:pt x="234213" y="172720"/>
                  </a:lnTo>
                  <a:lnTo>
                    <a:pt x="290195" y="204470"/>
                  </a:lnTo>
                  <a:lnTo>
                    <a:pt x="290195" y="205740"/>
                  </a:lnTo>
                  <a:lnTo>
                    <a:pt x="292671" y="217170"/>
                  </a:lnTo>
                  <a:lnTo>
                    <a:pt x="299059" y="227330"/>
                  </a:lnTo>
                  <a:lnTo>
                    <a:pt x="308800" y="233680"/>
                  </a:lnTo>
                  <a:lnTo>
                    <a:pt x="321005" y="236220"/>
                  </a:lnTo>
                  <a:lnTo>
                    <a:pt x="332574" y="233680"/>
                  </a:lnTo>
                  <a:lnTo>
                    <a:pt x="350151" y="213360"/>
                  </a:lnTo>
                  <a:lnTo>
                    <a:pt x="351866" y="205740"/>
                  </a:lnTo>
                  <a:lnTo>
                    <a:pt x="351612" y="204470"/>
                  </a:lnTo>
                  <a:lnTo>
                    <a:pt x="350075" y="196850"/>
                  </a:lnTo>
                  <a:lnTo>
                    <a:pt x="349808" y="195580"/>
                  </a:lnTo>
                  <a:lnTo>
                    <a:pt x="349300" y="193040"/>
                  </a:lnTo>
                  <a:lnTo>
                    <a:pt x="347446" y="190500"/>
                  </a:lnTo>
                  <a:lnTo>
                    <a:pt x="346519" y="189230"/>
                  </a:lnTo>
                  <a:lnTo>
                    <a:pt x="342811" y="184150"/>
                  </a:lnTo>
                  <a:lnTo>
                    <a:pt x="332574" y="176530"/>
                  </a:lnTo>
                  <a:lnTo>
                    <a:pt x="325767" y="175044"/>
                  </a:lnTo>
                  <a:lnTo>
                    <a:pt x="325767" y="203200"/>
                  </a:lnTo>
                  <a:lnTo>
                    <a:pt x="325005" y="204978"/>
                  </a:lnTo>
                  <a:lnTo>
                    <a:pt x="324954" y="205130"/>
                  </a:lnTo>
                  <a:lnTo>
                    <a:pt x="325767" y="207010"/>
                  </a:lnTo>
                  <a:lnTo>
                    <a:pt x="324942" y="205105"/>
                  </a:lnTo>
                  <a:lnTo>
                    <a:pt x="323875" y="207568"/>
                  </a:lnTo>
                  <a:lnTo>
                    <a:pt x="320979" y="208775"/>
                  </a:lnTo>
                  <a:lnTo>
                    <a:pt x="318084" y="207568"/>
                  </a:lnTo>
                  <a:lnTo>
                    <a:pt x="317017" y="205105"/>
                  </a:lnTo>
                  <a:lnTo>
                    <a:pt x="318084" y="202641"/>
                  </a:lnTo>
                  <a:lnTo>
                    <a:pt x="320979" y="201422"/>
                  </a:lnTo>
                  <a:lnTo>
                    <a:pt x="323875" y="202641"/>
                  </a:lnTo>
                  <a:lnTo>
                    <a:pt x="324942" y="205105"/>
                  </a:lnTo>
                  <a:lnTo>
                    <a:pt x="325767" y="203200"/>
                  </a:lnTo>
                  <a:lnTo>
                    <a:pt x="325767" y="175044"/>
                  </a:lnTo>
                  <a:lnTo>
                    <a:pt x="320979" y="173990"/>
                  </a:lnTo>
                  <a:lnTo>
                    <a:pt x="309448" y="176530"/>
                  </a:lnTo>
                  <a:lnTo>
                    <a:pt x="302577" y="181444"/>
                  </a:lnTo>
                  <a:lnTo>
                    <a:pt x="259334" y="156210"/>
                  </a:lnTo>
                  <a:lnTo>
                    <a:pt x="255041" y="153695"/>
                  </a:lnTo>
                  <a:lnTo>
                    <a:pt x="255041" y="156210"/>
                  </a:lnTo>
                  <a:lnTo>
                    <a:pt x="254977" y="153670"/>
                  </a:lnTo>
                  <a:lnTo>
                    <a:pt x="255041" y="152400"/>
                  </a:lnTo>
                  <a:lnTo>
                    <a:pt x="255041" y="57150"/>
                  </a:lnTo>
                  <a:lnTo>
                    <a:pt x="255041" y="55867"/>
                  </a:lnTo>
                  <a:lnTo>
                    <a:pt x="259359" y="53340"/>
                  </a:lnTo>
                  <a:lnTo>
                    <a:pt x="302602" y="28092"/>
                  </a:lnTo>
                  <a:lnTo>
                    <a:pt x="395732" y="88874"/>
                  </a:lnTo>
                  <a:lnTo>
                    <a:pt x="395732" y="104140"/>
                  </a:lnTo>
                  <a:lnTo>
                    <a:pt x="382587" y="104140"/>
                  </a:lnTo>
                  <a:lnTo>
                    <a:pt x="379806" y="100330"/>
                  </a:lnTo>
                  <a:lnTo>
                    <a:pt x="378879" y="99060"/>
                  </a:lnTo>
                  <a:lnTo>
                    <a:pt x="376097" y="95250"/>
                  </a:lnTo>
                  <a:lnTo>
                    <a:pt x="374243" y="92710"/>
                  </a:lnTo>
                  <a:lnTo>
                    <a:pt x="360095" y="87680"/>
                  </a:lnTo>
                  <a:lnTo>
                    <a:pt x="360095" y="117411"/>
                  </a:lnTo>
                  <a:lnTo>
                    <a:pt x="358317" y="121513"/>
                  </a:lnTo>
                  <a:lnTo>
                    <a:pt x="356158" y="122415"/>
                  </a:lnTo>
                  <a:lnTo>
                    <a:pt x="354965" y="121920"/>
                  </a:lnTo>
                  <a:lnTo>
                    <a:pt x="353999" y="121513"/>
                  </a:lnTo>
                  <a:lnTo>
                    <a:pt x="353631" y="120650"/>
                  </a:lnTo>
                  <a:lnTo>
                    <a:pt x="353072" y="119380"/>
                  </a:lnTo>
                  <a:lnTo>
                    <a:pt x="352221" y="117411"/>
                  </a:lnTo>
                  <a:lnTo>
                    <a:pt x="353263" y="115011"/>
                  </a:lnTo>
                  <a:lnTo>
                    <a:pt x="356158" y="113792"/>
                  </a:lnTo>
                  <a:lnTo>
                    <a:pt x="359054" y="115011"/>
                  </a:lnTo>
                  <a:lnTo>
                    <a:pt x="360095" y="117411"/>
                  </a:lnTo>
                  <a:lnTo>
                    <a:pt x="360095" y="87680"/>
                  </a:lnTo>
                  <a:lnTo>
                    <a:pt x="325285" y="118110"/>
                  </a:lnTo>
                  <a:lnTo>
                    <a:pt x="327825" y="129540"/>
                  </a:lnTo>
                  <a:lnTo>
                    <a:pt x="334238" y="139700"/>
                  </a:lnTo>
                  <a:lnTo>
                    <a:pt x="343979" y="146050"/>
                  </a:lnTo>
                  <a:lnTo>
                    <a:pt x="356400" y="148590"/>
                  </a:lnTo>
                  <a:lnTo>
                    <a:pt x="374230" y="143510"/>
                  </a:lnTo>
                  <a:lnTo>
                    <a:pt x="377164" y="139700"/>
                  </a:lnTo>
                  <a:lnTo>
                    <a:pt x="379107" y="137160"/>
                  </a:lnTo>
                  <a:lnTo>
                    <a:pt x="380085" y="135890"/>
                  </a:lnTo>
                  <a:lnTo>
                    <a:pt x="383984" y="130810"/>
                  </a:lnTo>
                  <a:lnTo>
                    <a:pt x="395732" y="130810"/>
                  </a:lnTo>
                  <a:lnTo>
                    <a:pt x="395744" y="153695"/>
                  </a:lnTo>
                  <a:lnTo>
                    <a:pt x="401307" y="163830"/>
                  </a:lnTo>
                  <a:lnTo>
                    <a:pt x="457288" y="195580"/>
                  </a:lnTo>
                  <a:lnTo>
                    <a:pt x="457288" y="164731"/>
                  </a:lnTo>
                  <a:lnTo>
                    <a:pt x="426605" y="147320"/>
                  </a:lnTo>
                  <a:lnTo>
                    <a:pt x="422122" y="144780"/>
                  </a:lnTo>
                  <a:lnTo>
                    <a:pt x="422122" y="143510"/>
                  </a:lnTo>
                  <a:lnTo>
                    <a:pt x="422122" y="85090"/>
                  </a:lnTo>
                  <a:lnTo>
                    <a:pt x="422122" y="82550"/>
                  </a:lnTo>
                  <a:lnTo>
                    <a:pt x="422122" y="81280"/>
                  </a:lnTo>
                  <a:lnTo>
                    <a:pt x="420725" y="78740"/>
                  </a:lnTo>
                  <a:lnTo>
                    <a:pt x="420027" y="77470"/>
                  </a:lnTo>
                  <a:lnTo>
                    <a:pt x="417233" y="72390"/>
                  </a:lnTo>
                  <a:lnTo>
                    <a:pt x="323227" y="10160"/>
                  </a:lnTo>
                  <a:lnTo>
                    <a:pt x="317169" y="10160"/>
                  </a:lnTo>
                  <a:lnTo>
                    <a:pt x="323151" y="10109"/>
                  </a:lnTo>
                  <a:lnTo>
                    <a:pt x="321310" y="8890"/>
                  </a:lnTo>
                  <a:lnTo>
                    <a:pt x="309791" y="1270"/>
                  </a:lnTo>
                  <a:lnTo>
                    <a:pt x="297942" y="0"/>
                  </a:lnTo>
                  <a:lnTo>
                    <a:pt x="241833" y="32994"/>
                  </a:lnTo>
                  <a:lnTo>
                    <a:pt x="200939" y="8890"/>
                  </a:lnTo>
                  <a:lnTo>
                    <a:pt x="185851" y="0"/>
                  </a:lnTo>
                  <a:lnTo>
                    <a:pt x="174688" y="0"/>
                  </a:lnTo>
                  <a:lnTo>
                    <a:pt x="67106" y="62230"/>
                  </a:lnTo>
                  <a:lnTo>
                    <a:pt x="61544" y="72390"/>
                  </a:lnTo>
                  <a:lnTo>
                    <a:pt x="61544" y="144780"/>
                  </a:lnTo>
                  <a:lnTo>
                    <a:pt x="5575" y="176530"/>
                  </a:lnTo>
                  <a:lnTo>
                    <a:pt x="0" y="186690"/>
                  </a:lnTo>
                  <a:lnTo>
                    <a:pt x="0" y="303530"/>
                  </a:lnTo>
                  <a:lnTo>
                    <a:pt x="6286" y="312420"/>
                  </a:lnTo>
                  <a:lnTo>
                    <a:pt x="52755" y="336562"/>
                  </a:lnTo>
                  <a:lnTo>
                    <a:pt x="52755" y="408940"/>
                  </a:lnTo>
                  <a:lnTo>
                    <a:pt x="57696" y="417830"/>
                  </a:lnTo>
                  <a:lnTo>
                    <a:pt x="173456" y="488950"/>
                  </a:lnTo>
                  <a:lnTo>
                    <a:pt x="180098" y="490220"/>
                  </a:lnTo>
                  <a:lnTo>
                    <a:pt x="186334" y="488950"/>
                  </a:lnTo>
                  <a:lnTo>
                    <a:pt x="197434" y="482600"/>
                  </a:lnTo>
                  <a:lnTo>
                    <a:pt x="241808" y="457200"/>
                  </a:lnTo>
                  <a:lnTo>
                    <a:pt x="297954" y="490220"/>
                  </a:lnTo>
                  <a:lnTo>
                    <a:pt x="309168" y="488950"/>
                  </a:lnTo>
                  <a:lnTo>
                    <a:pt x="321614" y="481330"/>
                  </a:lnTo>
                  <a:lnTo>
                    <a:pt x="425323" y="417830"/>
                  </a:lnTo>
                  <a:lnTo>
                    <a:pt x="429323" y="411480"/>
                  </a:lnTo>
                  <a:lnTo>
                    <a:pt x="430123" y="410210"/>
                  </a:lnTo>
                  <a:lnTo>
                    <a:pt x="430923" y="408940"/>
                  </a:lnTo>
                  <a:lnTo>
                    <a:pt x="430923" y="407670"/>
                  </a:lnTo>
                  <a:lnTo>
                    <a:pt x="430923" y="405130"/>
                  </a:lnTo>
                  <a:lnTo>
                    <a:pt x="430923" y="337820"/>
                  </a:lnTo>
                  <a:lnTo>
                    <a:pt x="430923" y="336562"/>
                  </a:lnTo>
                  <a:lnTo>
                    <a:pt x="435838" y="334010"/>
                  </a:lnTo>
                  <a:lnTo>
                    <a:pt x="477393" y="312420"/>
                  </a:lnTo>
                  <a:lnTo>
                    <a:pt x="480987" y="307340"/>
                  </a:lnTo>
                  <a:lnTo>
                    <a:pt x="481888" y="306070"/>
                  </a:lnTo>
                  <a:lnTo>
                    <a:pt x="483679" y="303530"/>
                  </a:lnTo>
                  <a:lnTo>
                    <a:pt x="483679" y="302260"/>
                  </a:lnTo>
                  <a:lnTo>
                    <a:pt x="483679" y="299720"/>
                  </a:lnTo>
                  <a:lnTo>
                    <a:pt x="483679" y="190500"/>
                  </a:lnTo>
                  <a:lnTo>
                    <a:pt x="483679" y="187960"/>
                  </a:lnTo>
                  <a:lnTo>
                    <a:pt x="483679" y="18669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82031" y="3576295"/>
              <a:ext cx="396240" cy="395605"/>
            </a:xfrm>
            <a:custGeom>
              <a:avLst/>
              <a:gdLst/>
              <a:ahLst/>
              <a:cxnLst/>
              <a:rect l="l" t="t" r="r" b="b"/>
              <a:pathLst>
                <a:path w="396239" h="395604">
                  <a:moveTo>
                    <a:pt x="37509" y="313698"/>
                  </a:moveTo>
                  <a:lnTo>
                    <a:pt x="45608" y="322870"/>
                  </a:lnTo>
                  <a:lnTo>
                    <a:pt x="53649" y="332041"/>
                  </a:lnTo>
                  <a:lnTo>
                    <a:pt x="61748" y="341280"/>
                  </a:lnTo>
                  <a:lnTo>
                    <a:pt x="116466" y="313226"/>
                  </a:lnTo>
                  <a:lnTo>
                    <a:pt x="125665" y="319163"/>
                  </a:lnTo>
                  <a:lnTo>
                    <a:pt x="135270" y="324360"/>
                  </a:lnTo>
                  <a:lnTo>
                    <a:pt x="145244" y="328794"/>
                  </a:lnTo>
                  <a:lnTo>
                    <a:pt x="155551" y="332446"/>
                  </a:lnTo>
                  <a:lnTo>
                    <a:pt x="166573" y="393139"/>
                  </a:lnTo>
                  <a:lnTo>
                    <a:pt x="178720" y="393948"/>
                  </a:lnTo>
                  <a:lnTo>
                    <a:pt x="190923" y="394757"/>
                  </a:lnTo>
                  <a:lnTo>
                    <a:pt x="203127" y="395566"/>
                  </a:lnTo>
                  <a:lnTo>
                    <a:pt x="222022" y="336829"/>
                  </a:lnTo>
                  <a:lnTo>
                    <a:pt x="232778" y="334614"/>
                  </a:lnTo>
                  <a:lnTo>
                    <a:pt x="243322" y="331560"/>
                  </a:lnTo>
                  <a:lnTo>
                    <a:pt x="253592" y="327686"/>
                  </a:lnTo>
                  <a:lnTo>
                    <a:pt x="263525" y="323004"/>
                  </a:lnTo>
                  <a:lnTo>
                    <a:pt x="314363" y="358139"/>
                  </a:lnTo>
                  <a:lnTo>
                    <a:pt x="323530" y="350114"/>
                  </a:lnTo>
                  <a:lnTo>
                    <a:pt x="332697" y="342089"/>
                  </a:lnTo>
                  <a:lnTo>
                    <a:pt x="341919" y="333997"/>
                  </a:lnTo>
                  <a:lnTo>
                    <a:pt x="313745" y="279103"/>
                  </a:lnTo>
                  <a:lnTo>
                    <a:pt x="319677" y="269940"/>
                  </a:lnTo>
                  <a:lnTo>
                    <a:pt x="324887" y="260360"/>
                  </a:lnTo>
                  <a:lnTo>
                    <a:pt x="329348" y="250407"/>
                  </a:lnTo>
                  <a:lnTo>
                    <a:pt x="333034" y="240125"/>
                  </a:lnTo>
                  <a:lnTo>
                    <a:pt x="393770" y="229133"/>
                  </a:lnTo>
                  <a:lnTo>
                    <a:pt x="394557" y="216927"/>
                  </a:lnTo>
                  <a:lnTo>
                    <a:pt x="395401" y="204721"/>
                  </a:lnTo>
                  <a:lnTo>
                    <a:pt x="396188" y="192582"/>
                  </a:lnTo>
                  <a:lnTo>
                    <a:pt x="337477" y="173700"/>
                  </a:lnTo>
                  <a:lnTo>
                    <a:pt x="335211" y="162985"/>
                  </a:lnTo>
                  <a:lnTo>
                    <a:pt x="332134" y="152493"/>
                  </a:lnTo>
                  <a:lnTo>
                    <a:pt x="328256" y="142270"/>
                  </a:lnTo>
                  <a:lnTo>
                    <a:pt x="323586" y="132361"/>
                  </a:lnTo>
                  <a:lnTo>
                    <a:pt x="358622" y="81783"/>
                  </a:lnTo>
                  <a:lnTo>
                    <a:pt x="350580" y="72606"/>
                  </a:lnTo>
                  <a:lnTo>
                    <a:pt x="342482" y="63390"/>
                  </a:lnTo>
                  <a:lnTo>
                    <a:pt x="334440" y="54174"/>
                  </a:lnTo>
                  <a:lnTo>
                    <a:pt x="279778" y="82188"/>
                  </a:lnTo>
                  <a:lnTo>
                    <a:pt x="270559" y="76170"/>
                  </a:lnTo>
                  <a:lnTo>
                    <a:pt x="260903" y="70903"/>
                  </a:lnTo>
                  <a:lnTo>
                    <a:pt x="250857" y="66410"/>
                  </a:lnTo>
                  <a:lnTo>
                    <a:pt x="240468" y="62716"/>
                  </a:lnTo>
                  <a:lnTo>
                    <a:pt x="229502" y="2416"/>
                  </a:lnTo>
                  <a:lnTo>
                    <a:pt x="217299" y="1573"/>
                  </a:lnTo>
                  <a:lnTo>
                    <a:pt x="205095" y="786"/>
                  </a:lnTo>
                  <a:lnTo>
                    <a:pt x="192892" y="0"/>
                  </a:lnTo>
                  <a:lnTo>
                    <a:pt x="174109" y="58220"/>
                  </a:lnTo>
                  <a:lnTo>
                    <a:pt x="163287" y="60503"/>
                  </a:lnTo>
                  <a:lnTo>
                    <a:pt x="152697" y="63629"/>
                  </a:lnTo>
                  <a:lnTo>
                    <a:pt x="142381" y="67577"/>
                  </a:lnTo>
                  <a:lnTo>
                    <a:pt x="132381" y="72325"/>
                  </a:lnTo>
                  <a:lnTo>
                    <a:pt x="82049" y="37539"/>
                  </a:lnTo>
                  <a:lnTo>
                    <a:pt x="72882" y="45575"/>
                  </a:lnTo>
                  <a:lnTo>
                    <a:pt x="63435" y="53274"/>
                  </a:lnTo>
                  <a:lnTo>
                    <a:pt x="54268" y="61367"/>
                  </a:lnTo>
                  <a:lnTo>
                    <a:pt x="82218" y="115771"/>
                  </a:lnTo>
                  <a:lnTo>
                    <a:pt x="76179" y="125053"/>
                  </a:lnTo>
                  <a:lnTo>
                    <a:pt x="70900" y="134763"/>
                  </a:lnTo>
                  <a:lnTo>
                    <a:pt x="66401" y="144857"/>
                  </a:lnTo>
                  <a:lnTo>
                    <a:pt x="62704" y="155289"/>
                  </a:lnTo>
                  <a:lnTo>
                    <a:pt x="2418" y="166214"/>
                  </a:lnTo>
                  <a:lnTo>
                    <a:pt x="1630" y="178353"/>
                  </a:lnTo>
                  <a:lnTo>
                    <a:pt x="787" y="190559"/>
                  </a:lnTo>
                  <a:lnTo>
                    <a:pt x="0" y="202765"/>
                  </a:lnTo>
                  <a:lnTo>
                    <a:pt x="58373" y="221849"/>
                  </a:lnTo>
                  <a:lnTo>
                    <a:pt x="60690" y="232624"/>
                  </a:lnTo>
                  <a:lnTo>
                    <a:pt x="63835" y="243170"/>
                  </a:lnTo>
                  <a:lnTo>
                    <a:pt x="67792" y="253441"/>
                  </a:lnTo>
                  <a:lnTo>
                    <a:pt x="72545" y="263390"/>
                  </a:lnTo>
                  <a:lnTo>
                    <a:pt x="37509" y="313698"/>
                  </a:lnTo>
                  <a:close/>
                </a:path>
              </a:pathLst>
            </a:custGeom>
            <a:ln w="134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294395" y="3688356"/>
              <a:ext cx="171292" cy="17115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414331" y="3108341"/>
              <a:ext cx="930910" cy="814069"/>
            </a:xfrm>
            <a:custGeom>
              <a:avLst/>
              <a:gdLst/>
              <a:ahLst/>
              <a:cxnLst/>
              <a:rect l="l" t="t" r="r" b="b"/>
              <a:pathLst>
                <a:path w="930910" h="814070">
                  <a:moveTo>
                    <a:pt x="890858" y="485656"/>
                  </a:moveTo>
                  <a:lnTo>
                    <a:pt x="890858" y="315435"/>
                  </a:lnTo>
                  <a:lnTo>
                    <a:pt x="891027" y="306331"/>
                  </a:lnTo>
                  <a:lnTo>
                    <a:pt x="883716" y="298800"/>
                  </a:lnTo>
                  <a:lnTo>
                    <a:pt x="874606" y="298688"/>
                  </a:lnTo>
                  <a:lnTo>
                    <a:pt x="874437" y="298688"/>
                  </a:lnTo>
                  <a:lnTo>
                    <a:pt x="312991" y="298688"/>
                  </a:lnTo>
                  <a:lnTo>
                    <a:pt x="303858" y="298688"/>
                  </a:lnTo>
                  <a:lnTo>
                    <a:pt x="296458" y="306050"/>
                  </a:lnTo>
                  <a:lnTo>
                    <a:pt x="296458" y="315210"/>
                  </a:lnTo>
                  <a:lnTo>
                    <a:pt x="296458" y="688927"/>
                  </a:lnTo>
                  <a:lnTo>
                    <a:pt x="296458" y="698048"/>
                  </a:lnTo>
                  <a:lnTo>
                    <a:pt x="303858" y="705449"/>
                  </a:lnTo>
                  <a:lnTo>
                    <a:pt x="312991" y="705449"/>
                  </a:lnTo>
                  <a:lnTo>
                    <a:pt x="759939" y="705449"/>
                  </a:lnTo>
                </a:path>
                <a:path w="930910" h="814070">
                  <a:moveTo>
                    <a:pt x="784346" y="813550"/>
                  </a:moveTo>
                  <a:lnTo>
                    <a:pt x="230998" y="813550"/>
                  </a:lnTo>
                  <a:lnTo>
                    <a:pt x="182612" y="792510"/>
                  </a:lnTo>
                  <a:lnTo>
                    <a:pt x="182612" y="753397"/>
                  </a:lnTo>
                  <a:lnTo>
                    <a:pt x="261366" y="753397"/>
                  </a:lnTo>
                </a:path>
                <a:path w="930910" h="814070">
                  <a:moveTo>
                    <a:pt x="930899" y="446599"/>
                  </a:moveTo>
                  <a:lnTo>
                    <a:pt x="930899" y="276771"/>
                  </a:lnTo>
                  <a:lnTo>
                    <a:pt x="930843" y="267667"/>
                  </a:lnTo>
                  <a:lnTo>
                    <a:pt x="923419" y="260305"/>
                  </a:lnTo>
                  <a:lnTo>
                    <a:pt x="914365" y="260305"/>
                  </a:lnTo>
                  <a:lnTo>
                    <a:pt x="270274" y="260305"/>
                  </a:lnTo>
                  <a:lnTo>
                    <a:pt x="261180" y="260249"/>
                  </a:lnTo>
                  <a:lnTo>
                    <a:pt x="253779" y="267611"/>
                  </a:lnTo>
                  <a:lnTo>
                    <a:pt x="253740" y="276659"/>
                  </a:lnTo>
                  <a:lnTo>
                    <a:pt x="253740" y="737010"/>
                  </a:lnTo>
                  <a:lnTo>
                    <a:pt x="253740" y="746097"/>
                  </a:lnTo>
                  <a:lnTo>
                    <a:pt x="261113" y="753464"/>
                  </a:lnTo>
                  <a:lnTo>
                    <a:pt x="270206" y="753464"/>
                  </a:lnTo>
                  <a:lnTo>
                    <a:pt x="778834" y="753464"/>
                  </a:lnTo>
                </a:path>
                <a:path w="930910" h="814070">
                  <a:moveTo>
                    <a:pt x="332831" y="257439"/>
                  </a:moveTo>
                  <a:lnTo>
                    <a:pt x="290519" y="257439"/>
                  </a:lnTo>
                  <a:lnTo>
                    <a:pt x="290519" y="215179"/>
                  </a:lnTo>
                  <a:lnTo>
                    <a:pt x="332831" y="215179"/>
                  </a:lnTo>
                  <a:lnTo>
                    <a:pt x="332831" y="257439"/>
                  </a:lnTo>
                  <a:close/>
                </a:path>
                <a:path w="930910" h="814070">
                  <a:moveTo>
                    <a:pt x="273580" y="174323"/>
                  </a:moveTo>
                  <a:lnTo>
                    <a:pt x="231268" y="174323"/>
                  </a:lnTo>
                  <a:lnTo>
                    <a:pt x="231268" y="132007"/>
                  </a:lnTo>
                  <a:lnTo>
                    <a:pt x="273580" y="132007"/>
                  </a:lnTo>
                  <a:lnTo>
                    <a:pt x="273580" y="174323"/>
                  </a:lnTo>
                  <a:close/>
                </a:path>
                <a:path w="930910" h="814070">
                  <a:moveTo>
                    <a:pt x="313801" y="83565"/>
                  </a:moveTo>
                  <a:lnTo>
                    <a:pt x="356114" y="83565"/>
                  </a:lnTo>
                  <a:lnTo>
                    <a:pt x="356114" y="41282"/>
                  </a:lnTo>
                  <a:lnTo>
                    <a:pt x="313801" y="41282"/>
                  </a:lnTo>
                  <a:lnTo>
                    <a:pt x="313801" y="83565"/>
                  </a:lnTo>
                  <a:close/>
                </a:path>
                <a:path w="930910" h="814070">
                  <a:moveTo>
                    <a:pt x="42312" y="42260"/>
                  </a:moveTo>
                  <a:lnTo>
                    <a:pt x="0" y="42260"/>
                  </a:lnTo>
                  <a:lnTo>
                    <a:pt x="0" y="0"/>
                  </a:lnTo>
                  <a:lnTo>
                    <a:pt x="42312" y="0"/>
                  </a:lnTo>
                  <a:lnTo>
                    <a:pt x="42312" y="42260"/>
                  </a:lnTo>
                  <a:close/>
                </a:path>
                <a:path w="930910" h="814070">
                  <a:moveTo>
                    <a:pt x="422585" y="221642"/>
                  </a:moveTo>
                  <a:lnTo>
                    <a:pt x="380273" y="221642"/>
                  </a:lnTo>
                  <a:lnTo>
                    <a:pt x="380273" y="179381"/>
                  </a:lnTo>
                  <a:lnTo>
                    <a:pt x="422585" y="179381"/>
                  </a:lnTo>
                  <a:lnTo>
                    <a:pt x="422585" y="221642"/>
                  </a:lnTo>
                  <a:close/>
                </a:path>
                <a:path w="930910" h="814070">
                  <a:moveTo>
                    <a:pt x="174784" y="266037"/>
                  </a:moveTo>
                  <a:lnTo>
                    <a:pt x="217096" y="266037"/>
                  </a:lnTo>
                  <a:lnTo>
                    <a:pt x="217096" y="223755"/>
                  </a:lnTo>
                  <a:lnTo>
                    <a:pt x="174784" y="223755"/>
                  </a:lnTo>
                  <a:lnTo>
                    <a:pt x="174784" y="266037"/>
                  </a:lnTo>
                  <a:close/>
                </a:path>
                <a:path w="930910" h="814070">
                  <a:moveTo>
                    <a:pt x="203262" y="403777"/>
                  </a:moveTo>
                  <a:lnTo>
                    <a:pt x="160949" y="403777"/>
                  </a:lnTo>
                  <a:lnTo>
                    <a:pt x="160949" y="361516"/>
                  </a:lnTo>
                  <a:lnTo>
                    <a:pt x="203262" y="361516"/>
                  </a:lnTo>
                  <a:lnTo>
                    <a:pt x="203262" y="403777"/>
                  </a:lnTo>
                  <a:close/>
                </a:path>
                <a:path w="930910" h="814070">
                  <a:moveTo>
                    <a:pt x="112361" y="321279"/>
                  </a:moveTo>
                  <a:lnTo>
                    <a:pt x="70048" y="321279"/>
                  </a:lnTo>
                  <a:lnTo>
                    <a:pt x="70048" y="278963"/>
                  </a:lnTo>
                  <a:lnTo>
                    <a:pt x="112361" y="278963"/>
                  </a:lnTo>
                  <a:lnTo>
                    <a:pt x="112361" y="321279"/>
                  </a:lnTo>
                  <a:close/>
                </a:path>
                <a:path w="930910" h="814070">
                  <a:moveTo>
                    <a:pt x="160949" y="166231"/>
                  </a:moveTo>
                  <a:lnTo>
                    <a:pt x="118637" y="166231"/>
                  </a:lnTo>
                  <a:lnTo>
                    <a:pt x="118637" y="123914"/>
                  </a:lnTo>
                  <a:lnTo>
                    <a:pt x="160949" y="123914"/>
                  </a:lnTo>
                  <a:lnTo>
                    <a:pt x="160949" y="166231"/>
                  </a:lnTo>
                  <a:close/>
                </a:path>
              </a:pathLst>
            </a:custGeom>
            <a:ln w="134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774959" y="3457384"/>
              <a:ext cx="468630" cy="298450"/>
            </a:xfrm>
            <a:custGeom>
              <a:avLst/>
              <a:gdLst/>
              <a:ahLst/>
              <a:cxnLst/>
              <a:rect l="l" t="t" r="r" b="b"/>
              <a:pathLst>
                <a:path w="468629" h="298450">
                  <a:moveTo>
                    <a:pt x="17754" y="283159"/>
                  </a:moveTo>
                  <a:lnTo>
                    <a:pt x="14732" y="280136"/>
                  </a:lnTo>
                  <a:lnTo>
                    <a:pt x="10998" y="280136"/>
                  </a:lnTo>
                  <a:lnTo>
                    <a:pt x="3022" y="280136"/>
                  </a:lnTo>
                  <a:lnTo>
                    <a:pt x="0" y="283159"/>
                  </a:lnTo>
                  <a:lnTo>
                    <a:pt x="0" y="294855"/>
                  </a:lnTo>
                  <a:lnTo>
                    <a:pt x="3022" y="297878"/>
                  </a:lnTo>
                  <a:lnTo>
                    <a:pt x="14732" y="297878"/>
                  </a:lnTo>
                  <a:lnTo>
                    <a:pt x="17754" y="294855"/>
                  </a:lnTo>
                  <a:lnTo>
                    <a:pt x="17754" y="283159"/>
                  </a:lnTo>
                  <a:close/>
                </a:path>
                <a:path w="468629" h="298450">
                  <a:moveTo>
                    <a:pt x="17754" y="236499"/>
                  </a:moveTo>
                  <a:lnTo>
                    <a:pt x="14732" y="233476"/>
                  </a:lnTo>
                  <a:lnTo>
                    <a:pt x="10998" y="233476"/>
                  </a:lnTo>
                  <a:lnTo>
                    <a:pt x="3022" y="233476"/>
                  </a:lnTo>
                  <a:lnTo>
                    <a:pt x="0" y="236499"/>
                  </a:lnTo>
                  <a:lnTo>
                    <a:pt x="0" y="248196"/>
                  </a:lnTo>
                  <a:lnTo>
                    <a:pt x="3022" y="251206"/>
                  </a:lnTo>
                  <a:lnTo>
                    <a:pt x="14732" y="251206"/>
                  </a:lnTo>
                  <a:lnTo>
                    <a:pt x="17754" y="248196"/>
                  </a:lnTo>
                  <a:lnTo>
                    <a:pt x="17754" y="236499"/>
                  </a:lnTo>
                  <a:close/>
                </a:path>
                <a:path w="468629" h="298450">
                  <a:moveTo>
                    <a:pt x="17754" y="189776"/>
                  </a:moveTo>
                  <a:lnTo>
                    <a:pt x="14732" y="186753"/>
                  </a:lnTo>
                  <a:lnTo>
                    <a:pt x="10998" y="186753"/>
                  </a:lnTo>
                  <a:lnTo>
                    <a:pt x="3022" y="186753"/>
                  </a:lnTo>
                  <a:lnTo>
                    <a:pt x="0" y="189776"/>
                  </a:lnTo>
                  <a:lnTo>
                    <a:pt x="0" y="201460"/>
                  </a:lnTo>
                  <a:lnTo>
                    <a:pt x="3022" y="204482"/>
                  </a:lnTo>
                  <a:lnTo>
                    <a:pt x="14732" y="204482"/>
                  </a:lnTo>
                  <a:lnTo>
                    <a:pt x="17754" y="201460"/>
                  </a:lnTo>
                  <a:lnTo>
                    <a:pt x="17754" y="189776"/>
                  </a:lnTo>
                  <a:close/>
                </a:path>
                <a:path w="468629" h="298450">
                  <a:moveTo>
                    <a:pt x="17754" y="143078"/>
                  </a:moveTo>
                  <a:lnTo>
                    <a:pt x="14732" y="140042"/>
                  </a:lnTo>
                  <a:lnTo>
                    <a:pt x="10998" y="140042"/>
                  </a:lnTo>
                  <a:lnTo>
                    <a:pt x="3022" y="140042"/>
                  </a:lnTo>
                  <a:lnTo>
                    <a:pt x="0" y="143078"/>
                  </a:lnTo>
                  <a:lnTo>
                    <a:pt x="0" y="154774"/>
                  </a:lnTo>
                  <a:lnTo>
                    <a:pt x="3022" y="157810"/>
                  </a:lnTo>
                  <a:lnTo>
                    <a:pt x="14732" y="157810"/>
                  </a:lnTo>
                  <a:lnTo>
                    <a:pt x="17754" y="154774"/>
                  </a:lnTo>
                  <a:lnTo>
                    <a:pt x="17754" y="143078"/>
                  </a:lnTo>
                  <a:close/>
                </a:path>
                <a:path w="468629" h="298450">
                  <a:moveTo>
                    <a:pt x="17754" y="96443"/>
                  </a:moveTo>
                  <a:lnTo>
                    <a:pt x="14732" y="93408"/>
                  </a:lnTo>
                  <a:lnTo>
                    <a:pt x="10998" y="93408"/>
                  </a:lnTo>
                  <a:lnTo>
                    <a:pt x="3022" y="93408"/>
                  </a:lnTo>
                  <a:lnTo>
                    <a:pt x="0" y="96443"/>
                  </a:lnTo>
                  <a:lnTo>
                    <a:pt x="0" y="108127"/>
                  </a:lnTo>
                  <a:lnTo>
                    <a:pt x="3022" y="111163"/>
                  </a:lnTo>
                  <a:lnTo>
                    <a:pt x="14732" y="111163"/>
                  </a:lnTo>
                  <a:lnTo>
                    <a:pt x="17754" y="108127"/>
                  </a:lnTo>
                  <a:lnTo>
                    <a:pt x="17754" y="96443"/>
                  </a:lnTo>
                  <a:close/>
                </a:path>
                <a:path w="468629" h="298450">
                  <a:moveTo>
                    <a:pt x="17754" y="49682"/>
                  </a:moveTo>
                  <a:lnTo>
                    <a:pt x="14732" y="46647"/>
                  </a:lnTo>
                  <a:lnTo>
                    <a:pt x="10998" y="46647"/>
                  </a:lnTo>
                  <a:lnTo>
                    <a:pt x="3022" y="46647"/>
                  </a:lnTo>
                  <a:lnTo>
                    <a:pt x="0" y="49682"/>
                  </a:lnTo>
                  <a:lnTo>
                    <a:pt x="0" y="61366"/>
                  </a:lnTo>
                  <a:lnTo>
                    <a:pt x="3022" y="64401"/>
                  </a:lnTo>
                  <a:lnTo>
                    <a:pt x="14732" y="64401"/>
                  </a:lnTo>
                  <a:lnTo>
                    <a:pt x="17754" y="61366"/>
                  </a:lnTo>
                  <a:lnTo>
                    <a:pt x="17754" y="49682"/>
                  </a:lnTo>
                  <a:close/>
                </a:path>
                <a:path w="468629" h="298450">
                  <a:moveTo>
                    <a:pt x="17754" y="3035"/>
                  </a:moveTo>
                  <a:lnTo>
                    <a:pt x="14732" y="0"/>
                  </a:lnTo>
                  <a:lnTo>
                    <a:pt x="10998" y="0"/>
                  </a:lnTo>
                  <a:lnTo>
                    <a:pt x="3022" y="0"/>
                  </a:lnTo>
                  <a:lnTo>
                    <a:pt x="0" y="3035"/>
                  </a:lnTo>
                  <a:lnTo>
                    <a:pt x="0" y="14732"/>
                  </a:lnTo>
                  <a:lnTo>
                    <a:pt x="3022" y="17767"/>
                  </a:lnTo>
                  <a:lnTo>
                    <a:pt x="14732" y="17767"/>
                  </a:lnTo>
                  <a:lnTo>
                    <a:pt x="17754" y="14732"/>
                  </a:lnTo>
                  <a:lnTo>
                    <a:pt x="17754" y="3035"/>
                  </a:lnTo>
                  <a:close/>
                </a:path>
                <a:path w="468629" h="298450">
                  <a:moveTo>
                    <a:pt x="158330" y="147916"/>
                  </a:moveTo>
                  <a:lnTo>
                    <a:pt x="118960" y="147916"/>
                  </a:lnTo>
                  <a:lnTo>
                    <a:pt x="118960" y="160223"/>
                  </a:lnTo>
                  <a:lnTo>
                    <a:pt x="158330" y="160223"/>
                  </a:lnTo>
                  <a:lnTo>
                    <a:pt x="158330" y="147916"/>
                  </a:lnTo>
                  <a:close/>
                </a:path>
                <a:path w="468629" h="298450">
                  <a:moveTo>
                    <a:pt x="165760" y="245681"/>
                  </a:moveTo>
                  <a:lnTo>
                    <a:pt x="99199" y="245681"/>
                  </a:lnTo>
                  <a:lnTo>
                    <a:pt x="99199" y="258025"/>
                  </a:lnTo>
                  <a:lnTo>
                    <a:pt x="165760" y="258025"/>
                  </a:lnTo>
                  <a:lnTo>
                    <a:pt x="165760" y="245681"/>
                  </a:lnTo>
                  <a:close/>
                </a:path>
                <a:path w="468629" h="298450">
                  <a:moveTo>
                    <a:pt x="185381" y="190512"/>
                  </a:moveTo>
                  <a:lnTo>
                    <a:pt x="57099" y="190512"/>
                  </a:lnTo>
                  <a:lnTo>
                    <a:pt x="57099" y="202857"/>
                  </a:lnTo>
                  <a:lnTo>
                    <a:pt x="185381" y="202857"/>
                  </a:lnTo>
                  <a:lnTo>
                    <a:pt x="185381" y="190512"/>
                  </a:lnTo>
                  <a:close/>
                </a:path>
                <a:path w="468629" h="298450">
                  <a:moveTo>
                    <a:pt x="217373" y="37617"/>
                  </a:moveTo>
                  <a:lnTo>
                    <a:pt x="57099" y="37617"/>
                  </a:lnTo>
                  <a:lnTo>
                    <a:pt x="57099" y="49961"/>
                  </a:lnTo>
                  <a:lnTo>
                    <a:pt x="217373" y="49961"/>
                  </a:lnTo>
                  <a:lnTo>
                    <a:pt x="217373" y="37617"/>
                  </a:lnTo>
                  <a:close/>
                </a:path>
                <a:path w="468629" h="298450">
                  <a:moveTo>
                    <a:pt x="239369" y="190512"/>
                  </a:moveTo>
                  <a:lnTo>
                    <a:pt x="195275" y="190512"/>
                  </a:lnTo>
                  <a:lnTo>
                    <a:pt x="195275" y="202857"/>
                  </a:lnTo>
                  <a:lnTo>
                    <a:pt x="239369" y="202857"/>
                  </a:lnTo>
                  <a:lnTo>
                    <a:pt x="239369" y="190512"/>
                  </a:lnTo>
                  <a:close/>
                </a:path>
                <a:path w="468629" h="298450">
                  <a:moveTo>
                    <a:pt x="314045" y="92735"/>
                  </a:moveTo>
                  <a:lnTo>
                    <a:pt x="99199" y="92735"/>
                  </a:lnTo>
                  <a:lnTo>
                    <a:pt x="99199" y="105092"/>
                  </a:lnTo>
                  <a:lnTo>
                    <a:pt x="314045" y="105092"/>
                  </a:lnTo>
                  <a:lnTo>
                    <a:pt x="314045" y="92735"/>
                  </a:lnTo>
                  <a:close/>
                </a:path>
                <a:path w="468629" h="298450">
                  <a:moveTo>
                    <a:pt x="343293" y="245681"/>
                  </a:moveTo>
                  <a:lnTo>
                    <a:pt x="185331" y="245681"/>
                  </a:lnTo>
                  <a:lnTo>
                    <a:pt x="185331" y="258025"/>
                  </a:lnTo>
                  <a:lnTo>
                    <a:pt x="343293" y="258025"/>
                  </a:lnTo>
                  <a:lnTo>
                    <a:pt x="343293" y="245681"/>
                  </a:lnTo>
                  <a:close/>
                </a:path>
                <a:path w="468629" h="298450">
                  <a:moveTo>
                    <a:pt x="350266" y="37706"/>
                  </a:moveTo>
                  <a:lnTo>
                    <a:pt x="234416" y="37706"/>
                  </a:lnTo>
                  <a:lnTo>
                    <a:pt x="234416" y="50025"/>
                  </a:lnTo>
                  <a:lnTo>
                    <a:pt x="350266" y="50025"/>
                  </a:lnTo>
                  <a:lnTo>
                    <a:pt x="350266" y="37706"/>
                  </a:lnTo>
                  <a:close/>
                </a:path>
                <a:path w="468629" h="298450">
                  <a:moveTo>
                    <a:pt x="358584" y="147916"/>
                  </a:moveTo>
                  <a:lnTo>
                    <a:pt x="170586" y="147916"/>
                  </a:lnTo>
                  <a:lnTo>
                    <a:pt x="170586" y="160223"/>
                  </a:lnTo>
                  <a:lnTo>
                    <a:pt x="358584" y="160223"/>
                  </a:lnTo>
                  <a:lnTo>
                    <a:pt x="358584" y="147916"/>
                  </a:lnTo>
                  <a:close/>
                </a:path>
                <a:path w="468629" h="298450">
                  <a:moveTo>
                    <a:pt x="390588" y="92735"/>
                  </a:moveTo>
                  <a:lnTo>
                    <a:pt x="323164" y="92735"/>
                  </a:lnTo>
                  <a:lnTo>
                    <a:pt x="323164" y="105092"/>
                  </a:lnTo>
                  <a:lnTo>
                    <a:pt x="390588" y="105092"/>
                  </a:lnTo>
                  <a:lnTo>
                    <a:pt x="390588" y="92735"/>
                  </a:lnTo>
                  <a:close/>
                </a:path>
                <a:path w="468629" h="298450">
                  <a:moveTo>
                    <a:pt x="427024" y="190512"/>
                  </a:moveTo>
                  <a:lnTo>
                    <a:pt x="251625" y="190512"/>
                  </a:lnTo>
                  <a:lnTo>
                    <a:pt x="251625" y="202857"/>
                  </a:lnTo>
                  <a:lnTo>
                    <a:pt x="427024" y="202857"/>
                  </a:lnTo>
                  <a:lnTo>
                    <a:pt x="427024" y="190512"/>
                  </a:lnTo>
                  <a:close/>
                </a:path>
                <a:path w="468629" h="298450">
                  <a:moveTo>
                    <a:pt x="468083" y="92786"/>
                  </a:moveTo>
                  <a:lnTo>
                    <a:pt x="401777" y="92786"/>
                  </a:lnTo>
                  <a:lnTo>
                    <a:pt x="401777" y="105143"/>
                  </a:lnTo>
                  <a:lnTo>
                    <a:pt x="468083" y="105143"/>
                  </a:lnTo>
                  <a:lnTo>
                    <a:pt x="468083" y="927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617238" y="3221635"/>
              <a:ext cx="962025" cy="653415"/>
            </a:xfrm>
            <a:custGeom>
              <a:avLst/>
              <a:gdLst/>
              <a:ahLst/>
              <a:cxnLst/>
              <a:rect l="l" t="t" r="r" b="b"/>
              <a:pathLst>
                <a:path w="962025" h="653414">
                  <a:moveTo>
                    <a:pt x="0" y="584888"/>
                  </a:moveTo>
                  <a:lnTo>
                    <a:pt x="0" y="632543"/>
                  </a:lnTo>
                  <a:lnTo>
                    <a:pt x="42497" y="651782"/>
                  </a:lnTo>
                  <a:lnTo>
                    <a:pt x="911024" y="652957"/>
                  </a:lnTo>
                  <a:lnTo>
                    <a:pt x="923010" y="651946"/>
                  </a:lnTo>
                  <a:lnTo>
                    <a:pt x="934574" y="648963"/>
                  </a:lnTo>
                  <a:lnTo>
                    <a:pt x="945478" y="644092"/>
                  </a:lnTo>
                  <a:lnTo>
                    <a:pt x="955481" y="637419"/>
                  </a:lnTo>
                  <a:lnTo>
                    <a:pt x="961662" y="632543"/>
                  </a:lnTo>
                  <a:lnTo>
                    <a:pt x="961662" y="584888"/>
                  </a:lnTo>
                  <a:lnTo>
                    <a:pt x="0" y="584888"/>
                  </a:lnTo>
                  <a:close/>
                </a:path>
                <a:path w="962025" h="653414">
                  <a:moveTo>
                    <a:pt x="834959" y="506742"/>
                  </a:moveTo>
                  <a:lnTo>
                    <a:pt x="833426" y="514333"/>
                  </a:lnTo>
                  <a:lnTo>
                    <a:pt x="829246" y="520533"/>
                  </a:lnTo>
                  <a:lnTo>
                    <a:pt x="823042" y="524713"/>
                  </a:lnTo>
                  <a:lnTo>
                    <a:pt x="815441" y="526246"/>
                  </a:lnTo>
                  <a:lnTo>
                    <a:pt x="153409" y="526246"/>
                  </a:lnTo>
                  <a:lnTo>
                    <a:pt x="133891" y="64634"/>
                  </a:lnTo>
                  <a:lnTo>
                    <a:pt x="135425" y="57038"/>
                  </a:lnTo>
                  <a:lnTo>
                    <a:pt x="139608" y="50839"/>
                  </a:lnTo>
                  <a:lnTo>
                    <a:pt x="145812" y="46661"/>
                  </a:lnTo>
                  <a:lnTo>
                    <a:pt x="153409" y="45130"/>
                  </a:lnTo>
                  <a:lnTo>
                    <a:pt x="812026" y="45130"/>
                  </a:lnTo>
                  <a:lnTo>
                    <a:pt x="834959" y="506742"/>
                  </a:lnTo>
                  <a:close/>
                </a:path>
                <a:path w="962025" h="653414">
                  <a:moveTo>
                    <a:pt x="860549" y="0"/>
                  </a:moveTo>
                  <a:lnTo>
                    <a:pt x="880012" y="562783"/>
                  </a:lnTo>
                  <a:lnTo>
                    <a:pt x="878481" y="570348"/>
                  </a:lnTo>
                  <a:lnTo>
                    <a:pt x="874306" y="576528"/>
                  </a:lnTo>
                  <a:lnTo>
                    <a:pt x="868119" y="580694"/>
                  </a:lnTo>
                  <a:lnTo>
                    <a:pt x="860549" y="582222"/>
                  </a:lnTo>
                  <a:lnTo>
                    <a:pt x="103183" y="582222"/>
                  </a:lnTo>
                  <a:lnTo>
                    <a:pt x="83731" y="19449"/>
                  </a:lnTo>
                  <a:lnTo>
                    <a:pt x="85259" y="11885"/>
                  </a:lnTo>
                  <a:lnTo>
                    <a:pt x="89427" y="5702"/>
                  </a:lnTo>
                  <a:lnTo>
                    <a:pt x="95611" y="1530"/>
                  </a:lnTo>
                  <a:lnTo>
                    <a:pt x="103183" y="0"/>
                  </a:lnTo>
                  <a:lnTo>
                    <a:pt x="860549" y="0"/>
                  </a:lnTo>
                  <a:close/>
                </a:path>
                <a:path w="962025" h="653414">
                  <a:moveTo>
                    <a:pt x="528530" y="113936"/>
                  </a:moveTo>
                  <a:lnTo>
                    <a:pt x="423351" y="457786"/>
                  </a:lnTo>
                </a:path>
                <a:path w="962025" h="653414">
                  <a:moveTo>
                    <a:pt x="386321" y="193740"/>
                  </a:moveTo>
                  <a:lnTo>
                    <a:pt x="264530" y="261137"/>
                  </a:lnTo>
                  <a:lnTo>
                    <a:pt x="264530" y="276253"/>
                  </a:lnTo>
                  <a:lnTo>
                    <a:pt x="386321" y="340562"/>
                  </a:lnTo>
                </a:path>
                <a:path w="962025" h="653414">
                  <a:moveTo>
                    <a:pt x="575318" y="193740"/>
                  </a:moveTo>
                  <a:lnTo>
                    <a:pt x="697033" y="261137"/>
                  </a:lnTo>
                  <a:lnTo>
                    <a:pt x="697033" y="276253"/>
                  </a:lnTo>
                  <a:lnTo>
                    <a:pt x="575318" y="340562"/>
                  </a:lnTo>
                </a:path>
              </a:pathLst>
            </a:custGeom>
            <a:ln w="130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518340" y="3283419"/>
              <a:ext cx="787400" cy="615950"/>
            </a:xfrm>
            <a:custGeom>
              <a:avLst/>
              <a:gdLst/>
              <a:ahLst/>
              <a:cxnLst/>
              <a:rect l="l" t="t" r="r" b="b"/>
              <a:pathLst>
                <a:path w="787400" h="615950">
                  <a:moveTo>
                    <a:pt x="0" y="430971"/>
                  </a:moveTo>
                  <a:lnTo>
                    <a:pt x="0" y="0"/>
                  </a:lnTo>
                  <a:lnTo>
                    <a:pt x="21967" y="0"/>
                  </a:lnTo>
                </a:path>
                <a:path w="787400" h="615950">
                  <a:moveTo>
                    <a:pt x="0" y="525959"/>
                  </a:moveTo>
                  <a:lnTo>
                    <a:pt x="0" y="460162"/>
                  </a:lnTo>
                </a:path>
                <a:path w="787400" h="615950">
                  <a:moveTo>
                    <a:pt x="65250" y="152825"/>
                  </a:moveTo>
                  <a:lnTo>
                    <a:pt x="65250" y="615489"/>
                  </a:lnTo>
                  <a:lnTo>
                    <a:pt x="0" y="615489"/>
                  </a:lnTo>
                  <a:lnTo>
                    <a:pt x="0" y="556633"/>
                  </a:lnTo>
                </a:path>
                <a:path w="787400" h="615950">
                  <a:moveTo>
                    <a:pt x="769444" y="0"/>
                  </a:moveTo>
                  <a:lnTo>
                    <a:pt x="787058" y="0"/>
                  </a:lnTo>
                  <a:lnTo>
                    <a:pt x="787058" y="615489"/>
                  </a:lnTo>
                  <a:lnTo>
                    <a:pt x="721798" y="615489"/>
                  </a:lnTo>
                  <a:lnTo>
                    <a:pt x="721798" y="126967"/>
                  </a:lnTo>
                </a:path>
                <a:path w="787400" h="615950">
                  <a:moveTo>
                    <a:pt x="622201" y="588612"/>
                  </a:moveTo>
                  <a:lnTo>
                    <a:pt x="695427" y="588612"/>
                  </a:lnTo>
                </a:path>
                <a:path w="787400" h="615950">
                  <a:moveTo>
                    <a:pt x="510977" y="588612"/>
                  </a:moveTo>
                  <a:lnTo>
                    <a:pt x="586083" y="588612"/>
                  </a:lnTo>
                </a:path>
                <a:path w="787400" h="615950">
                  <a:moveTo>
                    <a:pt x="91611" y="588612"/>
                  </a:moveTo>
                  <a:lnTo>
                    <a:pt x="486536" y="588612"/>
                  </a:lnTo>
                </a:path>
                <a:path w="787400" h="615950">
                  <a:moveTo>
                    <a:pt x="522060" y="44201"/>
                  </a:moveTo>
                  <a:lnTo>
                    <a:pt x="640557" y="44201"/>
                  </a:lnTo>
                </a:path>
                <a:path w="787400" h="615950">
                  <a:moveTo>
                    <a:pt x="206496" y="44201"/>
                  </a:moveTo>
                  <a:lnTo>
                    <a:pt x="285105" y="44201"/>
                  </a:lnTo>
                </a:path>
                <a:path w="787400" h="615950">
                  <a:moveTo>
                    <a:pt x="527601" y="96510"/>
                  </a:moveTo>
                  <a:lnTo>
                    <a:pt x="644564" y="96510"/>
                  </a:lnTo>
                </a:path>
                <a:path w="787400" h="615950">
                  <a:moveTo>
                    <a:pt x="381694" y="96510"/>
                  </a:moveTo>
                  <a:lnTo>
                    <a:pt x="404305" y="96510"/>
                  </a:lnTo>
                </a:path>
                <a:path w="787400" h="615950">
                  <a:moveTo>
                    <a:pt x="199193" y="96510"/>
                  </a:moveTo>
                  <a:lnTo>
                    <a:pt x="276734" y="96510"/>
                  </a:lnTo>
                </a:path>
              </a:pathLst>
            </a:custGeom>
            <a:ln w="118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943673" y="3385468"/>
              <a:ext cx="35560" cy="3810"/>
            </a:xfrm>
            <a:custGeom>
              <a:avLst/>
              <a:gdLst/>
              <a:ahLst/>
              <a:cxnLst/>
              <a:rect l="l" t="t" r="r" b="b"/>
              <a:pathLst>
                <a:path w="35559" h="3810">
                  <a:moveTo>
                    <a:pt x="-5933" y="1854"/>
                  </a:moveTo>
                  <a:lnTo>
                    <a:pt x="40913" y="1854"/>
                  </a:lnTo>
                </a:path>
              </a:pathLst>
            </a:custGeom>
            <a:ln w="15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949660" y="3441634"/>
              <a:ext cx="35560" cy="3810"/>
            </a:xfrm>
            <a:custGeom>
              <a:avLst/>
              <a:gdLst/>
              <a:ahLst/>
              <a:cxnLst/>
              <a:rect l="l" t="t" r="r" b="b"/>
              <a:pathLst>
                <a:path w="35559" h="3810">
                  <a:moveTo>
                    <a:pt x="-5933" y="1878"/>
                  </a:moveTo>
                  <a:lnTo>
                    <a:pt x="40913" y="1878"/>
                  </a:lnTo>
                </a:path>
              </a:pathLst>
            </a:custGeom>
            <a:ln w="156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955696" y="3497899"/>
              <a:ext cx="34925" cy="3810"/>
            </a:xfrm>
            <a:custGeom>
              <a:avLst/>
              <a:gdLst/>
              <a:ahLst/>
              <a:cxnLst/>
              <a:rect l="l" t="t" r="r" b="b"/>
              <a:pathLst>
                <a:path w="34925" h="3810">
                  <a:moveTo>
                    <a:pt x="-5933" y="1854"/>
                  </a:moveTo>
                  <a:lnTo>
                    <a:pt x="40863" y="1854"/>
                  </a:lnTo>
                </a:path>
              </a:pathLst>
            </a:custGeom>
            <a:ln w="15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961682" y="3554115"/>
              <a:ext cx="35560" cy="3810"/>
            </a:xfrm>
            <a:custGeom>
              <a:avLst/>
              <a:gdLst/>
              <a:ahLst/>
              <a:cxnLst/>
              <a:rect l="l" t="t" r="r" b="b"/>
              <a:pathLst>
                <a:path w="35559" h="3810">
                  <a:moveTo>
                    <a:pt x="-5933" y="1878"/>
                  </a:moveTo>
                  <a:lnTo>
                    <a:pt x="40913" y="1878"/>
                  </a:lnTo>
                </a:path>
              </a:pathLst>
            </a:custGeom>
            <a:ln w="156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518340" y="3110273"/>
              <a:ext cx="787400" cy="526415"/>
            </a:xfrm>
            <a:custGeom>
              <a:avLst/>
              <a:gdLst/>
              <a:ahLst/>
              <a:cxnLst/>
              <a:rect l="l" t="t" r="r" b="b"/>
              <a:pathLst>
                <a:path w="787400" h="526414">
                  <a:moveTo>
                    <a:pt x="444925" y="480774"/>
                  </a:moveTo>
                  <a:lnTo>
                    <a:pt x="415981" y="208991"/>
                  </a:lnTo>
                  <a:lnTo>
                    <a:pt x="505138" y="199498"/>
                  </a:lnTo>
                  <a:lnTo>
                    <a:pt x="534825" y="477610"/>
                  </a:lnTo>
                </a:path>
                <a:path w="787400" h="526414">
                  <a:moveTo>
                    <a:pt x="321728" y="485076"/>
                  </a:moveTo>
                  <a:lnTo>
                    <a:pt x="395992" y="142145"/>
                  </a:lnTo>
                </a:path>
                <a:path w="787400" h="526414">
                  <a:moveTo>
                    <a:pt x="324597" y="128499"/>
                  </a:moveTo>
                  <a:lnTo>
                    <a:pt x="248354" y="480873"/>
                  </a:lnTo>
                </a:path>
                <a:path w="787400" h="526414">
                  <a:moveTo>
                    <a:pt x="444183" y="27638"/>
                  </a:moveTo>
                  <a:lnTo>
                    <a:pt x="457046" y="38299"/>
                  </a:lnTo>
                  <a:lnTo>
                    <a:pt x="472242" y="44213"/>
                  </a:lnTo>
                  <a:lnTo>
                    <a:pt x="488524" y="45103"/>
                  </a:lnTo>
                  <a:lnTo>
                    <a:pt x="504644" y="40690"/>
                  </a:lnTo>
                </a:path>
                <a:path w="787400" h="526414">
                  <a:moveTo>
                    <a:pt x="486535" y="103482"/>
                  </a:moveTo>
                  <a:lnTo>
                    <a:pt x="474887" y="93138"/>
                  </a:lnTo>
                  <a:lnTo>
                    <a:pt x="460813" y="87518"/>
                  </a:lnTo>
                  <a:lnTo>
                    <a:pt x="445673" y="86913"/>
                  </a:lnTo>
                  <a:lnTo>
                    <a:pt x="430824" y="91616"/>
                  </a:lnTo>
                </a:path>
                <a:path w="787400" h="526414">
                  <a:moveTo>
                    <a:pt x="344883" y="0"/>
                  </a:moveTo>
                  <a:lnTo>
                    <a:pt x="442797" y="21210"/>
                  </a:lnTo>
                  <a:lnTo>
                    <a:pt x="426520" y="96461"/>
                  </a:lnTo>
                  <a:lnTo>
                    <a:pt x="395349" y="146299"/>
                  </a:lnTo>
                  <a:lnTo>
                    <a:pt x="324102" y="130724"/>
                  </a:lnTo>
                  <a:lnTo>
                    <a:pt x="325117" y="121373"/>
                  </a:lnTo>
                  <a:lnTo>
                    <a:pt x="325871" y="99965"/>
                  </a:lnTo>
                  <a:lnTo>
                    <a:pt x="322934" y="76472"/>
                  </a:lnTo>
                  <a:lnTo>
                    <a:pt x="312871" y="60863"/>
                  </a:lnTo>
                  <a:lnTo>
                    <a:pt x="288779" y="58603"/>
                  </a:lnTo>
                  <a:lnTo>
                    <a:pt x="257346" y="71561"/>
                  </a:lnTo>
                  <a:lnTo>
                    <a:pt x="222168" y="96635"/>
                  </a:lnTo>
                  <a:lnTo>
                    <a:pt x="186844" y="130724"/>
                  </a:lnTo>
                  <a:lnTo>
                    <a:pt x="174969" y="118858"/>
                  </a:lnTo>
                  <a:lnTo>
                    <a:pt x="189680" y="97735"/>
                  </a:lnTo>
                  <a:lnTo>
                    <a:pt x="228358" y="52624"/>
                  </a:lnTo>
                  <a:lnTo>
                    <a:pt x="282820" y="10916"/>
                  </a:lnTo>
                  <a:lnTo>
                    <a:pt x="344883" y="0"/>
                  </a:lnTo>
                  <a:close/>
                </a:path>
                <a:path w="787400" h="526414">
                  <a:moveTo>
                    <a:pt x="721798" y="526394"/>
                  </a:moveTo>
                  <a:lnTo>
                    <a:pt x="787058" y="526394"/>
                  </a:lnTo>
                </a:path>
                <a:path w="787400" h="526414">
                  <a:moveTo>
                    <a:pt x="539921" y="526394"/>
                  </a:moveTo>
                  <a:lnTo>
                    <a:pt x="685828" y="526394"/>
                  </a:lnTo>
                </a:path>
                <a:path w="787400" h="526414">
                  <a:moveTo>
                    <a:pt x="92442" y="526394"/>
                  </a:moveTo>
                  <a:lnTo>
                    <a:pt x="539921" y="526394"/>
                  </a:lnTo>
                </a:path>
                <a:path w="787400" h="526414">
                  <a:moveTo>
                    <a:pt x="0" y="526394"/>
                  </a:moveTo>
                  <a:lnTo>
                    <a:pt x="65250" y="526394"/>
                  </a:lnTo>
                </a:path>
                <a:path w="787400" h="526414">
                  <a:moveTo>
                    <a:pt x="197175" y="485076"/>
                  </a:moveTo>
                  <a:lnTo>
                    <a:pt x="111144" y="305898"/>
                  </a:lnTo>
                  <a:lnTo>
                    <a:pt x="89163" y="302658"/>
                  </a:lnTo>
                  <a:lnTo>
                    <a:pt x="69318" y="293630"/>
                  </a:lnTo>
                  <a:lnTo>
                    <a:pt x="52709" y="279512"/>
                  </a:lnTo>
                  <a:lnTo>
                    <a:pt x="40432" y="261004"/>
                  </a:lnTo>
                </a:path>
                <a:path w="787400" h="526414">
                  <a:moveTo>
                    <a:pt x="40432" y="261004"/>
                  </a:moveTo>
                  <a:lnTo>
                    <a:pt x="33348" y="237341"/>
                  </a:lnTo>
                  <a:lnTo>
                    <a:pt x="33832" y="213200"/>
                  </a:lnTo>
                  <a:lnTo>
                    <a:pt x="41579" y="190329"/>
                  </a:lnTo>
                  <a:lnTo>
                    <a:pt x="56284" y="170476"/>
                  </a:lnTo>
                  <a:lnTo>
                    <a:pt x="84189" y="228570"/>
                  </a:lnTo>
                  <a:lnTo>
                    <a:pt x="130381" y="206371"/>
                  </a:lnTo>
                  <a:lnTo>
                    <a:pt x="102595" y="148326"/>
                  </a:lnTo>
                  <a:lnTo>
                    <a:pt x="133931" y="151020"/>
                  </a:lnTo>
                  <a:lnTo>
                    <a:pt x="160870" y="165025"/>
                  </a:lnTo>
                  <a:lnTo>
                    <a:pt x="180591" y="188096"/>
                  </a:lnTo>
                  <a:lnTo>
                    <a:pt x="190273" y="217990"/>
                  </a:lnTo>
                  <a:lnTo>
                    <a:pt x="190518" y="233474"/>
                  </a:lnTo>
                  <a:lnTo>
                    <a:pt x="187781" y="248569"/>
                  </a:lnTo>
                  <a:lnTo>
                    <a:pt x="182181" y="262849"/>
                  </a:lnTo>
                  <a:lnTo>
                    <a:pt x="173841" y="275886"/>
                  </a:lnTo>
                  <a:lnTo>
                    <a:pt x="237963" y="409133"/>
                  </a:lnTo>
                </a:path>
                <a:path w="787400" h="526414">
                  <a:moveTo>
                    <a:pt x="659556" y="219423"/>
                  </a:moveTo>
                  <a:lnTo>
                    <a:pt x="656785" y="216803"/>
                  </a:lnTo>
                  <a:lnTo>
                    <a:pt x="656043" y="212650"/>
                  </a:lnTo>
                  <a:lnTo>
                    <a:pt x="657725" y="209189"/>
                  </a:lnTo>
                  <a:lnTo>
                    <a:pt x="711754" y="133543"/>
                  </a:lnTo>
                  <a:lnTo>
                    <a:pt x="713485" y="129587"/>
                  </a:lnTo>
                  <a:lnTo>
                    <a:pt x="717988" y="127609"/>
                  </a:lnTo>
                  <a:lnTo>
                    <a:pt x="722094" y="128994"/>
                  </a:lnTo>
                  <a:lnTo>
                    <a:pt x="737531" y="134284"/>
                  </a:lnTo>
                  <a:lnTo>
                    <a:pt x="741638" y="135669"/>
                  </a:lnTo>
                  <a:lnTo>
                    <a:pt x="743963" y="139970"/>
                  </a:lnTo>
                  <a:lnTo>
                    <a:pt x="742924" y="144173"/>
                  </a:lnTo>
                  <a:lnTo>
                    <a:pt x="739461" y="237025"/>
                  </a:lnTo>
                  <a:lnTo>
                    <a:pt x="738669" y="240782"/>
                  </a:lnTo>
                  <a:lnTo>
                    <a:pt x="735552" y="243551"/>
                  </a:lnTo>
                  <a:lnTo>
                    <a:pt x="731742" y="243897"/>
                  </a:lnTo>
                  <a:lnTo>
                    <a:pt x="727141" y="243897"/>
                  </a:lnTo>
                  <a:lnTo>
                    <a:pt x="713535" y="241672"/>
                  </a:lnTo>
                  <a:lnTo>
                    <a:pt x="712051" y="246073"/>
                  </a:lnTo>
                  <a:lnTo>
                    <a:pt x="660694" y="396772"/>
                  </a:lnTo>
                  <a:lnTo>
                    <a:pt x="622498" y="383818"/>
                  </a:lnTo>
                  <a:lnTo>
                    <a:pt x="673855" y="233317"/>
                  </a:lnTo>
                  <a:lnTo>
                    <a:pt x="675339" y="228719"/>
                  </a:lnTo>
                  <a:lnTo>
                    <a:pt x="663266" y="222192"/>
                  </a:lnTo>
                  <a:lnTo>
                    <a:pt x="659556" y="219423"/>
                  </a:lnTo>
                  <a:close/>
                </a:path>
              </a:pathLst>
            </a:custGeom>
            <a:ln w="118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1078" y="3480741"/>
              <a:ext cx="140014" cy="11634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2712" y="3141200"/>
              <a:ext cx="77224" cy="9678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411085" y="3172322"/>
              <a:ext cx="772795" cy="565150"/>
            </a:xfrm>
            <a:custGeom>
              <a:avLst/>
              <a:gdLst/>
              <a:ahLst/>
              <a:cxnLst/>
              <a:rect l="l" t="t" r="r" b="b"/>
              <a:pathLst>
                <a:path w="772795" h="565150">
                  <a:moveTo>
                    <a:pt x="219573" y="564780"/>
                  </a:moveTo>
                  <a:lnTo>
                    <a:pt x="18864" y="564780"/>
                  </a:lnTo>
                  <a:lnTo>
                    <a:pt x="0" y="18816"/>
                  </a:lnTo>
                  <a:lnTo>
                    <a:pt x="1482" y="11484"/>
                  </a:lnTo>
                  <a:lnTo>
                    <a:pt x="5525" y="5504"/>
                  </a:lnTo>
                  <a:lnTo>
                    <a:pt x="11522" y="1476"/>
                  </a:lnTo>
                  <a:lnTo>
                    <a:pt x="18864" y="0"/>
                  </a:lnTo>
                  <a:lnTo>
                    <a:pt x="754530" y="0"/>
                  </a:lnTo>
                  <a:lnTo>
                    <a:pt x="761856" y="1476"/>
                  </a:lnTo>
                  <a:lnTo>
                    <a:pt x="767851" y="5504"/>
                  </a:lnTo>
                  <a:lnTo>
                    <a:pt x="771899" y="11484"/>
                  </a:lnTo>
                  <a:lnTo>
                    <a:pt x="772183" y="12887"/>
                  </a:lnTo>
                </a:path>
              </a:pathLst>
            </a:custGeom>
            <a:ln w="117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411083" y="3274771"/>
              <a:ext cx="313055" cy="381635"/>
            </a:xfrm>
            <a:custGeom>
              <a:avLst/>
              <a:gdLst/>
              <a:ahLst/>
              <a:cxnLst/>
              <a:rect l="l" t="t" r="r" b="b"/>
              <a:pathLst>
                <a:path w="313054" h="381635">
                  <a:moveTo>
                    <a:pt x="312648" y="369379"/>
                  </a:moveTo>
                  <a:lnTo>
                    <a:pt x="152552" y="369379"/>
                  </a:lnTo>
                  <a:lnTo>
                    <a:pt x="152552" y="0"/>
                  </a:lnTo>
                  <a:lnTo>
                    <a:pt x="151142" y="0"/>
                  </a:lnTo>
                  <a:lnTo>
                    <a:pt x="151142" y="369379"/>
                  </a:lnTo>
                  <a:lnTo>
                    <a:pt x="0" y="369379"/>
                  </a:lnTo>
                  <a:lnTo>
                    <a:pt x="0" y="381114"/>
                  </a:lnTo>
                  <a:lnTo>
                    <a:pt x="300901" y="381114"/>
                  </a:lnTo>
                  <a:lnTo>
                    <a:pt x="312648" y="3693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455266" y="3210407"/>
              <a:ext cx="106680" cy="27305"/>
            </a:xfrm>
            <a:custGeom>
              <a:avLst/>
              <a:gdLst/>
              <a:ahLst/>
              <a:cxnLst/>
              <a:rect l="l" t="t" r="r" b="b"/>
              <a:pathLst>
                <a:path w="106679" h="27305">
                  <a:moveTo>
                    <a:pt x="26682" y="6248"/>
                  </a:moveTo>
                  <a:lnTo>
                    <a:pt x="20713" y="292"/>
                  </a:lnTo>
                  <a:lnTo>
                    <a:pt x="5981" y="292"/>
                  </a:lnTo>
                  <a:lnTo>
                    <a:pt x="0" y="6248"/>
                  </a:lnTo>
                  <a:lnTo>
                    <a:pt x="0" y="20955"/>
                  </a:lnTo>
                  <a:lnTo>
                    <a:pt x="5981" y="26873"/>
                  </a:lnTo>
                  <a:lnTo>
                    <a:pt x="20713" y="26873"/>
                  </a:lnTo>
                  <a:lnTo>
                    <a:pt x="26682" y="20955"/>
                  </a:lnTo>
                  <a:lnTo>
                    <a:pt x="26682" y="13576"/>
                  </a:lnTo>
                  <a:lnTo>
                    <a:pt x="26682" y="6248"/>
                  </a:lnTo>
                  <a:close/>
                </a:path>
                <a:path w="106679" h="27305">
                  <a:moveTo>
                    <a:pt x="66649" y="6108"/>
                  </a:moveTo>
                  <a:lnTo>
                    <a:pt x="60667" y="139"/>
                  </a:lnTo>
                  <a:lnTo>
                    <a:pt x="45948" y="139"/>
                  </a:lnTo>
                  <a:lnTo>
                    <a:pt x="39966" y="6108"/>
                  </a:lnTo>
                  <a:lnTo>
                    <a:pt x="39966" y="20815"/>
                  </a:lnTo>
                  <a:lnTo>
                    <a:pt x="45948" y="26771"/>
                  </a:lnTo>
                  <a:lnTo>
                    <a:pt x="60667" y="26771"/>
                  </a:lnTo>
                  <a:lnTo>
                    <a:pt x="66649" y="20815"/>
                  </a:lnTo>
                  <a:lnTo>
                    <a:pt x="66649" y="13487"/>
                  </a:lnTo>
                  <a:lnTo>
                    <a:pt x="66649" y="6108"/>
                  </a:lnTo>
                  <a:close/>
                </a:path>
                <a:path w="106679" h="27305">
                  <a:moveTo>
                    <a:pt x="106667" y="5956"/>
                  </a:moveTo>
                  <a:lnTo>
                    <a:pt x="100698" y="0"/>
                  </a:lnTo>
                  <a:lnTo>
                    <a:pt x="85966" y="0"/>
                  </a:lnTo>
                  <a:lnTo>
                    <a:pt x="79984" y="5956"/>
                  </a:lnTo>
                  <a:lnTo>
                    <a:pt x="79984" y="20662"/>
                  </a:lnTo>
                  <a:lnTo>
                    <a:pt x="85966" y="26581"/>
                  </a:lnTo>
                  <a:lnTo>
                    <a:pt x="100698" y="26581"/>
                  </a:lnTo>
                  <a:lnTo>
                    <a:pt x="106667" y="20662"/>
                  </a:lnTo>
                  <a:lnTo>
                    <a:pt x="106667" y="13284"/>
                  </a:lnTo>
                  <a:lnTo>
                    <a:pt x="106667" y="59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411083" y="3268903"/>
              <a:ext cx="688975" cy="80010"/>
            </a:xfrm>
            <a:custGeom>
              <a:avLst/>
              <a:gdLst/>
              <a:ahLst/>
              <a:cxnLst/>
              <a:rect l="l" t="t" r="r" b="b"/>
              <a:pathLst>
                <a:path w="688975" h="80010">
                  <a:moveTo>
                    <a:pt x="610031" y="78244"/>
                  </a:moveTo>
                  <a:lnTo>
                    <a:pt x="362546" y="78244"/>
                  </a:lnTo>
                  <a:lnTo>
                    <a:pt x="362546" y="79514"/>
                  </a:lnTo>
                  <a:lnTo>
                    <a:pt x="608761" y="79514"/>
                  </a:lnTo>
                  <a:lnTo>
                    <a:pt x="610031" y="78244"/>
                  </a:lnTo>
                  <a:close/>
                </a:path>
                <a:path w="688975" h="80010">
                  <a:moveTo>
                    <a:pt x="688378" y="0"/>
                  </a:moveTo>
                  <a:lnTo>
                    <a:pt x="0" y="0"/>
                  </a:lnTo>
                  <a:lnTo>
                    <a:pt x="0" y="11734"/>
                  </a:lnTo>
                  <a:lnTo>
                    <a:pt x="676643" y="11734"/>
                  </a:lnTo>
                  <a:lnTo>
                    <a:pt x="6883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677251" y="3319775"/>
              <a:ext cx="58419" cy="171450"/>
            </a:xfrm>
            <a:custGeom>
              <a:avLst/>
              <a:gdLst/>
              <a:ahLst/>
              <a:cxnLst/>
              <a:rect l="l" t="t" r="r" b="b"/>
              <a:pathLst>
                <a:path w="58420" h="171450">
                  <a:moveTo>
                    <a:pt x="0" y="244"/>
                  </a:moveTo>
                  <a:lnTo>
                    <a:pt x="57552" y="0"/>
                  </a:lnTo>
                  <a:lnTo>
                    <a:pt x="57748" y="57426"/>
                  </a:lnTo>
                  <a:lnTo>
                    <a:pt x="210" y="57622"/>
                  </a:lnTo>
                  <a:lnTo>
                    <a:pt x="0" y="244"/>
                  </a:lnTo>
                </a:path>
                <a:path w="58420" h="171450">
                  <a:moveTo>
                    <a:pt x="416" y="113875"/>
                  </a:moveTo>
                  <a:lnTo>
                    <a:pt x="57944" y="113680"/>
                  </a:lnTo>
                  <a:lnTo>
                    <a:pt x="58140" y="171107"/>
                  </a:lnTo>
                  <a:lnTo>
                    <a:pt x="626" y="171302"/>
                  </a:lnTo>
                  <a:lnTo>
                    <a:pt x="416" y="113875"/>
                  </a:lnTo>
                </a:path>
              </a:pathLst>
            </a:custGeom>
            <a:ln w="117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774423" y="3574456"/>
              <a:ext cx="19685" cy="1905"/>
            </a:xfrm>
            <a:custGeom>
              <a:avLst/>
              <a:gdLst/>
              <a:ahLst/>
              <a:cxnLst/>
              <a:rect l="l" t="t" r="r" b="b"/>
              <a:pathLst>
                <a:path w="19684" h="1904">
                  <a:moveTo>
                    <a:pt x="19093" y="0"/>
                  </a:moveTo>
                  <a:lnTo>
                    <a:pt x="0" y="0"/>
                  </a:lnTo>
                  <a:lnTo>
                    <a:pt x="0" y="1319"/>
                  </a:lnTo>
                  <a:lnTo>
                    <a:pt x="17772" y="1319"/>
                  </a:lnTo>
                  <a:lnTo>
                    <a:pt x="190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678026" y="3547087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0" y="244"/>
                  </a:moveTo>
                  <a:lnTo>
                    <a:pt x="57513" y="0"/>
                  </a:lnTo>
                  <a:lnTo>
                    <a:pt x="57758" y="57426"/>
                  </a:lnTo>
                  <a:lnTo>
                    <a:pt x="210" y="57671"/>
                  </a:lnTo>
                  <a:lnTo>
                    <a:pt x="0" y="244"/>
                  </a:lnTo>
                </a:path>
              </a:pathLst>
            </a:custGeom>
            <a:ln w="117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774031" y="3466005"/>
              <a:ext cx="128270" cy="1270"/>
            </a:xfrm>
            <a:custGeom>
              <a:avLst/>
              <a:gdLst/>
              <a:ahLst/>
              <a:cxnLst/>
              <a:rect l="l" t="t" r="r" b="b"/>
              <a:pathLst>
                <a:path w="128270" h="1270">
                  <a:moveTo>
                    <a:pt x="0" y="1124"/>
                  </a:moveTo>
                  <a:lnTo>
                    <a:pt x="126951" y="1124"/>
                  </a:lnTo>
                  <a:lnTo>
                    <a:pt x="128077" y="0"/>
                  </a:lnTo>
                  <a:lnTo>
                    <a:pt x="0" y="0"/>
                  </a:lnTo>
                  <a:lnTo>
                    <a:pt x="0" y="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266294" y="3247266"/>
              <a:ext cx="969010" cy="657860"/>
            </a:xfrm>
            <a:custGeom>
              <a:avLst/>
              <a:gdLst/>
              <a:ahLst/>
              <a:cxnLst/>
              <a:rect l="l" t="t" r="r" b="b"/>
              <a:pathLst>
                <a:path w="969009" h="657860">
                  <a:moveTo>
                    <a:pt x="0" y="589159"/>
                  </a:moveTo>
                  <a:lnTo>
                    <a:pt x="0" y="637119"/>
                  </a:lnTo>
                  <a:lnTo>
                    <a:pt x="42851" y="656480"/>
                  </a:lnTo>
                  <a:lnTo>
                    <a:pt x="917680" y="657646"/>
                  </a:lnTo>
                  <a:lnTo>
                    <a:pt x="929735" y="656641"/>
                  </a:lnTo>
                  <a:lnTo>
                    <a:pt x="941366" y="653655"/>
                  </a:lnTo>
                  <a:lnTo>
                    <a:pt x="952335" y="648771"/>
                  </a:lnTo>
                  <a:lnTo>
                    <a:pt x="962403" y="642072"/>
                  </a:lnTo>
                  <a:lnTo>
                    <a:pt x="968924" y="637120"/>
                  </a:lnTo>
                  <a:lnTo>
                    <a:pt x="968924" y="589159"/>
                  </a:lnTo>
                  <a:lnTo>
                    <a:pt x="0" y="589159"/>
                  </a:lnTo>
                  <a:close/>
                </a:path>
                <a:path w="969009" h="657860">
                  <a:moveTo>
                    <a:pt x="841059" y="510376"/>
                  </a:moveTo>
                  <a:lnTo>
                    <a:pt x="839523" y="517985"/>
                  </a:lnTo>
                  <a:lnTo>
                    <a:pt x="835333" y="524199"/>
                  </a:lnTo>
                  <a:lnTo>
                    <a:pt x="829115" y="528389"/>
                  </a:lnTo>
                  <a:lnTo>
                    <a:pt x="821496" y="529926"/>
                  </a:lnTo>
                  <a:lnTo>
                    <a:pt x="154350" y="529925"/>
                  </a:lnTo>
                  <a:lnTo>
                    <a:pt x="134787" y="65380"/>
                  </a:lnTo>
                  <a:lnTo>
                    <a:pt x="136325" y="57767"/>
                  </a:lnTo>
                  <a:lnTo>
                    <a:pt x="140517" y="51553"/>
                  </a:lnTo>
                  <a:lnTo>
                    <a:pt x="146736" y="47366"/>
                  </a:lnTo>
                  <a:lnTo>
                    <a:pt x="154350" y="45831"/>
                  </a:lnTo>
                  <a:lnTo>
                    <a:pt x="817964" y="45831"/>
                  </a:lnTo>
                  <a:lnTo>
                    <a:pt x="841059" y="510376"/>
                  </a:lnTo>
                  <a:close/>
                </a:path>
                <a:path w="969009" h="657860">
                  <a:moveTo>
                    <a:pt x="866871" y="0"/>
                  </a:moveTo>
                  <a:lnTo>
                    <a:pt x="886434" y="566938"/>
                  </a:lnTo>
                  <a:lnTo>
                    <a:pt x="884898" y="574547"/>
                  </a:lnTo>
                  <a:lnTo>
                    <a:pt x="880708" y="580761"/>
                  </a:lnTo>
                  <a:lnTo>
                    <a:pt x="874490" y="584951"/>
                  </a:lnTo>
                  <a:lnTo>
                    <a:pt x="866871" y="586487"/>
                  </a:lnTo>
                  <a:lnTo>
                    <a:pt x="103943" y="586487"/>
                  </a:lnTo>
                  <a:lnTo>
                    <a:pt x="84380" y="19549"/>
                  </a:lnTo>
                  <a:lnTo>
                    <a:pt x="85918" y="11935"/>
                  </a:lnTo>
                  <a:lnTo>
                    <a:pt x="90110" y="5722"/>
                  </a:lnTo>
                  <a:lnTo>
                    <a:pt x="96329" y="1534"/>
                  </a:lnTo>
                  <a:lnTo>
                    <a:pt x="103943" y="0"/>
                  </a:lnTo>
                  <a:lnTo>
                    <a:pt x="866871" y="0"/>
                  </a:lnTo>
                  <a:close/>
                </a:path>
                <a:path w="969009" h="657860">
                  <a:moveTo>
                    <a:pt x="459747" y="194241"/>
                  </a:moveTo>
                  <a:lnTo>
                    <a:pt x="456780" y="208935"/>
                  </a:lnTo>
                  <a:lnTo>
                    <a:pt x="448689" y="220931"/>
                  </a:lnTo>
                  <a:lnTo>
                    <a:pt x="436684" y="229017"/>
                  </a:lnTo>
                  <a:lnTo>
                    <a:pt x="421980" y="231982"/>
                  </a:lnTo>
                  <a:lnTo>
                    <a:pt x="407276" y="229017"/>
                  </a:lnTo>
                  <a:lnTo>
                    <a:pt x="395271" y="220931"/>
                  </a:lnTo>
                  <a:lnTo>
                    <a:pt x="387180" y="208935"/>
                  </a:lnTo>
                  <a:lnTo>
                    <a:pt x="384213" y="194241"/>
                  </a:lnTo>
                  <a:lnTo>
                    <a:pt x="387180" y="179578"/>
                  </a:lnTo>
                  <a:lnTo>
                    <a:pt x="395271" y="167599"/>
                  </a:lnTo>
                  <a:lnTo>
                    <a:pt x="407276" y="159519"/>
                  </a:lnTo>
                  <a:lnTo>
                    <a:pt x="421980" y="156555"/>
                  </a:lnTo>
                  <a:lnTo>
                    <a:pt x="436684" y="159519"/>
                  </a:lnTo>
                  <a:lnTo>
                    <a:pt x="448689" y="167599"/>
                  </a:lnTo>
                  <a:lnTo>
                    <a:pt x="456780" y="179578"/>
                  </a:lnTo>
                  <a:lnTo>
                    <a:pt x="459747" y="194241"/>
                  </a:lnTo>
                  <a:close/>
                </a:path>
                <a:path w="969009" h="657860">
                  <a:moveTo>
                    <a:pt x="585004" y="386799"/>
                  </a:moveTo>
                  <a:lnTo>
                    <a:pt x="582037" y="401500"/>
                  </a:lnTo>
                  <a:lnTo>
                    <a:pt x="573945" y="413501"/>
                  </a:lnTo>
                  <a:lnTo>
                    <a:pt x="561941" y="421590"/>
                  </a:lnTo>
                  <a:lnTo>
                    <a:pt x="547237" y="424556"/>
                  </a:lnTo>
                  <a:lnTo>
                    <a:pt x="532532" y="421590"/>
                  </a:lnTo>
                  <a:lnTo>
                    <a:pt x="520528" y="413501"/>
                  </a:lnTo>
                  <a:lnTo>
                    <a:pt x="512436" y="401500"/>
                  </a:lnTo>
                  <a:lnTo>
                    <a:pt x="509469" y="386799"/>
                  </a:lnTo>
                  <a:lnTo>
                    <a:pt x="512436" y="372137"/>
                  </a:lnTo>
                  <a:lnTo>
                    <a:pt x="520528" y="360157"/>
                  </a:lnTo>
                  <a:lnTo>
                    <a:pt x="532532" y="352077"/>
                  </a:lnTo>
                  <a:lnTo>
                    <a:pt x="547236" y="349113"/>
                  </a:lnTo>
                  <a:lnTo>
                    <a:pt x="561941" y="352077"/>
                  </a:lnTo>
                  <a:lnTo>
                    <a:pt x="573945" y="360157"/>
                  </a:lnTo>
                  <a:lnTo>
                    <a:pt x="582037" y="372137"/>
                  </a:lnTo>
                  <a:lnTo>
                    <a:pt x="585004" y="386799"/>
                  </a:lnTo>
                  <a:close/>
                </a:path>
                <a:path w="969009" h="657860">
                  <a:moveTo>
                    <a:pt x="305049" y="343737"/>
                  </a:moveTo>
                  <a:lnTo>
                    <a:pt x="302082" y="358431"/>
                  </a:lnTo>
                  <a:lnTo>
                    <a:pt x="293990" y="370427"/>
                  </a:lnTo>
                  <a:lnTo>
                    <a:pt x="281988" y="378513"/>
                  </a:lnTo>
                  <a:lnTo>
                    <a:pt x="267293" y="381478"/>
                  </a:lnTo>
                  <a:lnTo>
                    <a:pt x="252597" y="378513"/>
                  </a:lnTo>
                  <a:lnTo>
                    <a:pt x="240595" y="370427"/>
                  </a:lnTo>
                  <a:lnTo>
                    <a:pt x="232504" y="358431"/>
                  </a:lnTo>
                  <a:lnTo>
                    <a:pt x="229536" y="343737"/>
                  </a:lnTo>
                  <a:lnTo>
                    <a:pt x="232504" y="329066"/>
                  </a:lnTo>
                  <a:lnTo>
                    <a:pt x="240595" y="317067"/>
                  </a:lnTo>
                  <a:lnTo>
                    <a:pt x="252597" y="308969"/>
                  </a:lnTo>
                  <a:lnTo>
                    <a:pt x="267293" y="305996"/>
                  </a:lnTo>
                  <a:lnTo>
                    <a:pt x="281988" y="308969"/>
                  </a:lnTo>
                  <a:lnTo>
                    <a:pt x="293990" y="317068"/>
                  </a:lnTo>
                  <a:lnTo>
                    <a:pt x="302082" y="329066"/>
                  </a:lnTo>
                  <a:lnTo>
                    <a:pt x="305049" y="343737"/>
                  </a:lnTo>
                  <a:close/>
                </a:path>
                <a:path w="969009" h="657860">
                  <a:moveTo>
                    <a:pt x="739169" y="232796"/>
                  </a:moveTo>
                  <a:lnTo>
                    <a:pt x="736203" y="247459"/>
                  </a:lnTo>
                  <a:lnTo>
                    <a:pt x="728111" y="259439"/>
                  </a:lnTo>
                  <a:lnTo>
                    <a:pt x="716107" y="267519"/>
                  </a:lnTo>
                  <a:lnTo>
                    <a:pt x="701402" y="270482"/>
                  </a:lnTo>
                  <a:lnTo>
                    <a:pt x="686698" y="267519"/>
                  </a:lnTo>
                  <a:lnTo>
                    <a:pt x="674694" y="259439"/>
                  </a:lnTo>
                  <a:lnTo>
                    <a:pt x="666602" y="247459"/>
                  </a:lnTo>
                  <a:lnTo>
                    <a:pt x="663635" y="232796"/>
                  </a:lnTo>
                  <a:lnTo>
                    <a:pt x="666602" y="218102"/>
                  </a:lnTo>
                  <a:lnTo>
                    <a:pt x="674694" y="206106"/>
                  </a:lnTo>
                  <a:lnTo>
                    <a:pt x="686698" y="198020"/>
                  </a:lnTo>
                  <a:lnTo>
                    <a:pt x="701402" y="195056"/>
                  </a:lnTo>
                  <a:lnTo>
                    <a:pt x="716107" y="198020"/>
                  </a:lnTo>
                  <a:lnTo>
                    <a:pt x="728111" y="206106"/>
                  </a:lnTo>
                  <a:lnTo>
                    <a:pt x="736203" y="218102"/>
                  </a:lnTo>
                  <a:lnTo>
                    <a:pt x="739169" y="232796"/>
                  </a:lnTo>
                  <a:close/>
                </a:path>
                <a:path w="969009" h="657860">
                  <a:moveTo>
                    <a:pt x="291746" y="319301"/>
                  </a:moveTo>
                  <a:lnTo>
                    <a:pt x="392147" y="223999"/>
                  </a:lnTo>
                </a:path>
                <a:path w="969009" h="657860">
                  <a:moveTo>
                    <a:pt x="446488" y="231927"/>
                  </a:moveTo>
                  <a:lnTo>
                    <a:pt x="525065" y="352697"/>
                  </a:lnTo>
                </a:path>
                <a:path w="969009" h="657860">
                  <a:moveTo>
                    <a:pt x="573918" y="360191"/>
                  </a:moveTo>
                  <a:lnTo>
                    <a:pt x="674721" y="259405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814572" y="3471417"/>
              <a:ext cx="6185535" cy="127000"/>
            </a:xfrm>
            <a:custGeom>
              <a:avLst/>
              <a:gdLst/>
              <a:ahLst/>
              <a:cxnLst/>
              <a:rect l="l" t="t" r="r" b="b"/>
              <a:pathLst>
                <a:path w="6185534" h="127000">
                  <a:moveTo>
                    <a:pt x="360807" y="63500"/>
                  </a:moveTo>
                  <a:lnTo>
                    <a:pt x="340995" y="53594"/>
                  </a:lnTo>
                  <a:lnTo>
                    <a:pt x="233807" y="0"/>
                  </a:lnTo>
                  <a:lnTo>
                    <a:pt x="233807" y="53594"/>
                  </a:lnTo>
                  <a:lnTo>
                    <a:pt x="4445" y="53594"/>
                  </a:lnTo>
                  <a:lnTo>
                    <a:pt x="0" y="58051"/>
                  </a:lnTo>
                  <a:lnTo>
                    <a:pt x="0" y="68961"/>
                  </a:lnTo>
                  <a:lnTo>
                    <a:pt x="4445" y="73406"/>
                  </a:lnTo>
                  <a:lnTo>
                    <a:pt x="233807" y="73406"/>
                  </a:lnTo>
                  <a:lnTo>
                    <a:pt x="233807" y="127000"/>
                  </a:lnTo>
                  <a:lnTo>
                    <a:pt x="340982" y="73406"/>
                  </a:lnTo>
                  <a:lnTo>
                    <a:pt x="360807" y="63500"/>
                  </a:lnTo>
                  <a:close/>
                </a:path>
                <a:path w="6185534" h="127000">
                  <a:moveTo>
                    <a:pt x="2302383" y="63500"/>
                  </a:moveTo>
                  <a:lnTo>
                    <a:pt x="2282571" y="53594"/>
                  </a:lnTo>
                  <a:lnTo>
                    <a:pt x="2175383" y="0"/>
                  </a:lnTo>
                  <a:lnTo>
                    <a:pt x="2175383" y="53594"/>
                  </a:lnTo>
                  <a:lnTo>
                    <a:pt x="1946021" y="53594"/>
                  </a:lnTo>
                  <a:lnTo>
                    <a:pt x="1941576" y="58051"/>
                  </a:lnTo>
                  <a:lnTo>
                    <a:pt x="1941576" y="68961"/>
                  </a:lnTo>
                  <a:lnTo>
                    <a:pt x="1946021" y="73406"/>
                  </a:lnTo>
                  <a:lnTo>
                    <a:pt x="2175383" y="73406"/>
                  </a:lnTo>
                  <a:lnTo>
                    <a:pt x="2175383" y="127000"/>
                  </a:lnTo>
                  <a:lnTo>
                    <a:pt x="2282558" y="73406"/>
                  </a:lnTo>
                  <a:lnTo>
                    <a:pt x="2302383" y="63500"/>
                  </a:lnTo>
                  <a:close/>
                </a:path>
                <a:path w="6185534" h="127000">
                  <a:moveTo>
                    <a:pt x="4243959" y="63500"/>
                  </a:moveTo>
                  <a:lnTo>
                    <a:pt x="4224147" y="53594"/>
                  </a:lnTo>
                  <a:lnTo>
                    <a:pt x="4116959" y="0"/>
                  </a:lnTo>
                  <a:lnTo>
                    <a:pt x="4116959" y="53594"/>
                  </a:lnTo>
                  <a:lnTo>
                    <a:pt x="3887597" y="53594"/>
                  </a:lnTo>
                  <a:lnTo>
                    <a:pt x="3883152" y="58051"/>
                  </a:lnTo>
                  <a:lnTo>
                    <a:pt x="3883152" y="68961"/>
                  </a:lnTo>
                  <a:lnTo>
                    <a:pt x="3887597" y="73406"/>
                  </a:lnTo>
                  <a:lnTo>
                    <a:pt x="4116959" y="73406"/>
                  </a:lnTo>
                  <a:lnTo>
                    <a:pt x="4116959" y="127000"/>
                  </a:lnTo>
                  <a:lnTo>
                    <a:pt x="4224134" y="73406"/>
                  </a:lnTo>
                  <a:lnTo>
                    <a:pt x="4243959" y="63500"/>
                  </a:lnTo>
                  <a:close/>
                </a:path>
                <a:path w="6185534" h="127000">
                  <a:moveTo>
                    <a:pt x="6185535" y="63500"/>
                  </a:moveTo>
                  <a:lnTo>
                    <a:pt x="6165723" y="53594"/>
                  </a:lnTo>
                  <a:lnTo>
                    <a:pt x="6058535" y="0"/>
                  </a:lnTo>
                  <a:lnTo>
                    <a:pt x="6058535" y="53594"/>
                  </a:lnTo>
                  <a:lnTo>
                    <a:pt x="5829173" y="53594"/>
                  </a:lnTo>
                  <a:lnTo>
                    <a:pt x="5824728" y="58051"/>
                  </a:lnTo>
                  <a:lnTo>
                    <a:pt x="5824728" y="68961"/>
                  </a:lnTo>
                  <a:lnTo>
                    <a:pt x="5829173" y="73406"/>
                  </a:lnTo>
                  <a:lnTo>
                    <a:pt x="6058535" y="73406"/>
                  </a:lnTo>
                  <a:lnTo>
                    <a:pt x="6058535" y="127000"/>
                  </a:lnTo>
                  <a:lnTo>
                    <a:pt x="6165710" y="73406"/>
                  </a:lnTo>
                  <a:lnTo>
                    <a:pt x="6185535" y="6350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2367533" y="4184142"/>
            <a:ext cx="1426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Access </a:t>
            </a:r>
            <a:r>
              <a:rPr sz="1200" b="1" spc="60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ML </a:t>
            </a:r>
            <a:r>
              <a:rPr sz="1200" b="1" spc="15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data </a:t>
            </a:r>
            <a:r>
              <a:rPr sz="1200" b="1" spc="20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Connect </a:t>
            </a:r>
            <a:r>
              <a:rPr sz="12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to </a:t>
            </a:r>
            <a:r>
              <a:rPr sz="1200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many </a:t>
            </a:r>
            <a:r>
              <a:rPr sz="1200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data</a:t>
            </a:r>
            <a:r>
              <a:rPr sz="1200" spc="-5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sources</a:t>
            </a:r>
            <a:r>
              <a:rPr sz="1200" spc="-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such</a:t>
            </a:r>
            <a:r>
              <a:rPr sz="1200" spc="-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as </a:t>
            </a:r>
            <a:r>
              <a:rPr sz="1200" spc="-3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Amazon</a:t>
            </a:r>
            <a:r>
              <a:rPr sz="1200" spc="-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Simple</a:t>
            </a:r>
            <a:endParaRPr sz="12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  <a:endParaRPr spc="-15" dirty="0"/>
          </a:p>
        </p:txBody>
      </p:sp>
      <p:sp>
        <p:nvSpPr>
          <p:cNvPr id="35" name="object 35"/>
          <p:cNvSpPr txBox="1"/>
          <p:nvPr/>
        </p:nvSpPr>
        <p:spPr>
          <a:xfrm>
            <a:off x="2376677" y="4915357"/>
            <a:ext cx="14090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</a:t>
            </a:r>
            <a:r>
              <a:rPr sz="120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</a:t>
            </a:r>
            <a:r>
              <a:rPr sz="120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</a:t>
            </a:r>
            <a:r>
              <a:rPr sz="12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</a:t>
            </a:r>
            <a:r>
              <a:rPr sz="1200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age</a:t>
            </a:r>
            <a:r>
              <a:rPr sz="1200" spc="-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Se</a:t>
            </a:r>
            <a:r>
              <a:rPr sz="12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vi</a:t>
            </a:r>
            <a:r>
              <a:rPr sz="1200" spc="-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ce</a:t>
            </a:r>
            <a:r>
              <a:rPr sz="1200" spc="-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(</a:t>
            </a:r>
            <a:r>
              <a:rPr sz="12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S3),  </a:t>
            </a:r>
            <a:r>
              <a:rPr sz="12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Apache </a:t>
            </a:r>
            <a:r>
              <a:rPr sz="12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Spark, </a:t>
            </a:r>
            <a:r>
              <a:rPr sz="12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Amazon </a:t>
            </a:r>
            <a:r>
              <a:rPr sz="12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Redshift, </a:t>
            </a:r>
            <a:r>
              <a:rPr sz="1200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</a:t>
            </a:r>
            <a:r>
              <a:rPr sz="1200" spc="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SV</a:t>
            </a:r>
            <a:r>
              <a:rPr sz="1200" spc="-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fi</a:t>
            </a:r>
            <a:r>
              <a:rPr sz="12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l</a:t>
            </a:r>
            <a:r>
              <a:rPr sz="1200" spc="-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es,</a:t>
            </a:r>
            <a:r>
              <a:rPr sz="1200" spc="-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an</a:t>
            </a:r>
            <a:r>
              <a:rPr sz="1200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</a:t>
            </a:r>
            <a:r>
              <a:rPr sz="1200" spc="-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2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ore</a:t>
            </a:r>
            <a:endParaRPr sz="12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65421" y="4184142"/>
            <a:ext cx="1468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Prepare </a:t>
            </a:r>
            <a:r>
              <a:rPr sz="1200" b="1" spc="15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data </a:t>
            </a:r>
            <a:r>
              <a:rPr sz="1200" b="1" spc="20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Transform </a:t>
            </a:r>
            <a:r>
              <a:rPr sz="12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data </a:t>
            </a:r>
            <a:r>
              <a:rPr sz="12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to </a:t>
            </a:r>
            <a:r>
              <a:rPr sz="120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browse</a:t>
            </a:r>
            <a:r>
              <a:rPr sz="1200" spc="-7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data</a:t>
            </a:r>
            <a:r>
              <a:rPr sz="1200" spc="-7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sources, </a:t>
            </a:r>
            <a:r>
              <a:rPr sz="1200" spc="-3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explore</a:t>
            </a:r>
            <a:r>
              <a:rPr sz="1200" spc="-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metadata,</a:t>
            </a:r>
            <a:endParaRPr sz="12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27905" y="4915357"/>
            <a:ext cx="1342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</a:t>
            </a:r>
            <a:r>
              <a:rPr sz="1200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</a:t>
            </a:r>
            <a:r>
              <a:rPr sz="120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he</a:t>
            </a:r>
            <a:r>
              <a:rPr sz="1200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200" spc="-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as,</a:t>
            </a:r>
            <a:r>
              <a:rPr sz="1200" spc="-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and</a:t>
            </a:r>
            <a:r>
              <a:rPr sz="1200" spc="-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w</a:t>
            </a:r>
            <a:r>
              <a:rPr sz="12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</a:t>
            </a:r>
            <a:r>
              <a:rPr sz="1200" spc="-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1200" spc="-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</a:t>
            </a:r>
            <a:r>
              <a:rPr sz="1200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  </a:t>
            </a:r>
            <a:r>
              <a:rPr sz="12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queries </a:t>
            </a:r>
            <a:r>
              <a:rPr sz="12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in </a:t>
            </a:r>
            <a:r>
              <a:rPr sz="12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popular </a:t>
            </a:r>
            <a:r>
              <a:rPr sz="120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languages</a:t>
            </a:r>
            <a:endParaRPr sz="12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213475" y="4184142"/>
            <a:ext cx="1408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810" algn="ctr">
              <a:lnSpc>
                <a:spcPct val="100000"/>
              </a:lnSpc>
              <a:spcBef>
                <a:spcPts val="100"/>
              </a:spcBef>
            </a:pPr>
            <a:r>
              <a:rPr sz="1200" b="1" spc="20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Build </a:t>
            </a:r>
            <a:r>
              <a:rPr sz="1200" b="1" spc="60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ML </a:t>
            </a:r>
            <a:r>
              <a:rPr sz="1200" b="1" spc="20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models </a:t>
            </a:r>
            <a:r>
              <a:rPr sz="1200" b="1" spc="25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Optimized </a:t>
            </a:r>
            <a:r>
              <a:rPr sz="12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with </a:t>
            </a:r>
            <a:r>
              <a:rPr sz="12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150+</a:t>
            </a:r>
            <a:r>
              <a:rPr sz="1200" spc="-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po</a:t>
            </a:r>
            <a:r>
              <a:rPr sz="1200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</a:t>
            </a:r>
            <a:r>
              <a:rPr sz="120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u</a:t>
            </a:r>
            <a:r>
              <a:rPr sz="1200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l</a:t>
            </a:r>
            <a:r>
              <a:rPr sz="12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ar</a:t>
            </a:r>
            <a:r>
              <a:rPr sz="1200" spc="-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ope</a:t>
            </a:r>
            <a:r>
              <a:rPr sz="1200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n</a:t>
            </a:r>
            <a:r>
              <a:rPr sz="120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-  </a:t>
            </a:r>
            <a:r>
              <a:rPr sz="12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source</a:t>
            </a:r>
            <a:r>
              <a:rPr sz="1200" spc="-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models</a:t>
            </a:r>
            <a:r>
              <a:rPr sz="1200" spc="-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and</a:t>
            </a:r>
            <a:endParaRPr sz="12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25666" y="4915357"/>
            <a:ext cx="1383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f</a:t>
            </a:r>
            <a:r>
              <a:rPr sz="1200" spc="-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</a:t>
            </a:r>
            <a:r>
              <a:rPr sz="120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amewo</a:t>
            </a:r>
            <a:r>
              <a:rPr sz="12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</a:t>
            </a:r>
            <a:r>
              <a:rPr sz="120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ks</a:t>
            </a:r>
            <a:r>
              <a:rPr sz="1200" spc="-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such</a:t>
            </a:r>
            <a:r>
              <a:rPr sz="1200" spc="-7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as  </a:t>
            </a:r>
            <a:r>
              <a:rPr sz="12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TensorFlow </a:t>
            </a:r>
            <a:r>
              <a:rPr sz="120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and </a:t>
            </a:r>
            <a:r>
              <a:rPr sz="1200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PyTorch</a:t>
            </a:r>
            <a:endParaRPr sz="12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085581" y="4184142"/>
            <a:ext cx="1498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5" marR="217805" algn="ctr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T</a:t>
            </a:r>
            <a:r>
              <a:rPr sz="1200" b="1" spc="-30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r</a:t>
            </a:r>
            <a:r>
              <a:rPr sz="1200" b="1" spc="15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200" b="1" spc="-15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1200" b="1" spc="25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n</a:t>
            </a:r>
            <a:r>
              <a:rPr sz="1200" b="1" spc="-65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15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200" b="1" spc="30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nd</a:t>
            </a:r>
            <a:r>
              <a:rPr sz="1200" b="1" spc="-55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-15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t</a:t>
            </a:r>
            <a:r>
              <a:rPr sz="1200" b="1" spc="-5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une  </a:t>
            </a:r>
            <a:r>
              <a:rPr sz="1200" b="1" spc="60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ML</a:t>
            </a:r>
            <a:r>
              <a:rPr sz="1200" b="1" spc="-55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25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model</a:t>
            </a:r>
            <a:endParaRPr sz="1200">
              <a:latin typeface="Trebuchet MS" panose="020B0703020202090204"/>
              <a:cs typeface="Trebuchet MS" panose="020B0703020202090204"/>
            </a:endParaRPr>
          </a:p>
          <a:p>
            <a:pPr marL="12700" marR="5080" indent="-1905" algn="ctr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Correct </a:t>
            </a:r>
            <a:r>
              <a:rPr sz="12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performance </a:t>
            </a:r>
            <a:r>
              <a:rPr sz="1200" spc="-3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</a:t>
            </a:r>
            <a:r>
              <a:rPr sz="1200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</a:t>
            </a:r>
            <a:r>
              <a:rPr sz="1200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oblems</a:t>
            </a:r>
            <a:r>
              <a:rPr sz="1200" spc="-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1200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n</a:t>
            </a:r>
            <a:r>
              <a:rPr sz="1200" spc="-6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real</a:t>
            </a:r>
            <a:r>
              <a:rPr sz="1200" spc="-6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time</a:t>
            </a:r>
            <a:endParaRPr sz="12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027411" y="4184142"/>
            <a:ext cx="14490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200" b="1" spc="25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Deploy  and </a:t>
            </a:r>
            <a:r>
              <a:rPr sz="1200" b="1" spc="30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10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monitor </a:t>
            </a:r>
            <a:r>
              <a:rPr sz="1200" b="1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results </a:t>
            </a:r>
            <a:r>
              <a:rPr sz="1200" b="1" spc="5" dirty="0">
                <a:solidFill>
                  <a:srgbClr val="289E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Create, </a:t>
            </a:r>
            <a:r>
              <a:rPr sz="1200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automate, </a:t>
            </a:r>
            <a:r>
              <a:rPr sz="12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and</a:t>
            </a:r>
            <a:r>
              <a:rPr sz="1200" spc="-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manage</a:t>
            </a:r>
            <a:r>
              <a:rPr sz="1200" spc="-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end-to-</a:t>
            </a:r>
            <a:endParaRPr sz="12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108183" y="4915357"/>
            <a:ext cx="12884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end</a:t>
            </a:r>
            <a:r>
              <a:rPr sz="1200" spc="-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ML</a:t>
            </a:r>
            <a:r>
              <a:rPr sz="1200" spc="-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workflows</a:t>
            </a:r>
            <a:endParaRPr sz="1200">
              <a:latin typeface="Trebuchet MS" panose="020B0703020202090204"/>
              <a:cs typeface="Trebuchet MS" panose="020B0703020202090204"/>
            </a:endParaRPr>
          </a:p>
          <a:p>
            <a:pPr marL="165100" marR="156845" indent="-1905" algn="ctr">
              <a:lnSpc>
                <a:spcPct val="100000"/>
              </a:lnSpc>
              <a:spcBef>
                <a:spcPts val="5"/>
              </a:spcBef>
            </a:pPr>
            <a:r>
              <a:rPr sz="12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to </a:t>
            </a:r>
            <a:r>
              <a:rPr sz="12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improve </a:t>
            </a:r>
            <a:r>
              <a:rPr sz="12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2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odel</a:t>
            </a:r>
            <a:r>
              <a:rPr sz="1200" spc="-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qu</a:t>
            </a:r>
            <a:r>
              <a:rPr sz="12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2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l</a:t>
            </a:r>
            <a:r>
              <a:rPr sz="1200" spc="-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12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ty</a:t>
            </a:r>
            <a:endParaRPr sz="1200">
              <a:latin typeface="Trebuchet MS" panose="020B0703020202090204"/>
              <a:cs typeface="Trebuchet MS" panose="020B070302020209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516" y="1535684"/>
            <a:ext cx="4211955" cy="3951604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406400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The</a:t>
            </a:r>
            <a:r>
              <a:rPr sz="1600" spc="-5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first</a:t>
            </a:r>
            <a:r>
              <a:rPr sz="1600" spc="-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fully-integrated</a:t>
            </a:r>
            <a:r>
              <a:rPr sz="1600" spc="-3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5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IDE</a:t>
            </a:r>
            <a:r>
              <a:rPr sz="1600" spc="-4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for</a:t>
            </a:r>
            <a:r>
              <a:rPr sz="1600" spc="-5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Machine </a:t>
            </a:r>
            <a:r>
              <a:rPr sz="1600" spc="-4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Learning</a:t>
            </a:r>
            <a:endParaRPr sz="1600">
              <a:latin typeface="Trebuchet MS" panose="020B0703020202090204"/>
              <a:cs typeface="Trebuchet MS" panose="020B070302020209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rebuchet MS" panose="020B0703020202090204"/>
              <a:cs typeface="Trebuchet MS" panose="020B0703020202090204"/>
            </a:endParaRPr>
          </a:p>
          <a:p>
            <a:pPr marL="12700" marR="5080">
              <a:lnSpc>
                <a:spcPts val="1730"/>
              </a:lnSpc>
            </a:pPr>
            <a:r>
              <a:rPr sz="16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Integrated </a:t>
            </a:r>
            <a:r>
              <a:rPr sz="1600" spc="3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tooling </a:t>
            </a:r>
            <a:r>
              <a:rPr sz="160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to </a:t>
            </a:r>
            <a:r>
              <a:rPr sz="16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author </a:t>
            </a:r>
            <a:r>
              <a:rPr sz="1600" spc="-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code, </a:t>
            </a:r>
            <a:r>
              <a:rPr sz="1600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track </a:t>
            </a:r>
            <a:r>
              <a:rPr sz="16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experiments, </a:t>
            </a:r>
            <a:r>
              <a:rPr sz="160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perform </a:t>
            </a:r>
            <a:r>
              <a:rPr sz="1600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debugging, </a:t>
            </a:r>
            <a:r>
              <a:rPr sz="1600" spc="-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execute </a:t>
            </a:r>
            <a:r>
              <a:rPr sz="1600" spc="-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and</a:t>
            </a:r>
            <a:r>
              <a:rPr sz="1600" spc="-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monitor</a:t>
            </a:r>
            <a:r>
              <a:rPr sz="1600" spc="-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pipelines,</a:t>
            </a:r>
            <a:r>
              <a:rPr sz="1600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setup</a:t>
            </a:r>
            <a:r>
              <a:rPr sz="1600" spc="-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114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ML</a:t>
            </a:r>
            <a:r>
              <a:rPr sz="1600" spc="-6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projects,</a:t>
            </a:r>
            <a:r>
              <a:rPr sz="1600" spc="-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etc.</a:t>
            </a:r>
            <a:endParaRPr sz="1600">
              <a:latin typeface="Trebuchet MS" panose="020B0703020202090204"/>
              <a:cs typeface="Trebuchet MS" panose="020B070302020209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rebuchet MS" panose="020B0703020202090204"/>
              <a:cs typeface="Trebuchet MS" panose="020B0703020202090204"/>
            </a:endParaRPr>
          </a:p>
          <a:p>
            <a:pPr marL="12700" marR="391795">
              <a:lnSpc>
                <a:spcPts val="1730"/>
              </a:lnSpc>
              <a:spcBef>
                <a:spcPts val="5"/>
              </a:spcBef>
            </a:pPr>
            <a:r>
              <a:rPr sz="1600" spc="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Onboard</a:t>
            </a:r>
            <a:r>
              <a:rPr sz="1600" spc="-5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with</a:t>
            </a:r>
            <a:r>
              <a:rPr sz="1600" spc="-6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either</a:t>
            </a:r>
            <a:r>
              <a:rPr sz="1600" spc="-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1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AWS</a:t>
            </a:r>
            <a:r>
              <a:rPr sz="1600" spc="-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Single</a:t>
            </a:r>
            <a:r>
              <a:rPr sz="1600" spc="-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Sign-On </a:t>
            </a:r>
            <a:r>
              <a:rPr sz="1600" spc="-4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(AWS </a:t>
            </a:r>
            <a:r>
              <a:rPr sz="1600" spc="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SSO) </a:t>
            </a:r>
            <a:r>
              <a:rPr sz="160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or </a:t>
            </a:r>
            <a:r>
              <a:rPr sz="1600" spc="1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AWS </a:t>
            </a:r>
            <a:r>
              <a:rPr sz="1600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Identity </a:t>
            </a:r>
            <a:r>
              <a:rPr sz="1600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and </a:t>
            </a:r>
            <a:r>
              <a:rPr sz="1600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Access </a:t>
            </a:r>
            <a:r>
              <a:rPr sz="16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Management</a:t>
            </a:r>
            <a:r>
              <a:rPr sz="1600" spc="-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(IAM)</a:t>
            </a:r>
            <a:r>
              <a:rPr sz="1600" spc="-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for</a:t>
            </a:r>
            <a:r>
              <a:rPr sz="1600" spc="-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authentication</a:t>
            </a:r>
            <a:endParaRPr sz="1600">
              <a:latin typeface="Trebuchet MS" panose="020B0703020202090204"/>
              <a:cs typeface="Trebuchet MS" panose="020B070302020209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rebuchet MS" panose="020B0703020202090204"/>
              <a:cs typeface="Trebuchet MS" panose="020B0703020202090204"/>
            </a:endParaRPr>
          </a:p>
          <a:p>
            <a:pPr marL="12700" marR="132080">
              <a:lnSpc>
                <a:spcPts val="1730"/>
              </a:lnSpc>
            </a:pPr>
            <a:r>
              <a:rPr sz="1600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Supports</a:t>
            </a:r>
            <a:r>
              <a:rPr sz="1600" spc="-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VPC-only</a:t>
            </a:r>
            <a:r>
              <a:rPr sz="1600" spc="-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configuration</a:t>
            </a:r>
            <a:r>
              <a:rPr sz="1600" spc="-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for</a:t>
            </a:r>
            <a:r>
              <a:rPr sz="1600" spc="-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-1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private </a:t>
            </a:r>
            <a:r>
              <a:rPr sz="1600" spc="-47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2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networking</a:t>
            </a:r>
            <a:r>
              <a:rPr sz="1600" spc="-50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15" dirty="0">
                <a:solidFill>
                  <a:srgbClr val="FFAD00"/>
                </a:solidFill>
                <a:latin typeface="Trebuchet MS" panose="020B0703020202090204"/>
                <a:cs typeface="Trebuchet MS" panose="020B0703020202090204"/>
              </a:rPr>
              <a:t>configuration</a:t>
            </a:r>
            <a:endParaRPr sz="1600">
              <a:latin typeface="Trebuchet MS" panose="020B0703020202090204"/>
              <a:cs typeface="Trebuchet MS" panose="020B070302020209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Flexible</a:t>
            </a:r>
            <a:r>
              <a:rPr sz="1600" spc="-5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and</a:t>
            </a:r>
            <a:r>
              <a:rPr sz="1600" spc="-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scalable</a:t>
            </a:r>
            <a:r>
              <a:rPr sz="1600" spc="-6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Jupyter</a:t>
            </a:r>
            <a:r>
              <a:rPr sz="1600" spc="-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notebooks</a:t>
            </a:r>
            <a:endParaRPr sz="16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6375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185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215" dirty="0">
                <a:latin typeface="Trebuchet MS" panose="020B0703020202090204"/>
                <a:cs typeface="Trebuchet MS" panose="020B0703020202090204"/>
              </a:rPr>
              <a:t>m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-215" dirty="0">
                <a:latin typeface="Trebuchet MS" panose="020B0703020202090204"/>
                <a:cs typeface="Trebuchet MS" panose="020B0703020202090204"/>
              </a:rPr>
              <a:t>z</a:t>
            </a:r>
            <a:r>
              <a:rPr sz="4000" b="1" spc="70" dirty="0">
                <a:latin typeface="Trebuchet MS" panose="020B0703020202090204"/>
                <a:cs typeface="Trebuchet MS" panose="020B0703020202090204"/>
              </a:rPr>
              <a:t>o</a:t>
            </a:r>
            <a:r>
              <a:rPr sz="4000" b="1" spc="155" dirty="0">
                <a:latin typeface="Trebuchet MS" panose="020B0703020202090204"/>
                <a:cs typeface="Trebuchet MS" panose="020B0703020202090204"/>
              </a:rPr>
              <a:t>n</a:t>
            </a:r>
            <a:r>
              <a:rPr sz="4000" b="1" spc="-409" dirty="0"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265" dirty="0">
                <a:latin typeface="Trebuchet MS" panose="020B0703020202090204"/>
                <a:cs typeface="Trebuchet MS" panose="020B0703020202090204"/>
              </a:rPr>
              <a:t>S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340" dirty="0">
                <a:latin typeface="Trebuchet MS" panose="020B0703020202090204"/>
                <a:cs typeface="Trebuchet MS" panose="020B0703020202090204"/>
              </a:rPr>
              <a:t>g</a:t>
            </a:r>
            <a:r>
              <a:rPr sz="4000" b="1" spc="-1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470" dirty="0">
                <a:latin typeface="Trebuchet MS" panose="020B0703020202090204"/>
                <a:cs typeface="Trebuchet MS" panose="020B0703020202090204"/>
              </a:rPr>
              <a:t>M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229" dirty="0">
                <a:latin typeface="Trebuchet MS" panose="020B0703020202090204"/>
                <a:cs typeface="Trebuchet MS" panose="020B0703020202090204"/>
              </a:rPr>
              <a:t>k</a:t>
            </a:r>
            <a:r>
              <a:rPr sz="4000" b="1" spc="-1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20" dirty="0">
                <a:latin typeface="Trebuchet MS" panose="020B0703020202090204"/>
                <a:cs typeface="Trebuchet MS" panose="020B0703020202090204"/>
              </a:rPr>
              <a:t>r</a:t>
            </a:r>
            <a:r>
              <a:rPr sz="4000" b="1" spc="-420" dirty="0"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265" dirty="0">
                <a:latin typeface="Trebuchet MS" panose="020B0703020202090204"/>
                <a:cs typeface="Trebuchet MS" panose="020B0703020202090204"/>
              </a:rPr>
              <a:t>S</a:t>
            </a:r>
            <a:r>
              <a:rPr sz="4000" b="1" spc="-35" dirty="0">
                <a:latin typeface="Trebuchet MS" panose="020B0703020202090204"/>
                <a:cs typeface="Trebuchet MS" panose="020B0703020202090204"/>
              </a:rPr>
              <a:t>t</a:t>
            </a:r>
            <a:r>
              <a:rPr sz="4000" b="1" spc="20" dirty="0">
                <a:latin typeface="Trebuchet MS" panose="020B0703020202090204"/>
                <a:cs typeface="Trebuchet MS" panose="020B0703020202090204"/>
              </a:rPr>
              <a:t>u</a:t>
            </a:r>
            <a:r>
              <a:rPr sz="4000" b="1" spc="85" dirty="0">
                <a:latin typeface="Trebuchet MS" panose="020B0703020202090204"/>
                <a:cs typeface="Trebuchet MS" panose="020B0703020202090204"/>
              </a:rPr>
              <a:t>d</a:t>
            </a:r>
            <a:r>
              <a:rPr sz="4000" b="1" spc="-50" dirty="0">
                <a:latin typeface="Trebuchet MS" panose="020B0703020202090204"/>
                <a:cs typeface="Trebuchet MS" panose="020B0703020202090204"/>
              </a:rPr>
              <a:t>i</a:t>
            </a:r>
            <a:r>
              <a:rPr sz="4000" b="1" spc="170" dirty="0">
                <a:latin typeface="Trebuchet MS" panose="020B0703020202090204"/>
                <a:cs typeface="Trebuchet MS" panose="020B0703020202090204"/>
              </a:rPr>
              <a:t>o</a:t>
            </a:r>
            <a:endParaRPr sz="4000">
              <a:latin typeface="Trebuchet MS" panose="020B0703020202090204"/>
              <a:cs typeface="Trebuchet MS" panose="020B070302020209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74691" y="1327403"/>
            <a:ext cx="7144511" cy="44805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  <a:endParaRPr spc="-1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0362" y="1247394"/>
            <a:ext cx="10972800" cy="4552315"/>
          </a:xfrm>
          <a:custGeom>
            <a:avLst/>
            <a:gdLst/>
            <a:ahLst/>
            <a:cxnLst/>
            <a:rect l="l" t="t" r="r" b="b"/>
            <a:pathLst>
              <a:path w="10972800" h="4552315">
                <a:moveTo>
                  <a:pt x="0" y="4552187"/>
                </a:moveTo>
                <a:lnTo>
                  <a:pt x="10972800" y="4552187"/>
                </a:lnTo>
                <a:lnTo>
                  <a:pt x="10972800" y="0"/>
                </a:lnTo>
                <a:lnTo>
                  <a:pt x="0" y="0"/>
                </a:lnTo>
                <a:lnTo>
                  <a:pt x="0" y="4552187"/>
                </a:lnTo>
                <a:close/>
              </a:path>
            </a:pathLst>
          </a:custGeom>
          <a:ln w="28956">
            <a:solidFill>
              <a:srgbClr val="DB2BB6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323468"/>
            <a:ext cx="6971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185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215" dirty="0">
                <a:latin typeface="Trebuchet MS" panose="020B0703020202090204"/>
                <a:cs typeface="Trebuchet MS" panose="020B0703020202090204"/>
              </a:rPr>
              <a:t>m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-215" dirty="0">
                <a:latin typeface="Trebuchet MS" panose="020B0703020202090204"/>
                <a:cs typeface="Trebuchet MS" panose="020B0703020202090204"/>
              </a:rPr>
              <a:t>z</a:t>
            </a:r>
            <a:r>
              <a:rPr sz="4000" b="1" spc="70" dirty="0">
                <a:latin typeface="Trebuchet MS" panose="020B0703020202090204"/>
                <a:cs typeface="Trebuchet MS" panose="020B0703020202090204"/>
              </a:rPr>
              <a:t>o</a:t>
            </a:r>
            <a:r>
              <a:rPr sz="4000" b="1" spc="155" dirty="0">
                <a:latin typeface="Trebuchet MS" panose="020B0703020202090204"/>
                <a:cs typeface="Trebuchet MS" panose="020B0703020202090204"/>
              </a:rPr>
              <a:t>n</a:t>
            </a:r>
            <a:r>
              <a:rPr sz="4000" b="1" spc="-415" dirty="0"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265" dirty="0">
                <a:latin typeface="Trebuchet MS" panose="020B0703020202090204"/>
                <a:cs typeface="Trebuchet MS" panose="020B0703020202090204"/>
              </a:rPr>
              <a:t>S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340" dirty="0">
                <a:latin typeface="Trebuchet MS" panose="020B0703020202090204"/>
                <a:cs typeface="Trebuchet MS" panose="020B0703020202090204"/>
              </a:rPr>
              <a:t>g</a:t>
            </a:r>
            <a:r>
              <a:rPr sz="4000" b="1" spc="-1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470" dirty="0">
                <a:latin typeface="Trebuchet MS" panose="020B0703020202090204"/>
                <a:cs typeface="Trebuchet MS" panose="020B0703020202090204"/>
              </a:rPr>
              <a:t>M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229" dirty="0">
                <a:latin typeface="Trebuchet MS" panose="020B0703020202090204"/>
                <a:cs typeface="Trebuchet MS" panose="020B0703020202090204"/>
              </a:rPr>
              <a:t>k</a:t>
            </a:r>
            <a:r>
              <a:rPr sz="4000" b="1" spc="-1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20" dirty="0">
                <a:latin typeface="Trebuchet MS" panose="020B0703020202090204"/>
                <a:cs typeface="Trebuchet MS" panose="020B0703020202090204"/>
              </a:rPr>
              <a:t>r</a:t>
            </a:r>
            <a:r>
              <a:rPr sz="4000" b="1" spc="-425" dirty="0"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70" dirty="0">
                <a:latin typeface="Trebuchet MS" panose="020B0703020202090204"/>
                <a:cs typeface="Trebuchet MS" panose="020B0703020202090204"/>
              </a:rPr>
              <a:t>o</a:t>
            </a:r>
            <a:r>
              <a:rPr sz="4000" b="1" spc="25" dirty="0">
                <a:latin typeface="Trebuchet MS" panose="020B0703020202090204"/>
                <a:cs typeface="Trebuchet MS" panose="020B0703020202090204"/>
              </a:rPr>
              <a:t>v</a:t>
            </a:r>
            <a:r>
              <a:rPr sz="4000" b="1" spc="-1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-80" dirty="0">
                <a:latin typeface="Trebuchet MS" panose="020B0703020202090204"/>
                <a:cs typeface="Trebuchet MS" panose="020B0703020202090204"/>
              </a:rPr>
              <a:t>r</a:t>
            </a:r>
            <a:r>
              <a:rPr sz="4000" b="1" spc="25" dirty="0">
                <a:latin typeface="Trebuchet MS" panose="020B0703020202090204"/>
                <a:cs typeface="Trebuchet MS" panose="020B0703020202090204"/>
              </a:rPr>
              <a:t>v</a:t>
            </a:r>
            <a:r>
              <a:rPr sz="4000" b="1" spc="-35" dirty="0">
                <a:latin typeface="Trebuchet MS" panose="020B0703020202090204"/>
                <a:cs typeface="Trebuchet MS" panose="020B0703020202090204"/>
              </a:rPr>
              <a:t>i</a:t>
            </a:r>
            <a:r>
              <a:rPr sz="4000" b="1" spc="-1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195" dirty="0">
                <a:latin typeface="Trebuchet MS" panose="020B0703020202090204"/>
                <a:cs typeface="Trebuchet MS" panose="020B0703020202090204"/>
              </a:rPr>
              <a:t>w</a:t>
            </a:r>
            <a:endParaRPr sz="4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547" y="1462277"/>
            <a:ext cx="2251075" cy="37484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b="1" spc="35" dirty="0">
                <a:solidFill>
                  <a:srgbClr val="0D9F91"/>
                </a:solidFill>
                <a:latin typeface="Trebuchet MS" panose="020B0703020202090204"/>
                <a:cs typeface="Trebuchet MS" panose="020B0703020202090204"/>
              </a:rPr>
              <a:t>PREPARE</a:t>
            </a:r>
            <a:endParaRPr sz="1150">
              <a:latin typeface="Trebuchet MS" panose="020B0703020202090204"/>
              <a:cs typeface="Trebuchet MS" panose="020B0703020202090204"/>
            </a:endParaRPr>
          </a:p>
          <a:p>
            <a:pPr marL="12700" marR="123190">
              <a:lnSpc>
                <a:spcPts val="1260"/>
              </a:lnSpc>
              <a:spcBef>
                <a:spcPts val="1105"/>
              </a:spcBef>
            </a:pPr>
            <a:r>
              <a:rPr sz="1150" b="1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SageMaker </a:t>
            </a:r>
            <a:r>
              <a:rPr sz="1150" b="1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Ground </a:t>
            </a:r>
            <a:r>
              <a:rPr sz="1150" b="1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Truth </a:t>
            </a:r>
            <a:r>
              <a:rPr sz="1150" b="1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spc="1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Label</a:t>
            </a:r>
            <a:r>
              <a:rPr sz="1150" spc="-4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spc="1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training</a:t>
            </a:r>
            <a:r>
              <a:rPr sz="1150" spc="-5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spc="1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data</a:t>
            </a:r>
            <a:r>
              <a:rPr sz="1150" spc="-5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spc="1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for</a:t>
            </a:r>
            <a:r>
              <a:rPr sz="1150" spc="-4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spc="1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machine </a:t>
            </a:r>
            <a:r>
              <a:rPr sz="1150" spc="-3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spc="1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learning</a:t>
            </a:r>
            <a:endParaRPr sz="1150">
              <a:latin typeface="Trebuchet MS" panose="020B0703020202090204"/>
              <a:cs typeface="Trebuchet MS" panose="020B0703020202090204"/>
            </a:endParaRPr>
          </a:p>
          <a:p>
            <a:pPr marL="12700" marR="123190" algn="just">
              <a:lnSpc>
                <a:spcPts val="1260"/>
              </a:lnSpc>
              <a:spcBef>
                <a:spcPts val="1080"/>
              </a:spcBef>
            </a:pPr>
            <a:r>
              <a:rPr sz="1150" b="1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SageMaker</a:t>
            </a:r>
            <a:r>
              <a:rPr sz="1150" b="1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b="1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Ground</a:t>
            </a:r>
            <a:r>
              <a:rPr sz="1150" b="1" spc="-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b="1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Truth</a:t>
            </a:r>
            <a:r>
              <a:rPr sz="1150" b="1" spc="-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b="1" spc="30" dirty="0">
                <a:solidFill>
                  <a:srgbClr val="DB2BB6"/>
                </a:solidFill>
                <a:latin typeface="Trebuchet MS" panose="020B0703020202090204"/>
                <a:cs typeface="Trebuchet MS" panose="020B0703020202090204"/>
              </a:rPr>
              <a:t>Plus </a:t>
            </a:r>
            <a:r>
              <a:rPr sz="1150" b="1" spc="-335" dirty="0">
                <a:solidFill>
                  <a:srgbClr val="DB2BB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spc="1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Label</a:t>
            </a:r>
            <a:r>
              <a:rPr sz="1150" spc="-4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spc="1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training</a:t>
            </a:r>
            <a:r>
              <a:rPr sz="1150" spc="-5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spc="1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data</a:t>
            </a:r>
            <a:r>
              <a:rPr sz="1150" spc="-5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spc="1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for</a:t>
            </a:r>
            <a:r>
              <a:rPr sz="1150" spc="-4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spc="1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machine </a:t>
            </a:r>
            <a:r>
              <a:rPr sz="1150" spc="-3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spc="1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learning</a:t>
            </a:r>
            <a:endParaRPr sz="1150">
              <a:latin typeface="Trebuchet MS" panose="020B0703020202090204"/>
              <a:cs typeface="Trebuchet MS" panose="020B0703020202090204"/>
            </a:endParaRPr>
          </a:p>
          <a:p>
            <a:pPr marL="12700" marR="113665">
              <a:lnSpc>
                <a:spcPts val="1260"/>
              </a:lnSpc>
              <a:spcBef>
                <a:spcPts val="1080"/>
              </a:spcBef>
            </a:pPr>
            <a:r>
              <a:rPr sz="1150" b="1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SageMaker </a:t>
            </a:r>
            <a:r>
              <a:rPr sz="1150" b="1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Data </a:t>
            </a:r>
            <a:r>
              <a:rPr sz="1150" b="1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Wrangler </a:t>
            </a:r>
            <a:r>
              <a:rPr sz="1150" b="1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spc="3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Aggregate</a:t>
            </a:r>
            <a:r>
              <a:rPr sz="1150" spc="-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spc="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and</a:t>
            </a:r>
            <a:r>
              <a:rPr sz="1150" spc="-5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prepare</a:t>
            </a:r>
            <a:r>
              <a:rPr sz="1150" spc="-3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spc="1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data</a:t>
            </a:r>
            <a:r>
              <a:rPr sz="1150" spc="-5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spc="1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for </a:t>
            </a:r>
            <a:r>
              <a:rPr sz="1150" spc="-33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spc="1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machine</a:t>
            </a:r>
            <a:r>
              <a:rPr sz="1150" spc="-6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spc="1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learning</a:t>
            </a:r>
            <a:endParaRPr sz="1150">
              <a:latin typeface="Trebuchet MS" panose="020B0703020202090204"/>
              <a:cs typeface="Trebuchet MS" panose="020B0703020202090204"/>
            </a:endParaRPr>
          </a:p>
          <a:p>
            <a:pPr marL="12700" algn="just">
              <a:lnSpc>
                <a:spcPts val="1320"/>
              </a:lnSpc>
              <a:spcBef>
                <a:spcPts val="940"/>
              </a:spcBef>
            </a:pPr>
            <a:r>
              <a:rPr sz="1150" b="1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SageMaker</a:t>
            </a:r>
            <a:r>
              <a:rPr sz="1150" b="1" spc="-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b="1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Processing</a:t>
            </a:r>
            <a:endParaRPr sz="1150">
              <a:latin typeface="Trebuchet MS" panose="020B0703020202090204"/>
              <a:cs typeface="Trebuchet MS" panose="020B0703020202090204"/>
            </a:endParaRPr>
          </a:p>
          <a:p>
            <a:pPr marL="12700" algn="just">
              <a:lnSpc>
                <a:spcPts val="1320"/>
              </a:lnSpc>
            </a:pPr>
            <a:r>
              <a:rPr sz="1150" spc="1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Built-in</a:t>
            </a:r>
            <a:r>
              <a:rPr sz="1150" spc="-4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spc="1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Python,</a:t>
            </a:r>
            <a:r>
              <a:rPr sz="1150" spc="-3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spc="7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BYO</a:t>
            </a:r>
            <a:r>
              <a:rPr sz="1150" spc="-6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spc="2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R/Spark</a:t>
            </a:r>
            <a:endParaRPr sz="115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sz="1150" b="1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SageMaker</a:t>
            </a:r>
            <a:r>
              <a:rPr sz="1150" b="1" spc="-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b="1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Feature</a:t>
            </a:r>
            <a:r>
              <a:rPr sz="1150" b="1" spc="-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b="1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Store</a:t>
            </a:r>
            <a:endParaRPr sz="115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ts val="1260"/>
              </a:lnSpc>
            </a:pPr>
            <a:r>
              <a:rPr sz="1150" spc="-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Store,</a:t>
            </a:r>
            <a:r>
              <a:rPr sz="1150" spc="-5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spc="-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update,</a:t>
            </a:r>
            <a:r>
              <a:rPr sz="1150" spc="-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spc="-3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retrieve,</a:t>
            </a:r>
            <a:r>
              <a:rPr sz="1150" spc="-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spc="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and</a:t>
            </a:r>
            <a:r>
              <a:rPr sz="1150" spc="-5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spc="1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share</a:t>
            </a:r>
            <a:endParaRPr sz="115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ts val="1320"/>
              </a:lnSpc>
            </a:pPr>
            <a:r>
              <a:rPr sz="115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features</a:t>
            </a:r>
            <a:endParaRPr sz="1150">
              <a:latin typeface="Trebuchet MS" panose="020B0703020202090204"/>
              <a:cs typeface="Trebuchet MS" panose="020B0703020202090204"/>
            </a:endParaRPr>
          </a:p>
          <a:p>
            <a:pPr marL="12700" algn="just">
              <a:lnSpc>
                <a:spcPts val="1320"/>
              </a:lnSpc>
              <a:spcBef>
                <a:spcPts val="975"/>
              </a:spcBef>
            </a:pPr>
            <a:r>
              <a:rPr sz="1150" b="1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SageMaker</a:t>
            </a:r>
            <a:r>
              <a:rPr sz="1150" b="1" spc="-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b="1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Clarify</a:t>
            </a:r>
            <a:endParaRPr sz="1150">
              <a:latin typeface="Trebuchet MS" panose="020B0703020202090204"/>
              <a:cs typeface="Trebuchet MS" panose="020B0703020202090204"/>
            </a:endParaRPr>
          </a:p>
          <a:p>
            <a:pPr marL="12700" marR="393700">
              <a:lnSpc>
                <a:spcPts val="1260"/>
              </a:lnSpc>
              <a:spcBef>
                <a:spcPts val="80"/>
              </a:spcBef>
            </a:pPr>
            <a:r>
              <a:rPr sz="115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Detect</a:t>
            </a:r>
            <a:r>
              <a:rPr sz="1150" spc="-4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spc="1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bias</a:t>
            </a:r>
            <a:r>
              <a:rPr sz="1150" spc="-5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spc="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and</a:t>
            </a:r>
            <a:r>
              <a:rPr sz="1150" spc="-5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spc="2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understand </a:t>
            </a:r>
            <a:r>
              <a:rPr sz="1150" spc="-3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spc="3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model</a:t>
            </a:r>
            <a:r>
              <a:rPr sz="1150" spc="-5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150" spc="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predictions</a:t>
            </a:r>
            <a:endParaRPr sz="115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4536" y="1481073"/>
            <a:ext cx="2266950" cy="2482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40" dirty="0">
                <a:solidFill>
                  <a:srgbClr val="0D9F91"/>
                </a:solidFill>
                <a:latin typeface="Trebuchet MS" panose="020B0703020202090204"/>
                <a:cs typeface="Trebuchet MS" panose="020B0703020202090204"/>
              </a:rPr>
              <a:t>BUILD</a:t>
            </a:r>
            <a:endParaRPr sz="12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ts val="1410"/>
              </a:lnSpc>
              <a:spcBef>
                <a:spcPts val="945"/>
              </a:spcBef>
            </a:pPr>
            <a:r>
              <a:rPr sz="1200" b="1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SageMaker</a:t>
            </a:r>
            <a:r>
              <a:rPr sz="1200" b="1" spc="-7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Studio</a:t>
            </a:r>
            <a:r>
              <a:rPr sz="1200" b="1" spc="-5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Notebooks</a:t>
            </a:r>
            <a:endParaRPr sz="1200">
              <a:latin typeface="Trebuchet MS" panose="020B0703020202090204"/>
              <a:cs typeface="Trebuchet MS" panose="020B0703020202090204"/>
            </a:endParaRPr>
          </a:p>
          <a:p>
            <a:pPr marL="12700" marR="99060">
              <a:lnSpc>
                <a:spcPts val="1010"/>
              </a:lnSpc>
              <a:spcBef>
                <a:spcPts val="65"/>
              </a:spcBef>
            </a:pPr>
            <a:r>
              <a:rPr sz="900" spc="1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Jupyter</a:t>
            </a:r>
            <a:r>
              <a:rPr sz="900" spc="-4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4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notebooks</a:t>
            </a:r>
            <a:r>
              <a:rPr sz="900" spc="-4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2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with</a:t>
            </a:r>
            <a:r>
              <a:rPr sz="900" spc="-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elastic</a:t>
            </a:r>
            <a:r>
              <a:rPr sz="900" spc="-5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3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compute </a:t>
            </a:r>
            <a:r>
              <a:rPr sz="900" spc="-254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4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and</a:t>
            </a:r>
            <a:r>
              <a:rPr sz="900" spc="-4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sharing</a:t>
            </a:r>
            <a:endParaRPr sz="900">
              <a:latin typeface="Trebuchet MS" panose="020B0703020202090204"/>
              <a:cs typeface="Trebuchet MS" panose="020B070302020209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rebuchet MS" panose="020B0703020202090204"/>
              <a:cs typeface="Trebuchet MS" panose="020B0703020202090204"/>
            </a:endParaRPr>
          </a:p>
          <a:p>
            <a:pPr marL="12700" marR="713105">
              <a:lnSpc>
                <a:spcPts val="1300"/>
              </a:lnSpc>
            </a:pPr>
            <a:r>
              <a:rPr sz="1200" b="1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Built-in </a:t>
            </a:r>
            <a:r>
              <a:rPr sz="1200" b="1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and Bring </a:t>
            </a:r>
            <a:r>
              <a:rPr sz="1200" b="1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y</a:t>
            </a:r>
            <a:r>
              <a:rPr sz="1200" b="1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</a:t>
            </a:r>
            <a:r>
              <a:rPr sz="1200" b="1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u</a:t>
            </a:r>
            <a:r>
              <a:rPr sz="1200" b="1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</a:t>
            </a:r>
            <a:r>
              <a:rPr sz="1200" b="1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-</a:t>
            </a:r>
            <a:r>
              <a:rPr sz="1200" b="1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</a:t>
            </a:r>
            <a:r>
              <a:rPr sz="1200" b="1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wn</a:t>
            </a:r>
            <a:r>
              <a:rPr sz="1200" b="1" spc="-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Al</a:t>
            </a:r>
            <a:r>
              <a:rPr sz="1200" b="1" spc="1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g</a:t>
            </a:r>
            <a:r>
              <a:rPr sz="1200" b="1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</a:t>
            </a:r>
            <a:r>
              <a:rPr sz="1200" b="1" spc="-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</a:t>
            </a:r>
            <a:r>
              <a:rPr sz="1200" b="1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1200" b="1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</a:t>
            </a:r>
            <a:r>
              <a:rPr sz="1200" b="1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hms</a:t>
            </a:r>
            <a:endParaRPr sz="12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ts val="960"/>
              </a:lnSpc>
            </a:pPr>
            <a:r>
              <a:rPr sz="900" spc="4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Dozens</a:t>
            </a:r>
            <a:r>
              <a:rPr sz="900" spc="-4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of</a:t>
            </a:r>
            <a:r>
              <a:rPr sz="900" spc="-3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2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optimized</a:t>
            </a:r>
            <a:r>
              <a:rPr sz="900" spc="-4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3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algorithms</a:t>
            </a:r>
            <a:r>
              <a:rPr sz="900" spc="-4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2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or</a:t>
            </a:r>
            <a:r>
              <a:rPr sz="900" spc="-3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bring</a:t>
            </a:r>
            <a:endParaRPr sz="9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ts val="1045"/>
              </a:lnSpc>
            </a:pPr>
            <a:r>
              <a:rPr sz="900" spc="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your</a:t>
            </a:r>
            <a:r>
              <a:rPr sz="900" spc="-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5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own</a:t>
            </a:r>
            <a:endParaRPr sz="9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ts val="1410"/>
              </a:lnSpc>
              <a:spcBef>
                <a:spcPts val="935"/>
              </a:spcBef>
            </a:pPr>
            <a:r>
              <a:rPr sz="1200" b="1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L</a:t>
            </a:r>
            <a:r>
              <a:rPr sz="1200" b="1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ocal</a:t>
            </a:r>
            <a:r>
              <a:rPr sz="1200" b="1" spc="-6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1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200" b="1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</a:t>
            </a:r>
            <a:r>
              <a:rPr sz="1200" b="1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de</a:t>
            </a:r>
            <a:endParaRPr sz="12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ts val="1050"/>
              </a:lnSpc>
            </a:pPr>
            <a:r>
              <a:rPr sz="900" spc="1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Test</a:t>
            </a:r>
            <a:r>
              <a:rPr sz="900" spc="-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4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and</a:t>
            </a:r>
            <a:r>
              <a:rPr sz="900" spc="-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2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prototype</a:t>
            </a:r>
            <a:r>
              <a:rPr sz="900" spc="-4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5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on</a:t>
            </a:r>
            <a:r>
              <a:rPr sz="900" spc="-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3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your</a:t>
            </a:r>
            <a:r>
              <a:rPr sz="900" spc="-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1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local</a:t>
            </a:r>
            <a:r>
              <a:rPr sz="900" spc="-4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2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machine</a:t>
            </a:r>
            <a:endParaRPr sz="9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ts val="1410"/>
              </a:lnSpc>
              <a:spcBef>
                <a:spcPts val="940"/>
              </a:spcBef>
            </a:pPr>
            <a:r>
              <a:rPr sz="1200" b="1" spc="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</a:t>
            </a:r>
            <a:r>
              <a:rPr sz="1200" b="1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200" b="1" spc="1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g</a:t>
            </a:r>
            <a:r>
              <a:rPr sz="1200" b="1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1200" b="1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200" b="1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200" b="1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k</a:t>
            </a:r>
            <a:r>
              <a:rPr sz="1200" b="1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1200" b="1" spc="-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</a:t>
            </a:r>
            <a:r>
              <a:rPr sz="1200" b="1" spc="-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200" b="1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u</a:t>
            </a:r>
            <a:r>
              <a:rPr sz="1200" b="1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</a:t>
            </a:r>
            <a:r>
              <a:rPr sz="1200" b="1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</a:t>
            </a:r>
            <a:r>
              <a:rPr sz="1200" b="1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</a:t>
            </a:r>
            <a:r>
              <a:rPr sz="1200" b="1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1200" b="1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l</a:t>
            </a:r>
            <a:r>
              <a:rPr sz="1200" b="1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</a:t>
            </a:r>
            <a:r>
              <a:rPr sz="1200" b="1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</a:t>
            </a:r>
            <a:endParaRPr sz="1200">
              <a:latin typeface="Trebuchet MS" panose="020B0703020202090204"/>
              <a:cs typeface="Trebuchet MS" panose="020B0703020202090204"/>
            </a:endParaRPr>
          </a:p>
          <a:p>
            <a:pPr marL="12700" marR="178435">
              <a:lnSpc>
                <a:spcPts val="1000"/>
              </a:lnSpc>
              <a:spcBef>
                <a:spcPts val="70"/>
              </a:spcBef>
            </a:pPr>
            <a:r>
              <a:rPr sz="900" spc="2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Automatically</a:t>
            </a:r>
            <a:r>
              <a:rPr sz="900" spc="-6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create</a:t>
            </a:r>
            <a:r>
              <a:rPr sz="900" spc="-4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2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machine</a:t>
            </a:r>
            <a:r>
              <a:rPr sz="900" spc="-5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2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learning </a:t>
            </a:r>
            <a:r>
              <a:rPr sz="900" spc="-254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models</a:t>
            </a:r>
            <a:r>
              <a:rPr sz="900" spc="-5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2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with</a:t>
            </a:r>
            <a:r>
              <a:rPr sz="900" spc="-3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1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full</a:t>
            </a:r>
            <a:r>
              <a:rPr sz="900" spc="-2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visibility</a:t>
            </a:r>
            <a:endParaRPr sz="9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4536" y="4055491"/>
            <a:ext cx="2235835" cy="33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b="1" spc="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</a:t>
            </a:r>
            <a:r>
              <a:rPr sz="1200" b="1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200" b="1" spc="1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g</a:t>
            </a:r>
            <a:r>
              <a:rPr sz="1200" b="1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1200" b="1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200" b="1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200" b="1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k</a:t>
            </a:r>
            <a:r>
              <a:rPr sz="1200" b="1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1200" b="1" spc="-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</a:t>
            </a:r>
            <a:r>
              <a:rPr sz="1200" b="1" spc="-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-9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J</a:t>
            </a:r>
            <a:r>
              <a:rPr sz="1200" b="1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um</a:t>
            </a:r>
            <a:r>
              <a:rPr sz="1200" b="1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</a:t>
            </a:r>
            <a:r>
              <a:rPr sz="1200" b="1" spc="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</a:t>
            </a:r>
            <a:r>
              <a:rPr sz="1200" b="1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</a:t>
            </a:r>
            <a:r>
              <a:rPr sz="1200" b="1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200" b="1" spc="-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</a:t>
            </a:r>
            <a:r>
              <a:rPr sz="1200" b="1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</a:t>
            </a:r>
            <a:endParaRPr sz="12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ts val="1050"/>
              </a:lnSpc>
            </a:pPr>
            <a:r>
              <a:rPr sz="900" spc="1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Pre-built</a:t>
            </a:r>
            <a:r>
              <a:rPr sz="900" spc="-4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3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solutions</a:t>
            </a:r>
            <a:r>
              <a:rPr sz="900" spc="-4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2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for</a:t>
            </a:r>
            <a:r>
              <a:rPr sz="900" spc="-3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5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common</a:t>
            </a:r>
            <a:r>
              <a:rPr sz="900" spc="-4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3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use</a:t>
            </a:r>
            <a:r>
              <a:rPr sz="900" spc="-4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1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cases</a:t>
            </a:r>
            <a:endParaRPr sz="9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0526" y="1460753"/>
            <a:ext cx="1748789" cy="3509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35" dirty="0">
                <a:solidFill>
                  <a:srgbClr val="0D9F91"/>
                </a:solidFill>
                <a:latin typeface="Trebuchet MS" panose="020B0703020202090204"/>
                <a:cs typeface="Trebuchet MS" panose="020B0703020202090204"/>
              </a:rPr>
              <a:t>TRAIN</a:t>
            </a:r>
            <a:r>
              <a:rPr sz="1200" b="1" spc="-90" dirty="0">
                <a:solidFill>
                  <a:srgbClr val="0D9F91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45" dirty="0">
                <a:solidFill>
                  <a:srgbClr val="0D9F91"/>
                </a:solidFill>
                <a:latin typeface="Trebuchet MS" panose="020B0703020202090204"/>
                <a:cs typeface="Trebuchet MS" panose="020B0703020202090204"/>
              </a:rPr>
              <a:t>&amp;</a:t>
            </a:r>
            <a:r>
              <a:rPr sz="1200" b="1" spc="-80" dirty="0">
                <a:solidFill>
                  <a:srgbClr val="0D9F91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25" dirty="0">
                <a:solidFill>
                  <a:srgbClr val="0D9F91"/>
                </a:solidFill>
                <a:latin typeface="Trebuchet MS" panose="020B0703020202090204"/>
                <a:cs typeface="Trebuchet MS" panose="020B0703020202090204"/>
              </a:rPr>
              <a:t>TUNE</a:t>
            </a:r>
            <a:endParaRPr sz="12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ts val="1410"/>
              </a:lnSpc>
              <a:spcBef>
                <a:spcPts val="945"/>
              </a:spcBef>
            </a:pPr>
            <a:r>
              <a:rPr sz="1200" b="1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Managed</a:t>
            </a:r>
            <a:r>
              <a:rPr sz="1200" b="1" spc="-9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Training</a:t>
            </a:r>
            <a:endParaRPr sz="1200">
              <a:latin typeface="Trebuchet MS" panose="020B0703020202090204"/>
              <a:cs typeface="Trebuchet MS" panose="020B0703020202090204"/>
            </a:endParaRPr>
          </a:p>
          <a:p>
            <a:pPr marL="12700" marR="358140">
              <a:lnSpc>
                <a:spcPts val="1010"/>
              </a:lnSpc>
              <a:spcBef>
                <a:spcPts val="65"/>
              </a:spcBef>
            </a:pPr>
            <a:r>
              <a:rPr sz="900" spc="2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Distributed</a:t>
            </a:r>
            <a:r>
              <a:rPr sz="900" spc="-5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1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infrastructure </a:t>
            </a:r>
            <a:r>
              <a:rPr sz="900" spc="-254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4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management</a:t>
            </a:r>
            <a:endParaRPr sz="9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ts val="1410"/>
              </a:lnSpc>
              <a:spcBef>
                <a:spcPts val="900"/>
              </a:spcBef>
            </a:pPr>
            <a:r>
              <a:rPr sz="1200" b="1" spc="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</a:t>
            </a:r>
            <a:r>
              <a:rPr sz="1200" b="1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200" b="1" spc="1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g</a:t>
            </a:r>
            <a:r>
              <a:rPr sz="1200" b="1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1200" b="1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200" b="1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200" b="1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k</a:t>
            </a:r>
            <a:r>
              <a:rPr sz="1200" b="1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1200" b="1" spc="-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</a:t>
            </a:r>
            <a:r>
              <a:rPr sz="1200" b="1" spc="-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1200" b="1" spc="-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x</a:t>
            </a:r>
            <a:r>
              <a:rPr sz="1200" b="1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</a:t>
            </a:r>
            <a:r>
              <a:rPr sz="1200" b="1" spc="-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er</a:t>
            </a:r>
            <a:r>
              <a:rPr sz="1200" b="1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1200" b="1" spc="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200" b="1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en</a:t>
            </a:r>
            <a:r>
              <a:rPr sz="1200" b="1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</a:t>
            </a:r>
            <a:r>
              <a:rPr sz="1200" b="1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</a:t>
            </a:r>
            <a:endParaRPr sz="1200">
              <a:latin typeface="Trebuchet MS" panose="020B0703020202090204"/>
              <a:cs typeface="Trebuchet MS" panose="020B0703020202090204"/>
            </a:endParaRPr>
          </a:p>
          <a:p>
            <a:pPr marL="12700" marR="14605">
              <a:lnSpc>
                <a:spcPts val="1010"/>
              </a:lnSpc>
              <a:spcBef>
                <a:spcPts val="60"/>
              </a:spcBef>
            </a:pPr>
            <a:r>
              <a:rPr sz="900" spc="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Capture,</a:t>
            </a:r>
            <a:r>
              <a:rPr sz="900" spc="-4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1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organize,</a:t>
            </a:r>
            <a:r>
              <a:rPr sz="900" spc="-6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4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and</a:t>
            </a:r>
            <a:r>
              <a:rPr sz="900" spc="-4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3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compare </a:t>
            </a:r>
            <a:r>
              <a:rPr sz="900" spc="-26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1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every</a:t>
            </a:r>
            <a:r>
              <a:rPr sz="900" spc="-5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2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step</a:t>
            </a:r>
            <a:endParaRPr sz="9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ts val="1370"/>
              </a:lnSpc>
              <a:spcBef>
                <a:spcPts val="910"/>
              </a:spcBef>
            </a:pPr>
            <a:r>
              <a:rPr sz="1200" b="1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Automatic</a:t>
            </a:r>
            <a:endParaRPr sz="12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ts val="1340"/>
              </a:lnSpc>
            </a:pPr>
            <a:r>
              <a:rPr sz="1200" b="1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Model</a:t>
            </a:r>
            <a:r>
              <a:rPr sz="1200" b="1" spc="-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Tuning</a:t>
            </a:r>
            <a:endParaRPr sz="12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ts val="1050"/>
              </a:lnSpc>
            </a:pPr>
            <a:r>
              <a:rPr sz="900" spc="2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Hyperparameter</a:t>
            </a:r>
            <a:r>
              <a:rPr sz="900" spc="-7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2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optimization</a:t>
            </a:r>
            <a:endParaRPr sz="900">
              <a:latin typeface="Trebuchet MS" panose="020B0703020202090204"/>
              <a:cs typeface="Trebuchet MS" panose="020B070302020209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Trebuchet MS" panose="020B0703020202090204"/>
              <a:cs typeface="Trebuchet MS" panose="020B0703020202090204"/>
            </a:endParaRPr>
          </a:p>
          <a:p>
            <a:pPr marL="12700" marR="276860">
              <a:lnSpc>
                <a:spcPts val="1300"/>
              </a:lnSpc>
            </a:pPr>
            <a:r>
              <a:rPr sz="1200" b="1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Distributed</a:t>
            </a:r>
            <a:r>
              <a:rPr sz="1200" b="1" spc="-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Training </a:t>
            </a:r>
            <a:r>
              <a:rPr sz="1200" b="1" spc="-3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Libraries</a:t>
            </a:r>
            <a:endParaRPr sz="1200">
              <a:latin typeface="Trebuchet MS" panose="020B0703020202090204"/>
              <a:cs typeface="Trebuchet MS" panose="020B0703020202090204"/>
            </a:endParaRPr>
          </a:p>
          <a:p>
            <a:pPr marL="12700" marR="311150">
              <a:lnSpc>
                <a:spcPts val="1000"/>
              </a:lnSpc>
              <a:spcBef>
                <a:spcPts val="15"/>
              </a:spcBef>
            </a:pPr>
            <a:r>
              <a:rPr sz="900" spc="2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Training</a:t>
            </a:r>
            <a:r>
              <a:rPr sz="900" spc="-7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2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for</a:t>
            </a:r>
            <a:r>
              <a:rPr sz="900" spc="-4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2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large</a:t>
            </a:r>
            <a:r>
              <a:rPr sz="900" spc="-5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2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datasets </a:t>
            </a:r>
            <a:r>
              <a:rPr sz="900" spc="-26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4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and</a:t>
            </a:r>
            <a:r>
              <a:rPr sz="900" spc="-4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models</a:t>
            </a:r>
            <a:endParaRPr sz="9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ts val="1410"/>
              </a:lnSpc>
              <a:spcBef>
                <a:spcPts val="910"/>
              </a:spcBef>
            </a:pPr>
            <a:r>
              <a:rPr sz="1200" b="1" spc="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</a:t>
            </a:r>
            <a:r>
              <a:rPr sz="1200" b="1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200" b="1" spc="1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g</a:t>
            </a:r>
            <a:r>
              <a:rPr sz="1200" b="1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1200" b="1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200" b="1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200" b="1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k</a:t>
            </a:r>
            <a:r>
              <a:rPr sz="1200" b="1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1200" b="1" spc="-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</a:t>
            </a:r>
            <a:r>
              <a:rPr sz="1200" b="1" spc="-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Debu</a:t>
            </a:r>
            <a:r>
              <a:rPr sz="1200" b="1" spc="1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gg</a:t>
            </a:r>
            <a:r>
              <a:rPr sz="1200" b="1" spc="-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er</a:t>
            </a:r>
            <a:endParaRPr sz="12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ts val="1050"/>
              </a:lnSpc>
            </a:pPr>
            <a:r>
              <a:rPr sz="900" spc="5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Debug</a:t>
            </a:r>
            <a:r>
              <a:rPr sz="900" spc="-5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4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and</a:t>
            </a:r>
            <a:r>
              <a:rPr sz="900" spc="-4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1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profile</a:t>
            </a:r>
            <a:r>
              <a:rPr sz="900" spc="-5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2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training</a:t>
            </a:r>
            <a:r>
              <a:rPr sz="900" spc="-4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runs</a:t>
            </a:r>
            <a:endParaRPr sz="9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ts val="1410"/>
              </a:lnSpc>
              <a:spcBef>
                <a:spcPts val="940"/>
              </a:spcBef>
            </a:pPr>
            <a:r>
              <a:rPr sz="1200" b="1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Managed</a:t>
            </a:r>
            <a:r>
              <a:rPr sz="1200" b="1" spc="-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Spot</a:t>
            </a:r>
            <a:r>
              <a:rPr sz="1200" b="1" spc="-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Training</a:t>
            </a:r>
            <a:endParaRPr sz="12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ts val="1050"/>
              </a:lnSpc>
            </a:pPr>
            <a:r>
              <a:rPr sz="900" spc="2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Reduce</a:t>
            </a:r>
            <a:r>
              <a:rPr sz="900" spc="-5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2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training</a:t>
            </a:r>
            <a:r>
              <a:rPr sz="900" spc="-4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2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cost</a:t>
            </a:r>
            <a:r>
              <a:rPr sz="900" spc="-4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4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by</a:t>
            </a:r>
            <a:r>
              <a:rPr sz="900" spc="-2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16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90%</a:t>
            </a:r>
            <a:endParaRPr sz="9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46642" y="1460753"/>
            <a:ext cx="2188210" cy="347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45" dirty="0">
                <a:solidFill>
                  <a:srgbClr val="0D9F91"/>
                </a:solidFill>
                <a:latin typeface="Trebuchet MS" panose="020B0703020202090204"/>
                <a:cs typeface="Trebuchet MS" panose="020B0703020202090204"/>
              </a:rPr>
              <a:t>DEPLO</a:t>
            </a:r>
            <a:r>
              <a:rPr sz="1200" b="1" spc="20" dirty="0">
                <a:solidFill>
                  <a:srgbClr val="0D9F91"/>
                </a:solidFill>
                <a:latin typeface="Trebuchet MS" panose="020B0703020202090204"/>
                <a:cs typeface="Trebuchet MS" panose="020B0703020202090204"/>
              </a:rPr>
              <a:t>Y</a:t>
            </a:r>
            <a:r>
              <a:rPr sz="1200" b="1" spc="-90" dirty="0">
                <a:solidFill>
                  <a:srgbClr val="0D9F91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45" dirty="0">
                <a:solidFill>
                  <a:srgbClr val="0D9F91"/>
                </a:solidFill>
                <a:latin typeface="Trebuchet MS" panose="020B0703020202090204"/>
                <a:cs typeface="Trebuchet MS" panose="020B0703020202090204"/>
              </a:rPr>
              <a:t>&amp;</a:t>
            </a:r>
            <a:r>
              <a:rPr sz="1200" b="1" spc="-55" dirty="0">
                <a:solidFill>
                  <a:srgbClr val="0D9F91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130" dirty="0">
                <a:solidFill>
                  <a:srgbClr val="0D9F91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200" b="1" spc="35" dirty="0">
                <a:solidFill>
                  <a:srgbClr val="0D9F91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200" b="1" spc="70" dirty="0">
                <a:solidFill>
                  <a:srgbClr val="0D9F91"/>
                </a:solidFill>
                <a:latin typeface="Trebuchet MS" panose="020B0703020202090204"/>
                <a:cs typeface="Trebuchet MS" panose="020B0703020202090204"/>
              </a:rPr>
              <a:t>N</a:t>
            </a:r>
            <a:r>
              <a:rPr sz="1200" b="1" spc="35" dirty="0">
                <a:solidFill>
                  <a:srgbClr val="0D9F91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200" b="1" spc="25" dirty="0">
                <a:solidFill>
                  <a:srgbClr val="0D9F91"/>
                </a:solidFill>
                <a:latin typeface="Trebuchet MS" panose="020B0703020202090204"/>
                <a:cs typeface="Trebuchet MS" panose="020B0703020202090204"/>
              </a:rPr>
              <a:t>GE</a:t>
            </a:r>
            <a:endParaRPr sz="12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ts val="1410"/>
              </a:lnSpc>
              <a:spcBef>
                <a:spcPts val="945"/>
              </a:spcBef>
            </a:pPr>
            <a:r>
              <a:rPr sz="1200" b="1" spc="1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200" b="1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200" b="1" spc="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nag</a:t>
            </a:r>
            <a:r>
              <a:rPr sz="1200" b="1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ed</a:t>
            </a:r>
            <a:r>
              <a:rPr sz="1200" b="1" spc="-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Dep</a:t>
            </a:r>
            <a:r>
              <a:rPr sz="1200" b="1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l</a:t>
            </a:r>
            <a:r>
              <a:rPr sz="1200" b="1" spc="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o</a:t>
            </a:r>
            <a:r>
              <a:rPr sz="1200" b="1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y</a:t>
            </a:r>
            <a:r>
              <a:rPr sz="1200" b="1" spc="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200" b="1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ent</a:t>
            </a:r>
            <a:endParaRPr sz="1200">
              <a:latin typeface="Trebuchet MS" panose="020B0703020202090204"/>
              <a:cs typeface="Trebuchet MS" panose="020B0703020202090204"/>
            </a:endParaRPr>
          </a:p>
          <a:p>
            <a:pPr marL="12700" marR="387350">
              <a:lnSpc>
                <a:spcPts val="1010"/>
              </a:lnSpc>
              <a:spcBef>
                <a:spcPts val="65"/>
              </a:spcBef>
            </a:pPr>
            <a:r>
              <a:rPr sz="900" spc="1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Fully</a:t>
            </a:r>
            <a:r>
              <a:rPr sz="900" spc="-4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2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managed,</a:t>
            </a:r>
            <a:r>
              <a:rPr sz="900" spc="-5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1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ultra</a:t>
            </a:r>
            <a:r>
              <a:rPr sz="900" spc="-3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3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low</a:t>
            </a:r>
            <a:r>
              <a:rPr sz="900" spc="-4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latency, </a:t>
            </a:r>
            <a:r>
              <a:rPr sz="900" spc="-254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4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high</a:t>
            </a:r>
            <a:r>
              <a:rPr sz="900" spc="-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4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throughput</a:t>
            </a:r>
            <a:endParaRPr sz="900">
              <a:latin typeface="Trebuchet MS" panose="020B0703020202090204"/>
              <a:cs typeface="Trebuchet MS" panose="020B070302020209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rebuchet MS" panose="020B0703020202090204"/>
              <a:cs typeface="Trebuchet MS" panose="020B0703020202090204"/>
            </a:endParaRPr>
          </a:p>
          <a:p>
            <a:pPr marL="12700" marR="462915">
              <a:lnSpc>
                <a:spcPts val="1300"/>
              </a:lnSpc>
            </a:pPr>
            <a:r>
              <a:rPr sz="1200" b="1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Kubernetes</a:t>
            </a:r>
            <a:r>
              <a:rPr sz="1200" b="1" spc="-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&amp;</a:t>
            </a:r>
            <a:r>
              <a:rPr sz="1200" b="1" spc="-9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Kubeflow </a:t>
            </a:r>
            <a:r>
              <a:rPr sz="1200" b="1" spc="-3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Integration</a:t>
            </a:r>
            <a:endParaRPr sz="1200">
              <a:latin typeface="Trebuchet MS" panose="020B0703020202090204"/>
              <a:cs typeface="Trebuchet MS" panose="020B0703020202090204"/>
            </a:endParaRPr>
          </a:p>
          <a:p>
            <a:pPr marL="12700" marR="719455">
              <a:lnSpc>
                <a:spcPts val="1010"/>
              </a:lnSpc>
              <a:spcBef>
                <a:spcPts val="5"/>
              </a:spcBef>
            </a:pPr>
            <a:r>
              <a:rPr sz="900" spc="9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S</a:t>
            </a:r>
            <a:r>
              <a:rPr sz="900" spc="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imp</a:t>
            </a:r>
            <a:r>
              <a:rPr sz="900" spc="1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lify</a:t>
            </a:r>
            <a:r>
              <a:rPr sz="900" spc="-3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4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Kub</a:t>
            </a:r>
            <a:r>
              <a:rPr sz="900" spc="3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900" spc="1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rnete</a:t>
            </a:r>
            <a:r>
              <a:rPr sz="900" spc="4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s</a:t>
            </a:r>
            <a:r>
              <a:rPr sz="900" spc="2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-</a:t>
            </a:r>
            <a:r>
              <a:rPr sz="900" spc="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b</a:t>
            </a:r>
            <a:r>
              <a:rPr sz="900" spc="3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900" spc="4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s</a:t>
            </a:r>
            <a:r>
              <a:rPr sz="900" spc="-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900" spc="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d  </a:t>
            </a:r>
            <a:r>
              <a:rPr sz="900" spc="2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machine</a:t>
            </a:r>
            <a:r>
              <a:rPr sz="900" spc="-5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2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learning</a:t>
            </a:r>
            <a:endParaRPr sz="9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ts val="1410"/>
              </a:lnSpc>
              <a:spcBef>
                <a:spcPts val="915"/>
              </a:spcBef>
            </a:pPr>
            <a:r>
              <a:rPr sz="1200" b="1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Multi-Model</a:t>
            </a:r>
            <a:r>
              <a:rPr sz="1200" b="1" spc="-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Endpoints</a:t>
            </a:r>
            <a:endParaRPr sz="1200">
              <a:latin typeface="Trebuchet MS" panose="020B0703020202090204"/>
              <a:cs typeface="Trebuchet MS" panose="020B0703020202090204"/>
            </a:endParaRPr>
          </a:p>
          <a:p>
            <a:pPr marL="12700" marR="25400">
              <a:lnSpc>
                <a:spcPts val="1010"/>
              </a:lnSpc>
              <a:spcBef>
                <a:spcPts val="60"/>
              </a:spcBef>
            </a:pPr>
            <a:r>
              <a:rPr sz="900" spc="2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Reduce</a:t>
            </a:r>
            <a:r>
              <a:rPr sz="900" spc="-5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2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cost</a:t>
            </a:r>
            <a:r>
              <a:rPr sz="900" spc="-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4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by</a:t>
            </a:r>
            <a:r>
              <a:rPr sz="900" spc="-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4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hosting</a:t>
            </a:r>
            <a:r>
              <a:rPr sz="900" spc="-5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2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multiple</a:t>
            </a:r>
            <a:r>
              <a:rPr sz="900" spc="-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models </a:t>
            </a:r>
            <a:r>
              <a:rPr sz="900" spc="-26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1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per</a:t>
            </a:r>
            <a:r>
              <a:rPr sz="900" spc="-4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1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instance</a:t>
            </a:r>
            <a:endParaRPr sz="9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ts val="1405"/>
              </a:lnSpc>
              <a:spcBef>
                <a:spcPts val="915"/>
              </a:spcBef>
            </a:pPr>
            <a:r>
              <a:rPr sz="1200" b="1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SageMaker</a:t>
            </a:r>
            <a:r>
              <a:rPr sz="1200" b="1" spc="-8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Model</a:t>
            </a:r>
            <a:r>
              <a:rPr sz="1200" b="1" spc="-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Monitor</a:t>
            </a:r>
            <a:endParaRPr sz="12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ts val="1045"/>
              </a:lnSpc>
            </a:pPr>
            <a:r>
              <a:rPr sz="900" spc="3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Maintain</a:t>
            </a:r>
            <a:r>
              <a:rPr sz="900" spc="-4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accuracy</a:t>
            </a:r>
            <a:r>
              <a:rPr sz="900" spc="-5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of</a:t>
            </a:r>
            <a:r>
              <a:rPr sz="900" spc="-2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2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deployed</a:t>
            </a:r>
            <a:r>
              <a:rPr sz="900" spc="-4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models</a:t>
            </a:r>
            <a:endParaRPr sz="9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ts val="1410"/>
              </a:lnSpc>
              <a:spcBef>
                <a:spcPts val="935"/>
              </a:spcBef>
            </a:pPr>
            <a:r>
              <a:rPr sz="1200" b="1" spc="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</a:t>
            </a:r>
            <a:r>
              <a:rPr sz="1200" b="1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200" b="1" spc="1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g</a:t>
            </a:r>
            <a:r>
              <a:rPr sz="1200" b="1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1200" b="1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200" b="1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200" b="1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k</a:t>
            </a:r>
            <a:r>
              <a:rPr sz="1200" b="1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1200" b="1" spc="-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</a:t>
            </a:r>
            <a:r>
              <a:rPr sz="1200" b="1" spc="-7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Edg</a:t>
            </a:r>
            <a:r>
              <a:rPr sz="1200" b="1" spc="-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1200" b="1" spc="-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1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200" b="1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200" b="1" spc="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nag</a:t>
            </a:r>
            <a:r>
              <a:rPr sz="1200" b="1" spc="-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er</a:t>
            </a:r>
            <a:endParaRPr sz="1200">
              <a:latin typeface="Trebuchet MS" panose="020B0703020202090204"/>
              <a:cs typeface="Trebuchet MS" panose="020B0703020202090204"/>
            </a:endParaRPr>
          </a:p>
          <a:p>
            <a:pPr marL="12700" marR="453390">
              <a:lnSpc>
                <a:spcPts val="1010"/>
              </a:lnSpc>
              <a:spcBef>
                <a:spcPts val="60"/>
              </a:spcBef>
            </a:pPr>
            <a:r>
              <a:rPr sz="900" spc="5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Manage</a:t>
            </a:r>
            <a:r>
              <a:rPr sz="900" spc="-6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4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and</a:t>
            </a:r>
            <a:r>
              <a:rPr sz="900" spc="-5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monitor</a:t>
            </a:r>
            <a:r>
              <a:rPr sz="900" spc="-4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models</a:t>
            </a:r>
            <a:r>
              <a:rPr sz="900" spc="-6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5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on </a:t>
            </a:r>
            <a:r>
              <a:rPr sz="900" spc="-254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edge</a:t>
            </a:r>
            <a:r>
              <a:rPr sz="900" spc="-4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1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devices</a:t>
            </a:r>
            <a:endParaRPr sz="9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ts val="1410"/>
              </a:lnSpc>
              <a:spcBef>
                <a:spcPts val="915"/>
              </a:spcBef>
            </a:pPr>
            <a:r>
              <a:rPr sz="1200" b="1" spc="8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</a:t>
            </a:r>
            <a:r>
              <a:rPr sz="1200" b="1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200" b="1" spc="1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g</a:t>
            </a:r>
            <a:r>
              <a:rPr sz="1200" b="1" spc="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1200" b="1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</a:t>
            </a:r>
            <a:r>
              <a:rPr sz="1200" b="1" spc="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</a:t>
            </a:r>
            <a:r>
              <a:rPr sz="1200" b="1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k</a:t>
            </a:r>
            <a:r>
              <a:rPr sz="1200" b="1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1200" b="1" spc="-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r</a:t>
            </a:r>
            <a:r>
              <a:rPr sz="1200" b="1" spc="-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</a:t>
            </a:r>
            <a:r>
              <a:rPr sz="1200" b="1" spc="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1200" b="1" spc="3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</a:t>
            </a:r>
            <a:r>
              <a:rPr sz="1200" b="1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el</a:t>
            </a:r>
            <a:r>
              <a:rPr sz="1200" b="1" spc="-1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</a:t>
            </a:r>
            <a:r>
              <a:rPr sz="1200" b="1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nes</a:t>
            </a:r>
            <a:endParaRPr sz="1200">
              <a:latin typeface="Trebuchet MS" panose="020B0703020202090204"/>
              <a:cs typeface="Trebuchet MS" panose="020B0703020202090204"/>
            </a:endParaRPr>
          </a:p>
          <a:p>
            <a:pPr marL="12700">
              <a:lnSpc>
                <a:spcPts val="1050"/>
              </a:lnSpc>
            </a:pPr>
            <a:r>
              <a:rPr sz="900" spc="3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Workflow</a:t>
            </a:r>
            <a:r>
              <a:rPr sz="900" spc="-5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2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orchestration</a:t>
            </a:r>
            <a:r>
              <a:rPr sz="900" spc="-5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4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and</a:t>
            </a:r>
            <a:r>
              <a:rPr sz="900" spc="-45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30" dirty="0">
                <a:solidFill>
                  <a:srgbClr val="A6A6A6"/>
                </a:solidFill>
                <a:latin typeface="Trebuchet MS" panose="020B0703020202090204"/>
                <a:cs typeface="Trebuchet MS" panose="020B0703020202090204"/>
              </a:rPr>
              <a:t>automation</a:t>
            </a:r>
            <a:endParaRPr sz="9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2880" y="913257"/>
            <a:ext cx="2387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35" dirty="0">
                <a:solidFill>
                  <a:srgbClr val="DB2BB6"/>
                </a:solidFill>
                <a:latin typeface="Trebuchet MS" panose="020B0703020202090204"/>
                <a:cs typeface="Trebuchet MS" panose="020B0703020202090204"/>
              </a:rPr>
              <a:t>Amazon</a:t>
            </a:r>
            <a:r>
              <a:rPr sz="2000" b="1" spc="-135" dirty="0">
                <a:solidFill>
                  <a:srgbClr val="DB2BB6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2000" b="1" spc="55" dirty="0">
                <a:solidFill>
                  <a:srgbClr val="DB2BB6"/>
                </a:solidFill>
                <a:latin typeface="Trebuchet MS" panose="020B0703020202090204"/>
                <a:cs typeface="Trebuchet MS" panose="020B0703020202090204"/>
              </a:rPr>
              <a:t>SageMaker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79726" y="5189982"/>
            <a:ext cx="7434580" cy="186055"/>
          </a:xfrm>
          <a:custGeom>
            <a:avLst/>
            <a:gdLst/>
            <a:ahLst/>
            <a:cxnLst/>
            <a:rect l="l" t="t" r="r" b="b"/>
            <a:pathLst>
              <a:path w="7434580" h="186054">
                <a:moveTo>
                  <a:pt x="7434072" y="0"/>
                </a:moveTo>
                <a:lnTo>
                  <a:pt x="7434072" y="72395"/>
                </a:lnTo>
                <a:lnTo>
                  <a:pt x="7434072" y="131492"/>
                </a:lnTo>
                <a:lnTo>
                  <a:pt x="7434072" y="171324"/>
                </a:lnTo>
                <a:lnTo>
                  <a:pt x="7434072" y="185928"/>
                </a:lnTo>
                <a:lnTo>
                  <a:pt x="0" y="185928"/>
                </a:lnTo>
                <a:lnTo>
                  <a:pt x="0" y="171324"/>
                </a:lnTo>
                <a:lnTo>
                  <a:pt x="0" y="131492"/>
                </a:lnTo>
                <a:lnTo>
                  <a:pt x="0" y="72395"/>
                </a:lnTo>
                <a:lnTo>
                  <a:pt x="0" y="0"/>
                </a:lnTo>
              </a:path>
            </a:pathLst>
          </a:custGeom>
          <a:ln w="19812">
            <a:solidFill>
              <a:srgbClr val="FFDF99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734814" y="5358510"/>
            <a:ext cx="2722245" cy="33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1410"/>
              </a:lnSpc>
              <a:spcBef>
                <a:spcPts val="100"/>
              </a:spcBef>
            </a:pPr>
            <a:r>
              <a:rPr sz="1200" b="1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SageMaker</a:t>
            </a:r>
            <a:r>
              <a:rPr sz="1200" b="1" spc="-9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1200" b="1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Studio</a:t>
            </a:r>
            <a:endParaRPr sz="1200">
              <a:latin typeface="Trebuchet MS" panose="020B0703020202090204"/>
              <a:cs typeface="Trebuchet MS" panose="020B0703020202090204"/>
            </a:endParaRPr>
          </a:p>
          <a:p>
            <a:pPr algn="ctr">
              <a:lnSpc>
                <a:spcPts val="1050"/>
              </a:lnSpc>
            </a:pPr>
            <a:r>
              <a:rPr sz="90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Integrated</a:t>
            </a:r>
            <a:r>
              <a:rPr sz="900" spc="-4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development</a:t>
            </a:r>
            <a:r>
              <a:rPr sz="900" spc="-5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environment</a:t>
            </a:r>
            <a:r>
              <a:rPr sz="900" spc="-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(IDE)</a:t>
            </a:r>
            <a:r>
              <a:rPr sz="900" spc="-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for</a:t>
            </a:r>
            <a:r>
              <a:rPr sz="900" spc="-3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 </a:t>
            </a:r>
            <a:r>
              <a:rPr sz="900" spc="9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ML</a:t>
            </a:r>
            <a:endParaRPr sz="900">
              <a:latin typeface="Trebuchet MS" panose="020B0703020202090204"/>
              <a:cs typeface="Trebuchet MS" panose="020B070302020209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74291" y="1482089"/>
            <a:ext cx="9794875" cy="3642360"/>
            <a:chOff x="1574291" y="1482089"/>
            <a:chExt cx="9794875" cy="3642360"/>
          </a:xfrm>
        </p:grpSpPr>
        <p:sp>
          <p:nvSpPr>
            <p:cNvPr id="13" name="object 13"/>
            <p:cNvSpPr/>
            <p:nvPr/>
          </p:nvSpPr>
          <p:spPr>
            <a:xfrm>
              <a:off x="1574292" y="1517395"/>
              <a:ext cx="9794875" cy="141605"/>
            </a:xfrm>
            <a:custGeom>
              <a:avLst/>
              <a:gdLst/>
              <a:ahLst/>
              <a:cxnLst/>
              <a:rect l="l" t="t" r="r" b="b"/>
              <a:pathLst>
                <a:path w="9794875" h="141605">
                  <a:moveTo>
                    <a:pt x="1686433" y="70612"/>
                  </a:moveTo>
                  <a:lnTo>
                    <a:pt x="1681340" y="64262"/>
                  </a:lnTo>
                  <a:lnTo>
                    <a:pt x="1632458" y="3175"/>
                  </a:lnTo>
                  <a:lnTo>
                    <a:pt x="1630299" y="381"/>
                  </a:lnTo>
                  <a:lnTo>
                    <a:pt x="1626235" y="0"/>
                  </a:lnTo>
                  <a:lnTo>
                    <a:pt x="1623568" y="2159"/>
                  </a:lnTo>
                  <a:lnTo>
                    <a:pt x="1620774" y="4318"/>
                  </a:lnTo>
                  <a:lnTo>
                    <a:pt x="1620266" y="8382"/>
                  </a:lnTo>
                  <a:lnTo>
                    <a:pt x="1622552" y="11049"/>
                  </a:lnTo>
                  <a:lnTo>
                    <a:pt x="1665122" y="64262"/>
                  </a:lnTo>
                  <a:lnTo>
                    <a:pt x="0" y="64262"/>
                  </a:lnTo>
                  <a:lnTo>
                    <a:pt x="0" y="76962"/>
                  </a:lnTo>
                  <a:lnTo>
                    <a:pt x="1665122" y="76962"/>
                  </a:lnTo>
                  <a:lnTo>
                    <a:pt x="1622552" y="130175"/>
                  </a:lnTo>
                  <a:lnTo>
                    <a:pt x="1620266" y="132842"/>
                  </a:lnTo>
                  <a:lnTo>
                    <a:pt x="1620774" y="136906"/>
                  </a:lnTo>
                  <a:lnTo>
                    <a:pt x="1623568" y="139065"/>
                  </a:lnTo>
                  <a:lnTo>
                    <a:pt x="1626235" y="141224"/>
                  </a:lnTo>
                  <a:lnTo>
                    <a:pt x="1630299" y="140843"/>
                  </a:lnTo>
                  <a:lnTo>
                    <a:pt x="1632458" y="138049"/>
                  </a:lnTo>
                  <a:lnTo>
                    <a:pt x="1681340" y="76962"/>
                  </a:lnTo>
                  <a:lnTo>
                    <a:pt x="1686433" y="70612"/>
                  </a:lnTo>
                  <a:close/>
                </a:path>
                <a:path w="9794875" h="141605">
                  <a:moveTo>
                    <a:pt x="4399915" y="70612"/>
                  </a:moveTo>
                  <a:lnTo>
                    <a:pt x="4394822" y="64262"/>
                  </a:lnTo>
                  <a:lnTo>
                    <a:pt x="4345940" y="3175"/>
                  </a:lnTo>
                  <a:lnTo>
                    <a:pt x="4343781" y="381"/>
                  </a:lnTo>
                  <a:lnTo>
                    <a:pt x="4339717" y="0"/>
                  </a:lnTo>
                  <a:lnTo>
                    <a:pt x="4337050" y="2159"/>
                  </a:lnTo>
                  <a:lnTo>
                    <a:pt x="4334256" y="4318"/>
                  </a:lnTo>
                  <a:lnTo>
                    <a:pt x="4333875" y="8382"/>
                  </a:lnTo>
                  <a:lnTo>
                    <a:pt x="4336034" y="11049"/>
                  </a:lnTo>
                  <a:lnTo>
                    <a:pt x="4378604" y="64262"/>
                  </a:lnTo>
                  <a:lnTo>
                    <a:pt x="2522220" y="64262"/>
                  </a:lnTo>
                  <a:lnTo>
                    <a:pt x="2522220" y="76962"/>
                  </a:lnTo>
                  <a:lnTo>
                    <a:pt x="4378604" y="76962"/>
                  </a:lnTo>
                  <a:lnTo>
                    <a:pt x="4336034" y="130175"/>
                  </a:lnTo>
                  <a:lnTo>
                    <a:pt x="4333875" y="132842"/>
                  </a:lnTo>
                  <a:lnTo>
                    <a:pt x="4334256" y="136906"/>
                  </a:lnTo>
                  <a:lnTo>
                    <a:pt x="4337050" y="139065"/>
                  </a:lnTo>
                  <a:lnTo>
                    <a:pt x="4339717" y="141224"/>
                  </a:lnTo>
                  <a:lnTo>
                    <a:pt x="4343781" y="140843"/>
                  </a:lnTo>
                  <a:lnTo>
                    <a:pt x="4345940" y="138049"/>
                  </a:lnTo>
                  <a:lnTo>
                    <a:pt x="4394822" y="76962"/>
                  </a:lnTo>
                  <a:lnTo>
                    <a:pt x="4399915" y="70612"/>
                  </a:lnTo>
                  <a:close/>
                </a:path>
                <a:path w="9794875" h="141605">
                  <a:moveTo>
                    <a:pt x="7103491" y="70612"/>
                  </a:moveTo>
                  <a:lnTo>
                    <a:pt x="7098398" y="64262"/>
                  </a:lnTo>
                  <a:lnTo>
                    <a:pt x="7049516" y="3175"/>
                  </a:lnTo>
                  <a:lnTo>
                    <a:pt x="7047357" y="381"/>
                  </a:lnTo>
                  <a:lnTo>
                    <a:pt x="7043293" y="0"/>
                  </a:lnTo>
                  <a:lnTo>
                    <a:pt x="7040626" y="2159"/>
                  </a:lnTo>
                  <a:lnTo>
                    <a:pt x="7037832" y="4318"/>
                  </a:lnTo>
                  <a:lnTo>
                    <a:pt x="7037324" y="8382"/>
                  </a:lnTo>
                  <a:lnTo>
                    <a:pt x="7039610" y="11049"/>
                  </a:lnTo>
                  <a:lnTo>
                    <a:pt x="7082180" y="64262"/>
                  </a:lnTo>
                  <a:lnTo>
                    <a:pt x="5815584" y="64262"/>
                  </a:lnTo>
                  <a:lnTo>
                    <a:pt x="5815584" y="76962"/>
                  </a:lnTo>
                  <a:lnTo>
                    <a:pt x="7082180" y="76962"/>
                  </a:lnTo>
                  <a:lnTo>
                    <a:pt x="7039610" y="130175"/>
                  </a:lnTo>
                  <a:lnTo>
                    <a:pt x="7037324" y="132842"/>
                  </a:lnTo>
                  <a:lnTo>
                    <a:pt x="7037832" y="136906"/>
                  </a:lnTo>
                  <a:lnTo>
                    <a:pt x="7040626" y="139065"/>
                  </a:lnTo>
                  <a:lnTo>
                    <a:pt x="7043293" y="141224"/>
                  </a:lnTo>
                  <a:lnTo>
                    <a:pt x="7047357" y="140843"/>
                  </a:lnTo>
                  <a:lnTo>
                    <a:pt x="7049516" y="138049"/>
                  </a:lnTo>
                  <a:lnTo>
                    <a:pt x="7098398" y="76962"/>
                  </a:lnTo>
                  <a:lnTo>
                    <a:pt x="7103491" y="70612"/>
                  </a:lnTo>
                  <a:close/>
                </a:path>
                <a:path w="9794875" h="141605">
                  <a:moveTo>
                    <a:pt x="9794621" y="70612"/>
                  </a:moveTo>
                  <a:lnTo>
                    <a:pt x="9789528" y="64262"/>
                  </a:lnTo>
                  <a:lnTo>
                    <a:pt x="9740646" y="3175"/>
                  </a:lnTo>
                  <a:lnTo>
                    <a:pt x="9738487" y="381"/>
                  </a:lnTo>
                  <a:lnTo>
                    <a:pt x="9734550" y="0"/>
                  </a:lnTo>
                  <a:lnTo>
                    <a:pt x="9731756" y="2159"/>
                  </a:lnTo>
                  <a:lnTo>
                    <a:pt x="9729089" y="4318"/>
                  </a:lnTo>
                  <a:lnTo>
                    <a:pt x="9728581" y="8382"/>
                  </a:lnTo>
                  <a:lnTo>
                    <a:pt x="9730740" y="11049"/>
                  </a:lnTo>
                  <a:lnTo>
                    <a:pt x="9773298" y="64262"/>
                  </a:lnTo>
                  <a:lnTo>
                    <a:pt x="8904732" y="64262"/>
                  </a:lnTo>
                  <a:lnTo>
                    <a:pt x="8904732" y="76962"/>
                  </a:lnTo>
                  <a:lnTo>
                    <a:pt x="9773298" y="76962"/>
                  </a:lnTo>
                  <a:lnTo>
                    <a:pt x="9730740" y="130175"/>
                  </a:lnTo>
                  <a:lnTo>
                    <a:pt x="9728581" y="132842"/>
                  </a:lnTo>
                  <a:lnTo>
                    <a:pt x="9729089" y="136906"/>
                  </a:lnTo>
                  <a:lnTo>
                    <a:pt x="9731756" y="139065"/>
                  </a:lnTo>
                  <a:lnTo>
                    <a:pt x="9734550" y="141224"/>
                  </a:lnTo>
                  <a:lnTo>
                    <a:pt x="9738487" y="140843"/>
                  </a:lnTo>
                  <a:lnTo>
                    <a:pt x="9740646" y="138049"/>
                  </a:lnTo>
                  <a:lnTo>
                    <a:pt x="9789528" y="76962"/>
                  </a:lnTo>
                  <a:lnTo>
                    <a:pt x="9794621" y="70612"/>
                  </a:lnTo>
                  <a:close/>
                </a:path>
              </a:pathLst>
            </a:custGeom>
            <a:solidFill>
              <a:srgbClr val="0D9F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428237" y="1482089"/>
              <a:ext cx="5412105" cy="3642360"/>
            </a:xfrm>
            <a:custGeom>
              <a:avLst/>
              <a:gdLst/>
              <a:ahLst/>
              <a:cxnLst/>
              <a:rect l="l" t="t" r="r" b="b"/>
              <a:pathLst>
                <a:path w="5412105" h="3642360">
                  <a:moveTo>
                    <a:pt x="5411723" y="0"/>
                  </a:moveTo>
                  <a:lnTo>
                    <a:pt x="5411723" y="3641852"/>
                  </a:lnTo>
                </a:path>
                <a:path w="5412105" h="3642360">
                  <a:moveTo>
                    <a:pt x="2714244" y="0"/>
                  </a:moveTo>
                  <a:lnTo>
                    <a:pt x="2714244" y="3641852"/>
                  </a:lnTo>
                </a:path>
                <a:path w="5412105" h="3642360">
                  <a:moveTo>
                    <a:pt x="0" y="0"/>
                  </a:moveTo>
                  <a:lnTo>
                    <a:pt x="0" y="3641852"/>
                  </a:lnTo>
                </a:path>
              </a:pathLst>
            </a:custGeom>
            <a:ln w="19812">
              <a:solidFill>
                <a:srgbClr val="0000A8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  <a:endParaRPr spc="-1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5167" y="1165860"/>
            <a:ext cx="1245235" cy="814069"/>
            <a:chOff x="5535167" y="1165860"/>
            <a:chExt cx="1245235" cy="814069"/>
          </a:xfrm>
        </p:grpSpPr>
        <p:sp>
          <p:nvSpPr>
            <p:cNvPr id="3" name="object 3"/>
            <p:cNvSpPr/>
            <p:nvPr/>
          </p:nvSpPr>
          <p:spPr>
            <a:xfrm>
              <a:off x="5541263" y="1171956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5">
                  <a:moveTo>
                    <a:pt x="1099312" y="0"/>
                  </a:moveTo>
                  <a:lnTo>
                    <a:pt x="133603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4"/>
                  </a:lnTo>
                  <a:lnTo>
                    <a:pt x="0" y="668020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3" y="801624"/>
                  </a:lnTo>
                  <a:lnTo>
                    <a:pt x="1099312" y="801624"/>
                  </a:lnTo>
                  <a:lnTo>
                    <a:pt x="1141541" y="794812"/>
                  </a:lnTo>
                  <a:lnTo>
                    <a:pt x="1178216" y="775846"/>
                  </a:lnTo>
                  <a:lnTo>
                    <a:pt x="1207138" y="746924"/>
                  </a:lnTo>
                  <a:lnTo>
                    <a:pt x="1226104" y="710249"/>
                  </a:lnTo>
                  <a:lnTo>
                    <a:pt x="1232915" y="668020"/>
                  </a:lnTo>
                  <a:lnTo>
                    <a:pt x="1232915" y="133604"/>
                  </a:lnTo>
                  <a:lnTo>
                    <a:pt x="1226104" y="91374"/>
                  </a:lnTo>
                  <a:lnTo>
                    <a:pt x="1207138" y="54699"/>
                  </a:lnTo>
                  <a:lnTo>
                    <a:pt x="1178216" y="25777"/>
                  </a:lnTo>
                  <a:lnTo>
                    <a:pt x="1141541" y="6811"/>
                  </a:lnTo>
                  <a:lnTo>
                    <a:pt x="109931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541263" y="1171956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5">
                  <a:moveTo>
                    <a:pt x="0" y="133604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3" y="0"/>
                  </a:lnTo>
                  <a:lnTo>
                    <a:pt x="1099312" y="0"/>
                  </a:lnTo>
                  <a:lnTo>
                    <a:pt x="1141541" y="6811"/>
                  </a:lnTo>
                  <a:lnTo>
                    <a:pt x="1178216" y="25777"/>
                  </a:lnTo>
                  <a:lnTo>
                    <a:pt x="1207138" y="54699"/>
                  </a:lnTo>
                  <a:lnTo>
                    <a:pt x="1226104" y="91374"/>
                  </a:lnTo>
                  <a:lnTo>
                    <a:pt x="1232915" y="133604"/>
                  </a:lnTo>
                  <a:lnTo>
                    <a:pt x="1232915" y="668020"/>
                  </a:lnTo>
                  <a:lnTo>
                    <a:pt x="1226104" y="710249"/>
                  </a:lnTo>
                  <a:lnTo>
                    <a:pt x="1207138" y="746924"/>
                  </a:lnTo>
                  <a:lnTo>
                    <a:pt x="1178216" y="775846"/>
                  </a:lnTo>
                  <a:lnTo>
                    <a:pt x="1141541" y="794812"/>
                  </a:lnTo>
                  <a:lnTo>
                    <a:pt x="1099312" y="801624"/>
                  </a:lnTo>
                  <a:lnTo>
                    <a:pt x="133603" y="801624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20"/>
                  </a:lnTo>
                  <a:lnTo>
                    <a:pt x="0" y="1336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828538" y="1376629"/>
            <a:ext cx="6591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Fetch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24420" y="1674475"/>
            <a:ext cx="471170" cy="262255"/>
          </a:xfrm>
          <a:custGeom>
            <a:avLst/>
            <a:gdLst/>
            <a:ahLst/>
            <a:cxnLst/>
            <a:rect l="l" t="t" r="r" b="b"/>
            <a:pathLst>
              <a:path w="471170" h="262255">
                <a:moveTo>
                  <a:pt x="195833" y="190138"/>
                </a:moveTo>
                <a:lnTo>
                  <a:pt x="183318" y="192230"/>
                </a:lnTo>
                <a:lnTo>
                  <a:pt x="172958" y="198774"/>
                </a:lnTo>
                <a:lnTo>
                  <a:pt x="165812" y="208748"/>
                </a:lnTo>
                <a:lnTo>
                  <a:pt x="162940" y="221126"/>
                </a:lnTo>
                <a:lnTo>
                  <a:pt x="165086" y="233642"/>
                </a:lnTo>
                <a:lnTo>
                  <a:pt x="171624" y="244002"/>
                </a:lnTo>
                <a:lnTo>
                  <a:pt x="181568" y="251148"/>
                </a:lnTo>
                <a:lnTo>
                  <a:pt x="193928" y="254019"/>
                </a:lnTo>
                <a:lnTo>
                  <a:pt x="471043" y="262147"/>
                </a:lnTo>
                <a:lnTo>
                  <a:pt x="467623" y="255670"/>
                </a:lnTo>
                <a:lnTo>
                  <a:pt x="400176" y="255670"/>
                </a:lnTo>
                <a:lnTo>
                  <a:pt x="345545" y="223666"/>
                </a:lnTo>
                <a:lnTo>
                  <a:pt x="289281" y="192862"/>
                </a:lnTo>
                <a:lnTo>
                  <a:pt x="195833" y="190138"/>
                </a:lnTo>
                <a:close/>
              </a:path>
              <a:path w="471170" h="262255">
                <a:moveTo>
                  <a:pt x="378022" y="223158"/>
                </a:moveTo>
                <a:lnTo>
                  <a:pt x="344677" y="223158"/>
                </a:lnTo>
                <a:lnTo>
                  <a:pt x="400176" y="255670"/>
                </a:lnTo>
                <a:lnTo>
                  <a:pt x="399414" y="255162"/>
                </a:lnTo>
                <a:lnTo>
                  <a:pt x="400494" y="255162"/>
                </a:lnTo>
                <a:lnTo>
                  <a:pt x="407800" y="243478"/>
                </a:lnTo>
                <a:lnTo>
                  <a:pt x="388747" y="243478"/>
                </a:lnTo>
                <a:lnTo>
                  <a:pt x="378022" y="223158"/>
                </a:lnTo>
                <a:close/>
              </a:path>
              <a:path w="471170" h="262255">
                <a:moveTo>
                  <a:pt x="400494" y="255162"/>
                </a:moveTo>
                <a:lnTo>
                  <a:pt x="399414" y="255162"/>
                </a:lnTo>
                <a:lnTo>
                  <a:pt x="400176" y="255670"/>
                </a:lnTo>
                <a:lnTo>
                  <a:pt x="400494" y="255162"/>
                </a:lnTo>
                <a:close/>
              </a:path>
              <a:path w="471170" h="262255">
                <a:moveTo>
                  <a:pt x="310626" y="0"/>
                </a:moveTo>
                <a:lnTo>
                  <a:pt x="298450" y="3575"/>
                </a:lnTo>
                <a:lnTo>
                  <a:pt x="288613" y="11628"/>
                </a:lnTo>
                <a:lnTo>
                  <a:pt x="282813" y="22467"/>
                </a:lnTo>
                <a:lnTo>
                  <a:pt x="281465" y="34686"/>
                </a:lnTo>
                <a:lnTo>
                  <a:pt x="284987" y="46882"/>
                </a:lnTo>
                <a:lnTo>
                  <a:pt x="337426" y="146239"/>
                </a:lnTo>
                <a:lnTo>
                  <a:pt x="376681" y="167786"/>
                </a:lnTo>
                <a:lnTo>
                  <a:pt x="432815" y="200679"/>
                </a:lnTo>
                <a:lnTo>
                  <a:pt x="434085" y="201441"/>
                </a:lnTo>
                <a:lnTo>
                  <a:pt x="400176" y="255670"/>
                </a:lnTo>
                <a:lnTo>
                  <a:pt x="467623" y="255670"/>
                </a:lnTo>
                <a:lnTo>
                  <a:pt x="341629" y="17037"/>
                </a:lnTo>
                <a:lnTo>
                  <a:pt x="333597" y="7183"/>
                </a:lnTo>
                <a:lnTo>
                  <a:pt x="322802" y="1353"/>
                </a:lnTo>
                <a:lnTo>
                  <a:pt x="310626" y="0"/>
                </a:lnTo>
                <a:close/>
              </a:path>
              <a:path w="471170" h="262255">
                <a:moveTo>
                  <a:pt x="363169" y="195015"/>
                </a:moveTo>
                <a:lnTo>
                  <a:pt x="388747" y="243478"/>
                </a:lnTo>
                <a:lnTo>
                  <a:pt x="418083" y="196615"/>
                </a:lnTo>
                <a:lnTo>
                  <a:pt x="363169" y="195015"/>
                </a:lnTo>
                <a:close/>
              </a:path>
              <a:path w="471170" h="262255">
                <a:moveTo>
                  <a:pt x="337426" y="146239"/>
                </a:moveTo>
                <a:lnTo>
                  <a:pt x="363169" y="195015"/>
                </a:lnTo>
                <a:lnTo>
                  <a:pt x="418083" y="196615"/>
                </a:lnTo>
                <a:lnTo>
                  <a:pt x="388747" y="243478"/>
                </a:lnTo>
                <a:lnTo>
                  <a:pt x="407800" y="243478"/>
                </a:lnTo>
                <a:lnTo>
                  <a:pt x="434085" y="201441"/>
                </a:lnTo>
                <a:lnTo>
                  <a:pt x="432815" y="200679"/>
                </a:lnTo>
                <a:lnTo>
                  <a:pt x="376681" y="167786"/>
                </a:lnTo>
                <a:lnTo>
                  <a:pt x="337426" y="146239"/>
                </a:lnTo>
                <a:close/>
              </a:path>
              <a:path w="471170" h="262255">
                <a:moveTo>
                  <a:pt x="289307" y="192862"/>
                </a:moveTo>
                <a:lnTo>
                  <a:pt x="289940" y="193186"/>
                </a:lnTo>
                <a:lnTo>
                  <a:pt x="345439" y="223666"/>
                </a:lnTo>
                <a:lnTo>
                  <a:pt x="344677" y="223158"/>
                </a:lnTo>
                <a:lnTo>
                  <a:pt x="378022" y="223158"/>
                </a:lnTo>
                <a:lnTo>
                  <a:pt x="363169" y="195015"/>
                </a:lnTo>
                <a:lnTo>
                  <a:pt x="289307" y="192862"/>
                </a:lnTo>
                <a:close/>
              </a:path>
              <a:path w="471170" h="262255">
                <a:moveTo>
                  <a:pt x="344677" y="223158"/>
                </a:moveTo>
                <a:lnTo>
                  <a:pt x="345439" y="223666"/>
                </a:lnTo>
                <a:lnTo>
                  <a:pt x="344677" y="223158"/>
                </a:lnTo>
                <a:close/>
              </a:path>
              <a:path w="471170" h="262255">
                <a:moveTo>
                  <a:pt x="346787" y="163976"/>
                </a:moveTo>
                <a:lnTo>
                  <a:pt x="232790" y="163976"/>
                </a:lnTo>
                <a:lnTo>
                  <a:pt x="233552" y="164357"/>
                </a:lnTo>
                <a:lnTo>
                  <a:pt x="289307" y="192862"/>
                </a:lnTo>
                <a:lnTo>
                  <a:pt x="363169" y="195015"/>
                </a:lnTo>
                <a:lnTo>
                  <a:pt x="346787" y="163976"/>
                </a:lnTo>
                <a:close/>
              </a:path>
              <a:path w="471170" h="262255">
                <a:moveTo>
                  <a:pt x="289281" y="192862"/>
                </a:moveTo>
                <a:lnTo>
                  <a:pt x="289873" y="193186"/>
                </a:lnTo>
                <a:lnTo>
                  <a:pt x="289281" y="192862"/>
                </a:lnTo>
                <a:close/>
              </a:path>
              <a:path w="471170" h="262255">
                <a:moveTo>
                  <a:pt x="233296" y="164235"/>
                </a:moveTo>
                <a:lnTo>
                  <a:pt x="233536" y="164357"/>
                </a:lnTo>
                <a:lnTo>
                  <a:pt x="233296" y="164235"/>
                </a:lnTo>
                <a:close/>
              </a:path>
              <a:path w="471170" h="262255">
                <a:moveTo>
                  <a:pt x="269822" y="111017"/>
                </a:moveTo>
                <a:lnTo>
                  <a:pt x="117855" y="111017"/>
                </a:lnTo>
                <a:lnTo>
                  <a:pt x="118745" y="111398"/>
                </a:lnTo>
                <a:lnTo>
                  <a:pt x="176529" y="137052"/>
                </a:lnTo>
                <a:lnTo>
                  <a:pt x="233296" y="164235"/>
                </a:lnTo>
                <a:lnTo>
                  <a:pt x="232790" y="163976"/>
                </a:lnTo>
                <a:lnTo>
                  <a:pt x="346787" y="163976"/>
                </a:lnTo>
                <a:lnTo>
                  <a:pt x="337426" y="146239"/>
                </a:lnTo>
                <a:lnTo>
                  <a:pt x="319531" y="136417"/>
                </a:lnTo>
                <a:lnTo>
                  <a:pt x="269822" y="111017"/>
                </a:lnTo>
                <a:close/>
              </a:path>
              <a:path w="471170" h="262255">
                <a:moveTo>
                  <a:pt x="175640" y="136671"/>
                </a:moveTo>
                <a:lnTo>
                  <a:pt x="176437" y="137052"/>
                </a:lnTo>
                <a:lnTo>
                  <a:pt x="175640" y="136671"/>
                </a:lnTo>
                <a:close/>
              </a:path>
              <a:path w="471170" h="262255">
                <a:moveTo>
                  <a:pt x="118342" y="111233"/>
                </a:moveTo>
                <a:lnTo>
                  <a:pt x="118714" y="111398"/>
                </a:lnTo>
                <a:lnTo>
                  <a:pt x="118342" y="111233"/>
                </a:lnTo>
                <a:close/>
              </a:path>
              <a:path w="471170" h="262255">
                <a:moveTo>
                  <a:pt x="59308" y="87014"/>
                </a:moveTo>
                <a:lnTo>
                  <a:pt x="118342" y="111233"/>
                </a:lnTo>
                <a:lnTo>
                  <a:pt x="117855" y="111017"/>
                </a:lnTo>
                <a:lnTo>
                  <a:pt x="269822" y="111017"/>
                </a:lnTo>
                <a:lnTo>
                  <a:pt x="261620" y="106826"/>
                </a:lnTo>
                <a:lnTo>
                  <a:pt x="220918" y="87268"/>
                </a:lnTo>
                <a:lnTo>
                  <a:pt x="60071" y="87268"/>
                </a:lnTo>
                <a:lnTo>
                  <a:pt x="59308" y="87014"/>
                </a:lnTo>
                <a:close/>
              </a:path>
              <a:path w="471170" h="262255">
                <a:moveTo>
                  <a:pt x="22605" y="4718"/>
                </a:moveTo>
                <a:lnTo>
                  <a:pt x="0" y="64662"/>
                </a:lnTo>
                <a:lnTo>
                  <a:pt x="60071" y="87268"/>
                </a:lnTo>
                <a:lnTo>
                  <a:pt x="220918" y="87268"/>
                </a:lnTo>
                <a:lnTo>
                  <a:pt x="202946" y="78632"/>
                </a:lnTo>
                <a:lnTo>
                  <a:pt x="143382" y="52343"/>
                </a:lnTo>
                <a:lnTo>
                  <a:pt x="83184" y="27578"/>
                </a:lnTo>
                <a:lnTo>
                  <a:pt x="22605" y="4718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7290816" y="1994916"/>
            <a:ext cx="1310640" cy="878205"/>
            <a:chOff x="7290816" y="1994916"/>
            <a:chExt cx="1310640" cy="878205"/>
          </a:xfrm>
        </p:grpSpPr>
        <p:sp>
          <p:nvSpPr>
            <p:cNvPr id="8" name="object 8"/>
            <p:cNvSpPr/>
            <p:nvPr/>
          </p:nvSpPr>
          <p:spPr>
            <a:xfrm>
              <a:off x="7328916" y="2033016"/>
              <a:ext cx="1234440" cy="802005"/>
            </a:xfrm>
            <a:custGeom>
              <a:avLst/>
              <a:gdLst/>
              <a:ahLst/>
              <a:cxnLst/>
              <a:rect l="l" t="t" r="r" b="b"/>
              <a:pathLst>
                <a:path w="1234440" h="802005">
                  <a:moveTo>
                    <a:pt x="1100835" y="0"/>
                  </a:moveTo>
                  <a:lnTo>
                    <a:pt x="133603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4"/>
                  </a:lnTo>
                  <a:lnTo>
                    <a:pt x="0" y="668020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3" y="801624"/>
                  </a:lnTo>
                  <a:lnTo>
                    <a:pt x="1100835" y="801624"/>
                  </a:lnTo>
                  <a:lnTo>
                    <a:pt x="1143065" y="794812"/>
                  </a:lnTo>
                  <a:lnTo>
                    <a:pt x="1179740" y="775846"/>
                  </a:lnTo>
                  <a:lnTo>
                    <a:pt x="1208662" y="746924"/>
                  </a:lnTo>
                  <a:lnTo>
                    <a:pt x="1227628" y="710249"/>
                  </a:lnTo>
                  <a:lnTo>
                    <a:pt x="1234439" y="668020"/>
                  </a:lnTo>
                  <a:lnTo>
                    <a:pt x="1234439" y="133604"/>
                  </a:lnTo>
                  <a:lnTo>
                    <a:pt x="1227628" y="91374"/>
                  </a:lnTo>
                  <a:lnTo>
                    <a:pt x="1208662" y="54699"/>
                  </a:lnTo>
                  <a:lnTo>
                    <a:pt x="1179740" y="25777"/>
                  </a:lnTo>
                  <a:lnTo>
                    <a:pt x="1143065" y="6811"/>
                  </a:lnTo>
                  <a:lnTo>
                    <a:pt x="1100835" y="0"/>
                  </a:lnTo>
                  <a:close/>
                </a:path>
              </a:pathLst>
            </a:custGeom>
            <a:solidFill>
              <a:srgbClr val="A81D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328916" y="2033016"/>
              <a:ext cx="1234440" cy="802005"/>
            </a:xfrm>
            <a:custGeom>
              <a:avLst/>
              <a:gdLst/>
              <a:ahLst/>
              <a:cxnLst/>
              <a:rect l="l" t="t" r="r" b="b"/>
              <a:pathLst>
                <a:path w="1234440" h="802005">
                  <a:moveTo>
                    <a:pt x="0" y="133604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3" y="0"/>
                  </a:lnTo>
                  <a:lnTo>
                    <a:pt x="1100835" y="0"/>
                  </a:lnTo>
                  <a:lnTo>
                    <a:pt x="1143065" y="6811"/>
                  </a:lnTo>
                  <a:lnTo>
                    <a:pt x="1179740" y="25777"/>
                  </a:lnTo>
                  <a:lnTo>
                    <a:pt x="1208662" y="54699"/>
                  </a:lnTo>
                  <a:lnTo>
                    <a:pt x="1227628" y="91374"/>
                  </a:lnTo>
                  <a:lnTo>
                    <a:pt x="1234439" y="133604"/>
                  </a:lnTo>
                  <a:lnTo>
                    <a:pt x="1234439" y="668020"/>
                  </a:lnTo>
                  <a:lnTo>
                    <a:pt x="1227628" y="710249"/>
                  </a:lnTo>
                  <a:lnTo>
                    <a:pt x="1208662" y="746924"/>
                  </a:lnTo>
                  <a:lnTo>
                    <a:pt x="1179740" y="775846"/>
                  </a:lnTo>
                  <a:lnTo>
                    <a:pt x="1143065" y="794812"/>
                  </a:lnTo>
                  <a:lnTo>
                    <a:pt x="1100835" y="801624"/>
                  </a:lnTo>
                  <a:lnTo>
                    <a:pt x="133603" y="801624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20"/>
                  </a:lnTo>
                  <a:lnTo>
                    <a:pt x="0" y="133604"/>
                  </a:lnTo>
                  <a:close/>
                </a:path>
              </a:pathLst>
            </a:custGeom>
            <a:ln w="76200">
              <a:solidFill>
                <a:srgbClr val="FFA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611618" y="2238197"/>
            <a:ext cx="6711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Cl</a:t>
            </a:r>
            <a:r>
              <a:rPr sz="2000" spc="-2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2000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an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66048" y="3036189"/>
            <a:ext cx="302260" cy="701675"/>
          </a:xfrm>
          <a:custGeom>
            <a:avLst/>
            <a:gdLst/>
            <a:ahLst/>
            <a:cxnLst/>
            <a:rect l="l" t="t" r="r" b="b"/>
            <a:pathLst>
              <a:path w="302259" h="701675">
                <a:moveTo>
                  <a:pt x="52689" y="422798"/>
                </a:moveTo>
                <a:lnTo>
                  <a:pt x="40415" y="422832"/>
                </a:lnTo>
                <a:lnTo>
                  <a:pt x="28701" y="427736"/>
                </a:lnTo>
                <a:lnTo>
                  <a:pt x="19819" y="436880"/>
                </a:lnTo>
                <a:lnTo>
                  <a:pt x="15271" y="448310"/>
                </a:lnTo>
                <a:lnTo>
                  <a:pt x="15343" y="460597"/>
                </a:lnTo>
                <a:lnTo>
                  <a:pt x="20320" y="472313"/>
                </a:lnTo>
                <a:lnTo>
                  <a:pt x="176275" y="701421"/>
                </a:lnTo>
                <a:lnTo>
                  <a:pt x="206303" y="640588"/>
                </a:lnTo>
                <a:lnTo>
                  <a:pt x="139953" y="640588"/>
                </a:lnTo>
                <a:lnTo>
                  <a:pt x="137973" y="616077"/>
                </a:lnTo>
                <a:lnTo>
                  <a:pt x="133415" y="572643"/>
                </a:lnTo>
                <a:lnTo>
                  <a:pt x="133399" y="572008"/>
                </a:lnTo>
                <a:lnTo>
                  <a:pt x="128220" y="529336"/>
                </a:lnTo>
                <a:lnTo>
                  <a:pt x="125934" y="513783"/>
                </a:lnTo>
                <a:lnTo>
                  <a:pt x="73151" y="436245"/>
                </a:lnTo>
                <a:lnTo>
                  <a:pt x="64081" y="427360"/>
                </a:lnTo>
                <a:lnTo>
                  <a:pt x="52689" y="422798"/>
                </a:lnTo>
                <a:close/>
              </a:path>
              <a:path w="302259" h="701675">
                <a:moveTo>
                  <a:pt x="147269" y="615442"/>
                </a:moveTo>
                <a:lnTo>
                  <a:pt x="137922" y="615442"/>
                </a:lnTo>
                <a:lnTo>
                  <a:pt x="139953" y="640588"/>
                </a:lnTo>
                <a:lnTo>
                  <a:pt x="203707" y="635381"/>
                </a:lnTo>
                <a:lnTo>
                  <a:pt x="202788" y="623824"/>
                </a:lnTo>
                <a:lnTo>
                  <a:pt x="143128" y="623824"/>
                </a:lnTo>
                <a:lnTo>
                  <a:pt x="147269" y="615442"/>
                </a:lnTo>
                <a:close/>
              </a:path>
              <a:path w="302259" h="701675">
                <a:moveTo>
                  <a:pt x="272057" y="406683"/>
                </a:moveTo>
                <a:lnTo>
                  <a:pt x="259905" y="408352"/>
                </a:lnTo>
                <a:lnTo>
                  <a:pt x="249277" y="414474"/>
                </a:lnTo>
                <a:lnTo>
                  <a:pt x="241553" y="424561"/>
                </a:lnTo>
                <a:lnTo>
                  <a:pt x="192127" y="524625"/>
                </a:lnTo>
                <a:lnTo>
                  <a:pt x="196976" y="565150"/>
                </a:lnTo>
                <a:lnTo>
                  <a:pt x="201675" y="609854"/>
                </a:lnTo>
                <a:lnTo>
                  <a:pt x="203707" y="635381"/>
                </a:lnTo>
                <a:lnTo>
                  <a:pt x="139953" y="640588"/>
                </a:lnTo>
                <a:lnTo>
                  <a:pt x="206303" y="640588"/>
                </a:lnTo>
                <a:lnTo>
                  <a:pt x="298957" y="452882"/>
                </a:lnTo>
                <a:lnTo>
                  <a:pt x="302176" y="440584"/>
                </a:lnTo>
                <a:lnTo>
                  <a:pt x="300513" y="428418"/>
                </a:lnTo>
                <a:lnTo>
                  <a:pt x="294421" y="417752"/>
                </a:lnTo>
                <a:lnTo>
                  <a:pt x="284352" y="409956"/>
                </a:lnTo>
                <a:lnTo>
                  <a:pt x="272057" y="406683"/>
                </a:lnTo>
                <a:close/>
              </a:path>
              <a:path w="302259" h="701675">
                <a:moveTo>
                  <a:pt x="167396" y="574693"/>
                </a:moveTo>
                <a:lnTo>
                  <a:pt x="143128" y="623824"/>
                </a:lnTo>
                <a:lnTo>
                  <a:pt x="198247" y="620013"/>
                </a:lnTo>
                <a:lnTo>
                  <a:pt x="167396" y="574693"/>
                </a:lnTo>
                <a:close/>
              </a:path>
              <a:path w="302259" h="701675">
                <a:moveTo>
                  <a:pt x="192127" y="524625"/>
                </a:moveTo>
                <a:lnTo>
                  <a:pt x="167396" y="574693"/>
                </a:lnTo>
                <a:lnTo>
                  <a:pt x="198247" y="620013"/>
                </a:lnTo>
                <a:lnTo>
                  <a:pt x="143128" y="623824"/>
                </a:lnTo>
                <a:lnTo>
                  <a:pt x="202788" y="623824"/>
                </a:lnTo>
                <a:lnTo>
                  <a:pt x="201675" y="609854"/>
                </a:lnTo>
                <a:lnTo>
                  <a:pt x="196976" y="565150"/>
                </a:lnTo>
                <a:lnTo>
                  <a:pt x="192127" y="524625"/>
                </a:lnTo>
                <a:close/>
              </a:path>
              <a:path w="302259" h="701675">
                <a:moveTo>
                  <a:pt x="136088" y="528701"/>
                </a:moveTo>
                <a:lnTo>
                  <a:pt x="128143" y="528701"/>
                </a:lnTo>
                <a:lnTo>
                  <a:pt x="133476" y="572643"/>
                </a:lnTo>
                <a:lnTo>
                  <a:pt x="137922" y="616077"/>
                </a:lnTo>
                <a:lnTo>
                  <a:pt x="137922" y="615442"/>
                </a:lnTo>
                <a:lnTo>
                  <a:pt x="147269" y="615442"/>
                </a:lnTo>
                <a:lnTo>
                  <a:pt x="167396" y="574693"/>
                </a:lnTo>
                <a:lnTo>
                  <a:pt x="136088" y="528701"/>
                </a:lnTo>
                <a:close/>
              </a:path>
              <a:path w="302259" h="701675">
                <a:moveTo>
                  <a:pt x="137922" y="615442"/>
                </a:moveTo>
                <a:lnTo>
                  <a:pt x="137922" y="616077"/>
                </a:lnTo>
                <a:lnTo>
                  <a:pt x="137922" y="615442"/>
                </a:lnTo>
                <a:close/>
              </a:path>
              <a:path w="302259" h="701675">
                <a:moveTo>
                  <a:pt x="186535" y="485521"/>
                </a:moveTo>
                <a:lnTo>
                  <a:pt x="121920" y="485521"/>
                </a:lnTo>
                <a:lnTo>
                  <a:pt x="125934" y="513783"/>
                </a:lnTo>
                <a:lnTo>
                  <a:pt x="167396" y="574693"/>
                </a:lnTo>
                <a:lnTo>
                  <a:pt x="192127" y="524625"/>
                </a:lnTo>
                <a:lnTo>
                  <a:pt x="191643" y="520573"/>
                </a:lnTo>
                <a:lnTo>
                  <a:pt x="186535" y="485521"/>
                </a:lnTo>
                <a:close/>
              </a:path>
              <a:path w="302259" h="701675">
                <a:moveTo>
                  <a:pt x="133350" y="572008"/>
                </a:moveTo>
                <a:lnTo>
                  <a:pt x="133415" y="572643"/>
                </a:lnTo>
                <a:lnTo>
                  <a:pt x="133350" y="572008"/>
                </a:lnTo>
                <a:close/>
              </a:path>
              <a:path w="302259" h="701675">
                <a:moveTo>
                  <a:pt x="133399" y="572008"/>
                </a:moveTo>
                <a:lnTo>
                  <a:pt x="133476" y="572643"/>
                </a:lnTo>
                <a:lnTo>
                  <a:pt x="133399" y="572008"/>
                </a:lnTo>
                <a:close/>
              </a:path>
              <a:path w="302259" h="701675">
                <a:moveTo>
                  <a:pt x="125934" y="513783"/>
                </a:moveTo>
                <a:lnTo>
                  <a:pt x="128143" y="529336"/>
                </a:lnTo>
                <a:lnTo>
                  <a:pt x="128143" y="528701"/>
                </a:lnTo>
                <a:lnTo>
                  <a:pt x="136088" y="528701"/>
                </a:lnTo>
                <a:lnTo>
                  <a:pt x="125934" y="513783"/>
                </a:lnTo>
                <a:close/>
              </a:path>
              <a:path w="302259" h="701675">
                <a:moveTo>
                  <a:pt x="128143" y="528701"/>
                </a:moveTo>
                <a:lnTo>
                  <a:pt x="128143" y="529336"/>
                </a:lnTo>
                <a:lnTo>
                  <a:pt x="128143" y="528701"/>
                </a:lnTo>
                <a:close/>
              </a:path>
              <a:path w="302259" h="701675">
                <a:moveTo>
                  <a:pt x="172174" y="399541"/>
                </a:moveTo>
                <a:lnTo>
                  <a:pt x="107187" y="399541"/>
                </a:lnTo>
                <a:lnTo>
                  <a:pt x="115061" y="443102"/>
                </a:lnTo>
                <a:lnTo>
                  <a:pt x="121920" y="486156"/>
                </a:lnTo>
                <a:lnTo>
                  <a:pt x="121920" y="485521"/>
                </a:lnTo>
                <a:lnTo>
                  <a:pt x="186535" y="485521"/>
                </a:lnTo>
                <a:lnTo>
                  <a:pt x="185166" y="476123"/>
                </a:lnTo>
                <a:lnTo>
                  <a:pt x="178053" y="431926"/>
                </a:lnTo>
                <a:lnTo>
                  <a:pt x="172174" y="399541"/>
                </a:lnTo>
                <a:close/>
              </a:path>
              <a:path w="302259" h="701675">
                <a:moveTo>
                  <a:pt x="114934" y="442468"/>
                </a:moveTo>
                <a:lnTo>
                  <a:pt x="115036" y="443102"/>
                </a:lnTo>
                <a:lnTo>
                  <a:pt x="114934" y="442468"/>
                </a:lnTo>
                <a:close/>
              </a:path>
              <a:path w="302259" h="701675">
                <a:moveTo>
                  <a:pt x="144626" y="271907"/>
                </a:moveTo>
                <a:lnTo>
                  <a:pt x="78740" y="271907"/>
                </a:lnTo>
                <a:lnTo>
                  <a:pt x="78867" y="272414"/>
                </a:lnTo>
                <a:lnTo>
                  <a:pt x="89280" y="314833"/>
                </a:lnTo>
                <a:lnTo>
                  <a:pt x="98551" y="357377"/>
                </a:lnTo>
                <a:lnTo>
                  <a:pt x="107187" y="400176"/>
                </a:lnTo>
                <a:lnTo>
                  <a:pt x="107187" y="399541"/>
                </a:lnTo>
                <a:lnTo>
                  <a:pt x="172174" y="399541"/>
                </a:lnTo>
                <a:lnTo>
                  <a:pt x="170052" y="387858"/>
                </a:lnTo>
                <a:lnTo>
                  <a:pt x="161162" y="343915"/>
                </a:lnTo>
                <a:lnTo>
                  <a:pt x="151510" y="300100"/>
                </a:lnTo>
                <a:lnTo>
                  <a:pt x="144626" y="271907"/>
                </a:lnTo>
                <a:close/>
              </a:path>
              <a:path w="302259" h="701675">
                <a:moveTo>
                  <a:pt x="98425" y="356870"/>
                </a:moveTo>
                <a:lnTo>
                  <a:pt x="98527" y="357377"/>
                </a:lnTo>
                <a:lnTo>
                  <a:pt x="98425" y="356870"/>
                </a:lnTo>
                <a:close/>
              </a:path>
              <a:path w="302259" h="701675">
                <a:moveTo>
                  <a:pt x="89026" y="314198"/>
                </a:moveTo>
                <a:lnTo>
                  <a:pt x="89167" y="314833"/>
                </a:lnTo>
                <a:lnTo>
                  <a:pt x="89026" y="314198"/>
                </a:lnTo>
                <a:close/>
              </a:path>
              <a:path w="302259" h="701675">
                <a:moveTo>
                  <a:pt x="78830" y="272277"/>
                </a:moveTo>
                <a:lnTo>
                  <a:pt x="78864" y="272414"/>
                </a:lnTo>
                <a:lnTo>
                  <a:pt x="78830" y="272277"/>
                </a:lnTo>
                <a:close/>
              </a:path>
              <a:path w="302259" h="701675">
                <a:moveTo>
                  <a:pt x="133882" y="229743"/>
                </a:moveTo>
                <a:lnTo>
                  <a:pt x="67691" y="229743"/>
                </a:lnTo>
                <a:lnTo>
                  <a:pt x="78830" y="272277"/>
                </a:lnTo>
                <a:lnTo>
                  <a:pt x="78740" y="271907"/>
                </a:lnTo>
                <a:lnTo>
                  <a:pt x="144626" y="271907"/>
                </a:lnTo>
                <a:lnTo>
                  <a:pt x="140843" y="256412"/>
                </a:lnTo>
                <a:lnTo>
                  <a:pt x="133882" y="229743"/>
                </a:lnTo>
                <a:close/>
              </a:path>
              <a:path w="302259" h="701675">
                <a:moveTo>
                  <a:pt x="109962" y="145923"/>
                </a:moveTo>
                <a:lnTo>
                  <a:pt x="43052" y="145923"/>
                </a:lnTo>
                <a:lnTo>
                  <a:pt x="56006" y="188340"/>
                </a:lnTo>
                <a:lnTo>
                  <a:pt x="67818" y="230250"/>
                </a:lnTo>
                <a:lnTo>
                  <a:pt x="67691" y="229743"/>
                </a:lnTo>
                <a:lnTo>
                  <a:pt x="133882" y="229743"/>
                </a:lnTo>
                <a:lnTo>
                  <a:pt x="129540" y="213106"/>
                </a:lnTo>
                <a:lnTo>
                  <a:pt x="117348" y="169925"/>
                </a:lnTo>
                <a:lnTo>
                  <a:pt x="109962" y="145923"/>
                </a:lnTo>
                <a:close/>
              </a:path>
              <a:path w="302259" h="701675">
                <a:moveTo>
                  <a:pt x="55752" y="187706"/>
                </a:moveTo>
                <a:lnTo>
                  <a:pt x="55933" y="188340"/>
                </a:lnTo>
                <a:lnTo>
                  <a:pt x="55752" y="187706"/>
                </a:lnTo>
                <a:close/>
              </a:path>
              <a:path w="302259" h="701675">
                <a:moveTo>
                  <a:pt x="60071" y="0"/>
                </a:moveTo>
                <a:lnTo>
                  <a:pt x="0" y="22098"/>
                </a:lnTo>
                <a:lnTo>
                  <a:pt x="15367" y="63753"/>
                </a:lnTo>
                <a:lnTo>
                  <a:pt x="29718" y="105028"/>
                </a:lnTo>
                <a:lnTo>
                  <a:pt x="43179" y="146558"/>
                </a:lnTo>
                <a:lnTo>
                  <a:pt x="43052" y="145923"/>
                </a:lnTo>
                <a:lnTo>
                  <a:pt x="109962" y="145923"/>
                </a:lnTo>
                <a:lnTo>
                  <a:pt x="104140" y="127000"/>
                </a:lnTo>
                <a:lnTo>
                  <a:pt x="90297" y="84200"/>
                </a:lnTo>
                <a:lnTo>
                  <a:pt x="75437" y="41910"/>
                </a:lnTo>
                <a:lnTo>
                  <a:pt x="60071" y="0"/>
                </a:lnTo>
                <a:close/>
              </a:path>
              <a:path w="302259" h="701675">
                <a:moveTo>
                  <a:pt x="29464" y="104394"/>
                </a:moveTo>
                <a:lnTo>
                  <a:pt x="29670" y="105028"/>
                </a:lnTo>
                <a:lnTo>
                  <a:pt x="29464" y="104394"/>
                </a:lnTo>
                <a:close/>
              </a:path>
              <a:path w="302259" h="701675">
                <a:moveTo>
                  <a:pt x="15112" y="63246"/>
                </a:moveTo>
                <a:lnTo>
                  <a:pt x="15290" y="63753"/>
                </a:lnTo>
                <a:lnTo>
                  <a:pt x="15112" y="63246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7732776" y="3930396"/>
            <a:ext cx="1310640" cy="878205"/>
            <a:chOff x="7732776" y="3930396"/>
            <a:chExt cx="1310640" cy="878205"/>
          </a:xfrm>
        </p:grpSpPr>
        <p:sp>
          <p:nvSpPr>
            <p:cNvPr id="13" name="object 13"/>
            <p:cNvSpPr/>
            <p:nvPr/>
          </p:nvSpPr>
          <p:spPr>
            <a:xfrm>
              <a:off x="7770876" y="3968496"/>
              <a:ext cx="1234440" cy="802005"/>
            </a:xfrm>
            <a:custGeom>
              <a:avLst/>
              <a:gdLst/>
              <a:ahLst/>
              <a:cxnLst/>
              <a:rect l="l" t="t" r="r" b="b"/>
              <a:pathLst>
                <a:path w="1234440" h="802004">
                  <a:moveTo>
                    <a:pt x="1100835" y="0"/>
                  </a:moveTo>
                  <a:lnTo>
                    <a:pt x="133603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3"/>
                  </a:lnTo>
                  <a:lnTo>
                    <a:pt x="0" y="668019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3" y="801623"/>
                  </a:lnTo>
                  <a:lnTo>
                    <a:pt x="1100835" y="801623"/>
                  </a:lnTo>
                  <a:lnTo>
                    <a:pt x="1143065" y="794812"/>
                  </a:lnTo>
                  <a:lnTo>
                    <a:pt x="1179740" y="775846"/>
                  </a:lnTo>
                  <a:lnTo>
                    <a:pt x="1208662" y="746924"/>
                  </a:lnTo>
                  <a:lnTo>
                    <a:pt x="1227628" y="710249"/>
                  </a:lnTo>
                  <a:lnTo>
                    <a:pt x="1234440" y="668019"/>
                  </a:lnTo>
                  <a:lnTo>
                    <a:pt x="1234440" y="133603"/>
                  </a:lnTo>
                  <a:lnTo>
                    <a:pt x="1227628" y="91374"/>
                  </a:lnTo>
                  <a:lnTo>
                    <a:pt x="1208662" y="54699"/>
                  </a:lnTo>
                  <a:lnTo>
                    <a:pt x="1179740" y="25777"/>
                  </a:lnTo>
                  <a:lnTo>
                    <a:pt x="1143065" y="6811"/>
                  </a:lnTo>
                  <a:lnTo>
                    <a:pt x="1100835" y="0"/>
                  </a:lnTo>
                  <a:close/>
                </a:path>
              </a:pathLst>
            </a:custGeom>
            <a:solidFill>
              <a:srgbClr val="A81D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770876" y="3968496"/>
              <a:ext cx="1234440" cy="802005"/>
            </a:xfrm>
            <a:custGeom>
              <a:avLst/>
              <a:gdLst/>
              <a:ahLst/>
              <a:cxnLst/>
              <a:rect l="l" t="t" r="r" b="b"/>
              <a:pathLst>
                <a:path w="1234440" h="802004">
                  <a:moveTo>
                    <a:pt x="0" y="133603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3" y="0"/>
                  </a:lnTo>
                  <a:lnTo>
                    <a:pt x="1100835" y="0"/>
                  </a:lnTo>
                  <a:lnTo>
                    <a:pt x="1143065" y="6811"/>
                  </a:lnTo>
                  <a:lnTo>
                    <a:pt x="1179740" y="25777"/>
                  </a:lnTo>
                  <a:lnTo>
                    <a:pt x="1208662" y="54699"/>
                  </a:lnTo>
                  <a:lnTo>
                    <a:pt x="1227628" y="91374"/>
                  </a:lnTo>
                  <a:lnTo>
                    <a:pt x="1234440" y="133603"/>
                  </a:lnTo>
                  <a:lnTo>
                    <a:pt x="1234440" y="668019"/>
                  </a:lnTo>
                  <a:lnTo>
                    <a:pt x="1227628" y="710249"/>
                  </a:lnTo>
                  <a:lnTo>
                    <a:pt x="1208662" y="746924"/>
                  </a:lnTo>
                  <a:lnTo>
                    <a:pt x="1179740" y="775846"/>
                  </a:lnTo>
                  <a:lnTo>
                    <a:pt x="1143065" y="794812"/>
                  </a:lnTo>
                  <a:lnTo>
                    <a:pt x="1100835" y="801623"/>
                  </a:lnTo>
                  <a:lnTo>
                    <a:pt x="133603" y="801623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19"/>
                  </a:lnTo>
                  <a:lnTo>
                    <a:pt x="0" y="133603"/>
                  </a:lnTo>
                  <a:close/>
                </a:path>
              </a:pathLst>
            </a:custGeom>
            <a:ln w="76200">
              <a:solidFill>
                <a:srgbClr val="FFA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928609" y="4174312"/>
            <a:ext cx="9213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Prepare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59268" y="4920360"/>
            <a:ext cx="346075" cy="470534"/>
          </a:xfrm>
          <a:custGeom>
            <a:avLst/>
            <a:gdLst/>
            <a:ahLst/>
            <a:cxnLst/>
            <a:rect l="l" t="t" r="r" b="b"/>
            <a:pathLst>
              <a:path w="346075" h="470535">
                <a:moveTo>
                  <a:pt x="89661" y="172465"/>
                </a:moveTo>
                <a:lnTo>
                  <a:pt x="52197" y="197865"/>
                </a:lnTo>
                <a:lnTo>
                  <a:pt x="0" y="470026"/>
                </a:lnTo>
                <a:lnTo>
                  <a:pt x="79506" y="443229"/>
                </a:lnTo>
                <a:lnTo>
                  <a:pt x="65912" y="443229"/>
                </a:lnTo>
                <a:lnTo>
                  <a:pt x="17652" y="401192"/>
                </a:lnTo>
                <a:lnTo>
                  <a:pt x="21483" y="396763"/>
                </a:lnTo>
                <a:lnTo>
                  <a:pt x="65024" y="343407"/>
                </a:lnTo>
                <a:lnTo>
                  <a:pt x="97533" y="301236"/>
                </a:lnTo>
                <a:lnTo>
                  <a:pt x="115061" y="209931"/>
                </a:lnTo>
                <a:lnTo>
                  <a:pt x="114933" y="197201"/>
                </a:lnTo>
                <a:lnTo>
                  <a:pt x="110124" y="185912"/>
                </a:lnTo>
                <a:lnTo>
                  <a:pt x="101435" y="177266"/>
                </a:lnTo>
                <a:lnTo>
                  <a:pt x="89661" y="172465"/>
                </a:lnTo>
                <a:close/>
              </a:path>
              <a:path w="346075" h="470535">
                <a:moveTo>
                  <a:pt x="36739" y="396494"/>
                </a:moveTo>
                <a:lnTo>
                  <a:pt x="21716" y="396494"/>
                </a:lnTo>
                <a:lnTo>
                  <a:pt x="21081" y="397255"/>
                </a:lnTo>
                <a:lnTo>
                  <a:pt x="17652" y="401192"/>
                </a:lnTo>
                <a:lnTo>
                  <a:pt x="65912" y="443229"/>
                </a:lnTo>
                <a:lnTo>
                  <a:pt x="70230" y="438150"/>
                </a:lnTo>
                <a:lnTo>
                  <a:pt x="78358" y="428244"/>
                </a:lnTo>
                <a:lnTo>
                  <a:pt x="73151" y="428244"/>
                </a:lnTo>
                <a:lnTo>
                  <a:pt x="36739" y="396494"/>
                </a:lnTo>
                <a:close/>
              </a:path>
              <a:path w="346075" h="470535">
                <a:moveTo>
                  <a:pt x="254805" y="319242"/>
                </a:moveTo>
                <a:lnTo>
                  <a:pt x="242188" y="320801"/>
                </a:lnTo>
                <a:lnTo>
                  <a:pt x="135583" y="356786"/>
                </a:lnTo>
                <a:lnTo>
                  <a:pt x="114934" y="383666"/>
                </a:lnTo>
                <a:lnTo>
                  <a:pt x="70230" y="438150"/>
                </a:lnTo>
                <a:lnTo>
                  <a:pt x="65912" y="443229"/>
                </a:lnTo>
                <a:lnTo>
                  <a:pt x="79506" y="443229"/>
                </a:lnTo>
                <a:lnTo>
                  <a:pt x="262635" y="381507"/>
                </a:lnTo>
                <a:lnTo>
                  <a:pt x="273647" y="375106"/>
                </a:lnTo>
                <a:lnTo>
                  <a:pt x="281098" y="365347"/>
                </a:lnTo>
                <a:lnTo>
                  <a:pt x="284335" y="353540"/>
                </a:lnTo>
                <a:lnTo>
                  <a:pt x="282701" y="340994"/>
                </a:lnTo>
                <a:lnTo>
                  <a:pt x="276371" y="329981"/>
                </a:lnTo>
                <a:lnTo>
                  <a:pt x="266636" y="322516"/>
                </a:lnTo>
                <a:lnTo>
                  <a:pt x="254805" y="319242"/>
                </a:lnTo>
                <a:close/>
              </a:path>
              <a:path w="346075" h="470535">
                <a:moveTo>
                  <a:pt x="83494" y="374369"/>
                </a:moveTo>
                <a:lnTo>
                  <a:pt x="31496" y="391922"/>
                </a:lnTo>
                <a:lnTo>
                  <a:pt x="73151" y="428244"/>
                </a:lnTo>
                <a:lnTo>
                  <a:pt x="83494" y="374369"/>
                </a:lnTo>
                <a:close/>
              </a:path>
              <a:path w="346075" h="470535">
                <a:moveTo>
                  <a:pt x="135583" y="356786"/>
                </a:moveTo>
                <a:lnTo>
                  <a:pt x="83494" y="374369"/>
                </a:lnTo>
                <a:lnTo>
                  <a:pt x="73151" y="428244"/>
                </a:lnTo>
                <a:lnTo>
                  <a:pt x="78358" y="428244"/>
                </a:lnTo>
                <a:lnTo>
                  <a:pt x="114934" y="383666"/>
                </a:lnTo>
                <a:lnTo>
                  <a:pt x="135583" y="356786"/>
                </a:lnTo>
                <a:close/>
              </a:path>
              <a:path w="346075" h="470535">
                <a:moveTo>
                  <a:pt x="21483" y="396763"/>
                </a:moveTo>
                <a:lnTo>
                  <a:pt x="21057" y="397255"/>
                </a:lnTo>
                <a:lnTo>
                  <a:pt x="21483" y="396763"/>
                </a:lnTo>
                <a:close/>
              </a:path>
              <a:path w="346075" h="470535">
                <a:moveTo>
                  <a:pt x="97533" y="301236"/>
                </a:moveTo>
                <a:lnTo>
                  <a:pt x="64515" y="344169"/>
                </a:lnTo>
                <a:lnTo>
                  <a:pt x="21483" y="396763"/>
                </a:lnTo>
                <a:lnTo>
                  <a:pt x="21716" y="396494"/>
                </a:lnTo>
                <a:lnTo>
                  <a:pt x="36739" y="396494"/>
                </a:lnTo>
                <a:lnTo>
                  <a:pt x="31496" y="391922"/>
                </a:lnTo>
                <a:lnTo>
                  <a:pt x="83494" y="374369"/>
                </a:lnTo>
                <a:lnTo>
                  <a:pt x="97533" y="301236"/>
                </a:lnTo>
                <a:close/>
              </a:path>
              <a:path w="346075" h="470535">
                <a:moveTo>
                  <a:pt x="261119" y="176911"/>
                </a:moveTo>
                <a:lnTo>
                  <a:pt x="185292" y="176911"/>
                </a:lnTo>
                <a:lnTo>
                  <a:pt x="146430" y="234441"/>
                </a:lnTo>
                <a:lnTo>
                  <a:pt x="106299" y="289940"/>
                </a:lnTo>
                <a:lnTo>
                  <a:pt x="97533" y="301236"/>
                </a:lnTo>
                <a:lnTo>
                  <a:pt x="83494" y="374369"/>
                </a:lnTo>
                <a:lnTo>
                  <a:pt x="135583" y="356786"/>
                </a:lnTo>
                <a:lnTo>
                  <a:pt x="157860" y="327786"/>
                </a:lnTo>
                <a:lnTo>
                  <a:pt x="199135" y="270763"/>
                </a:lnTo>
                <a:lnTo>
                  <a:pt x="238632" y="212344"/>
                </a:lnTo>
                <a:lnTo>
                  <a:pt x="261119" y="176911"/>
                </a:lnTo>
                <a:close/>
              </a:path>
              <a:path w="346075" h="470535">
                <a:moveTo>
                  <a:pt x="65024" y="343407"/>
                </a:moveTo>
                <a:lnTo>
                  <a:pt x="64402" y="344169"/>
                </a:lnTo>
                <a:lnTo>
                  <a:pt x="65024" y="343407"/>
                </a:lnTo>
                <a:close/>
              </a:path>
              <a:path w="346075" h="470535">
                <a:moveTo>
                  <a:pt x="65102" y="343407"/>
                </a:moveTo>
                <a:lnTo>
                  <a:pt x="64515" y="344169"/>
                </a:lnTo>
                <a:lnTo>
                  <a:pt x="65102" y="343407"/>
                </a:lnTo>
                <a:close/>
              </a:path>
              <a:path w="346075" h="470535">
                <a:moveTo>
                  <a:pt x="106806" y="289178"/>
                </a:moveTo>
                <a:lnTo>
                  <a:pt x="106220" y="289940"/>
                </a:lnTo>
                <a:lnTo>
                  <a:pt x="106806" y="289178"/>
                </a:lnTo>
                <a:close/>
              </a:path>
              <a:path w="346075" h="470535">
                <a:moveTo>
                  <a:pt x="146938" y="233680"/>
                </a:moveTo>
                <a:lnTo>
                  <a:pt x="146388" y="234441"/>
                </a:lnTo>
                <a:lnTo>
                  <a:pt x="146938" y="233680"/>
                </a:lnTo>
                <a:close/>
              </a:path>
              <a:path w="346075" h="470535">
                <a:moveTo>
                  <a:pt x="329964" y="60070"/>
                </a:moveTo>
                <a:lnTo>
                  <a:pt x="256921" y="60070"/>
                </a:lnTo>
                <a:lnTo>
                  <a:pt x="221487" y="119887"/>
                </a:lnTo>
                <a:lnTo>
                  <a:pt x="184888" y="177510"/>
                </a:lnTo>
                <a:lnTo>
                  <a:pt x="185292" y="176911"/>
                </a:lnTo>
                <a:lnTo>
                  <a:pt x="261119" y="176911"/>
                </a:lnTo>
                <a:lnTo>
                  <a:pt x="276351" y="152907"/>
                </a:lnTo>
                <a:lnTo>
                  <a:pt x="312165" y="92201"/>
                </a:lnTo>
                <a:lnTo>
                  <a:pt x="329964" y="60070"/>
                </a:lnTo>
                <a:close/>
              </a:path>
              <a:path w="346075" h="470535">
                <a:moveTo>
                  <a:pt x="221996" y="118999"/>
                </a:moveTo>
                <a:lnTo>
                  <a:pt x="221432" y="119887"/>
                </a:lnTo>
                <a:lnTo>
                  <a:pt x="221996" y="118999"/>
                </a:lnTo>
                <a:close/>
              </a:path>
              <a:path w="346075" h="470535">
                <a:moveTo>
                  <a:pt x="290067" y="0"/>
                </a:moveTo>
                <a:lnTo>
                  <a:pt x="256412" y="60832"/>
                </a:lnTo>
                <a:lnTo>
                  <a:pt x="256921" y="60070"/>
                </a:lnTo>
                <a:lnTo>
                  <a:pt x="329964" y="60070"/>
                </a:lnTo>
                <a:lnTo>
                  <a:pt x="346075" y="30987"/>
                </a:lnTo>
                <a:lnTo>
                  <a:pt x="290067" y="0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6527292" y="5515355"/>
            <a:ext cx="1245235" cy="814069"/>
            <a:chOff x="6527292" y="5515355"/>
            <a:chExt cx="1245235" cy="814069"/>
          </a:xfrm>
        </p:grpSpPr>
        <p:sp>
          <p:nvSpPr>
            <p:cNvPr id="18" name="object 18"/>
            <p:cNvSpPr/>
            <p:nvPr/>
          </p:nvSpPr>
          <p:spPr>
            <a:xfrm>
              <a:off x="6533388" y="5521451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4">
                  <a:moveTo>
                    <a:pt x="1099311" y="0"/>
                  </a:moveTo>
                  <a:lnTo>
                    <a:pt x="133603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4"/>
                  </a:lnTo>
                  <a:lnTo>
                    <a:pt x="0" y="668020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3" y="801624"/>
                  </a:lnTo>
                  <a:lnTo>
                    <a:pt x="1099311" y="801624"/>
                  </a:lnTo>
                  <a:lnTo>
                    <a:pt x="1141541" y="794812"/>
                  </a:lnTo>
                  <a:lnTo>
                    <a:pt x="1178216" y="775846"/>
                  </a:lnTo>
                  <a:lnTo>
                    <a:pt x="1207138" y="746924"/>
                  </a:lnTo>
                  <a:lnTo>
                    <a:pt x="1226104" y="710249"/>
                  </a:lnTo>
                  <a:lnTo>
                    <a:pt x="1232915" y="668020"/>
                  </a:lnTo>
                  <a:lnTo>
                    <a:pt x="1232915" y="133604"/>
                  </a:lnTo>
                  <a:lnTo>
                    <a:pt x="1226104" y="91374"/>
                  </a:lnTo>
                  <a:lnTo>
                    <a:pt x="1207138" y="54699"/>
                  </a:lnTo>
                  <a:lnTo>
                    <a:pt x="1178216" y="25777"/>
                  </a:lnTo>
                  <a:lnTo>
                    <a:pt x="1141541" y="6811"/>
                  </a:lnTo>
                  <a:lnTo>
                    <a:pt x="1099311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533388" y="5521451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4">
                  <a:moveTo>
                    <a:pt x="0" y="133604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3" y="0"/>
                  </a:lnTo>
                  <a:lnTo>
                    <a:pt x="1099311" y="0"/>
                  </a:lnTo>
                  <a:lnTo>
                    <a:pt x="1141541" y="6811"/>
                  </a:lnTo>
                  <a:lnTo>
                    <a:pt x="1178216" y="25777"/>
                  </a:lnTo>
                  <a:lnTo>
                    <a:pt x="1207138" y="54699"/>
                  </a:lnTo>
                  <a:lnTo>
                    <a:pt x="1226104" y="91374"/>
                  </a:lnTo>
                  <a:lnTo>
                    <a:pt x="1232915" y="133604"/>
                  </a:lnTo>
                  <a:lnTo>
                    <a:pt x="1232915" y="668020"/>
                  </a:lnTo>
                  <a:lnTo>
                    <a:pt x="1226104" y="710249"/>
                  </a:lnTo>
                  <a:lnTo>
                    <a:pt x="1207138" y="746924"/>
                  </a:lnTo>
                  <a:lnTo>
                    <a:pt x="1178216" y="775846"/>
                  </a:lnTo>
                  <a:lnTo>
                    <a:pt x="1141541" y="794812"/>
                  </a:lnTo>
                  <a:lnTo>
                    <a:pt x="1099311" y="801624"/>
                  </a:lnTo>
                  <a:lnTo>
                    <a:pt x="133603" y="801624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20"/>
                  </a:lnTo>
                  <a:lnTo>
                    <a:pt x="0" y="1336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842886" y="5726988"/>
            <a:ext cx="6159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Train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30391" y="6015610"/>
            <a:ext cx="457200" cy="287020"/>
          </a:xfrm>
          <a:custGeom>
            <a:avLst/>
            <a:gdLst/>
            <a:ahLst/>
            <a:cxnLst/>
            <a:rect l="l" t="t" r="r" b="b"/>
            <a:pathLst>
              <a:path w="457200" h="287020">
                <a:moveTo>
                  <a:pt x="262663" y="0"/>
                </a:moveTo>
                <a:lnTo>
                  <a:pt x="250317" y="3072"/>
                </a:lnTo>
                <a:lnTo>
                  <a:pt x="0" y="121995"/>
                </a:lnTo>
                <a:lnTo>
                  <a:pt x="226822" y="281392"/>
                </a:lnTo>
                <a:lnTo>
                  <a:pt x="238412" y="286496"/>
                </a:lnTo>
                <a:lnTo>
                  <a:pt x="250682" y="286734"/>
                </a:lnTo>
                <a:lnTo>
                  <a:pt x="262165" y="282355"/>
                </a:lnTo>
                <a:lnTo>
                  <a:pt x="271399" y="273607"/>
                </a:lnTo>
                <a:lnTo>
                  <a:pt x="276490" y="261968"/>
                </a:lnTo>
                <a:lnTo>
                  <a:pt x="276701" y="249703"/>
                </a:lnTo>
                <a:lnTo>
                  <a:pt x="272291" y="238242"/>
                </a:lnTo>
                <a:lnTo>
                  <a:pt x="263525" y="229017"/>
                </a:lnTo>
                <a:lnTo>
                  <a:pt x="171897" y="164609"/>
                </a:lnTo>
                <a:lnTo>
                  <a:pt x="169545" y="164578"/>
                </a:lnTo>
                <a:lnTo>
                  <a:pt x="112013" y="162457"/>
                </a:lnTo>
                <a:lnTo>
                  <a:pt x="61341" y="159307"/>
                </a:lnTo>
                <a:lnTo>
                  <a:pt x="65278" y="95426"/>
                </a:lnTo>
                <a:lnTo>
                  <a:pt x="205163" y="95426"/>
                </a:lnTo>
                <a:lnTo>
                  <a:pt x="277875" y="60882"/>
                </a:lnTo>
                <a:lnTo>
                  <a:pt x="288006" y="53267"/>
                </a:lnTo>
                <a:lnTo>
                  <a:pt x="294243" y="42708"/>
                </a:lnTo>
                <a:lnTo>
                  <a:pt x="296074" y="30578"/>
                </a:lnTo>
                <a:lnTo>
                  <a:pt x="292988" y="18248"/>
                </a:lnTo>
                <a:lnTo>
                  <a:pt x="285357" y="8076"/>
                </a:lnTo>
                <a:lnTo>
                  <a:pt x="274796" y="1830"/>
                </a:lnTo>
                <a:lnTo>
                  <a:pt x="262663" y="0"/>
                </a:lnTo>
                <a:close/>
              </a:path>
              <a:path w="457200" h="287020">
                <a:moveTo>
                  <a:pt x="193666" y="100888"/>
                </a:moveTo>
                <a:lnTo>
                  <a:pt x="126584" y="132757"/>
                </a:lnTo>
                <a:lnTo>
                  <a:pt x="171897" y="164609"/>
                </a:lnTo>
                <a:lnTo>
                  <a:pt x="227203" y="165352"/>
                </a:lnTo>
                <a:lnTo>
                  <a:pt x="284861" y="164578"/>
                </a:lnTo>
                <a:lnTo>
                  <a:pt x="342392" y="162457"/>
                </a:lnTo>
                <a:lnTo>
                  <a:pt x="399923" y="158888"/>
                </a:lnTo>
                <a:lnTo>
                  <a:pt x="456946" y="153897"/>
                </a:lnTo>
                <a:lnTo>
                  <a:pt x="452445" y="101344"/>
                </a:lnTo>
                <a:lnTo>
                  <a:pt x="226822" y="101344"/>
                </a:lnTo>
                <a:lnTo>
                  <a:pt x="227266" y="101338"/>
                </a:lnTo>
                <a:lnTo>
                  <a:pt x="193666" y="100888"/>
                </a:lnTo>
                <a:close/>
              </a:path>
              <a:path w="457200" h="287020">
                <a:moveTo>
                  <a:pt x="65278" y="95426"/>
                </a:moveTo>
                <a:lnTo>
                  <a:pt x="61341" y="159307"/>
                </a:lnTo>
                <a:lnTo>
                  <a:pt x="112013" y="162457"/>
                </a:lnTo>
                <a:lnTo>
                  <a:pt x="169545" y="164578"/>
                </a:lnTo>
                <a:lnTo>
                  <a:pt x="171897" y="164609"/>
                </a:lnTo>
                <a:lnTo>
                  <a:pt x="160036" y="156272"/>
                </a:lnTo>
                <a:lnTo>
                  <a:pt x="77088" y="156272"/>
                </a:lnTo>
                <a:lnTo>
                  <a:pt x="81661" y="101179"/>
                </a:lnTo>
                <a:lnTo>
                  <a:pt x="193054" y="101179"/>
                </a:lnTo>
                <a:lnTo>
                  <a:pt x="193666" y="100888"/>
                </a:lnTo>
                <a:lnTo>
                  <a:pt x="172711" y="100608"/>
                </a:lnTo>
                <a:lnTo>
                  <a:pt x="171577" y="100608"/>
                </a:lnTo>
                <a:lnTo>
                  <a:pt x="170861" y="100584"/>
                </a:lnTo>
                <a:lnTo>
                  <a:pt x="114808" y="98512"/>
                </a:lnTo>
                <a:lnTo>
                  <a:pt x="114956" y="98512"/>
                </a:lnTo>
                <a:lnTo>
                  <a:pt x="65278" y="95426"/>
                </a:lnTo>
                <a:close/>
              </a:path>
              <a:path w="457200" h="287020">
                <a:moveTo>
                  <a:pt x="81661" y="101179"/>
                </a:moveTo>
                <a:lnTo>
                  <a:pt x="77088" y="156272"/>
                </a:lnTo>
                <a:lnTo>
                  <a:pt x="126584" y="132757"/>
                </a:lnTo>
                <a:lnTo>
                  <a:pt x="81661" y="101179"/>
                </a:lnTo>
                <a:close/>
              </a:path>
              <a:path w="457200" h="287020">
                <a:moveTo>
                  <a:pt x="126584" y="132757"/>
                </a:moveTo>
                <a:lnTo>
                  <a:pt x="77088" y="156272"/>
                </a:lnTo>
                <a:lnTo>
                  <a:pt x="160036" y="156272"/>
                </a:lnTo>
                <a:lnTo>
                  <a:pt x="126584" y="132757"/>
                </a:lnTo>
                <a:close/>
              </a:path>
              <a:path w="457200" h="287020">
                <a:moveTo>
                  <a:pt x="193054" y="101179"/>
                </a:moveTo>
                <a:lnTo>
                  <a:pt x="81661" y="101179"/>
                </a:lnTo>
                <a:lnTo>
                  <a:pt x="126584" y="132757"/>
                </a:lnTo>
                <a:lnTo>
                  <a:pt x="193054" y="101179"/>
                </a:lnTo>
                <a:close/>
              </a:path>
              <a:path w="457200" h="287020">
                <a:moveTo>
                  <a:pt x="227266" y="101338"/>
                </a:moveTo>
                <a:lnTo>
                  <a:pt x="226822" y="101344"/>
                </a:lnTo>
                <a:lnTo>
                  <a:pt x="227711" y="101344"/>
                </a:lnTo>
                <a:lnTo>
                  <a:pt x="227266" y="101338"/>
                </a:lnTo>
                <a:close/>
              </a:path>
              <a:path w="457200" h="287020">
                <a:moveTo>
                  <a:pt x="283474" y="100584"/>
                </a:moveTo>
                <a:lnTo>
                  <a:pt x="227266" y="101338"/>
                </a:lnTo>
                <a:lnTo>
                  <a:pt x="227711" y="101344"/>
                </a:lnTo>
                <a:lnTo>
                  <a:pt x="452445" y="101344"/>
                </a:lnTo>
                <a:lnTo>
                  <a:pt x="452382" y="100608"/>
                </a:lnTo>
                <a:lnTo>
                  <a:pt x="282829" y="100608"/>
                </a:lnTo>
                <a:lnTo>
                  <a:pt x="283474" y="100584"/>
                </a:lnTo>
                <a:close/>
              </a:path>
              <a:path w="457200" h="287020">
                <a:moveTo>
                  <a:pt x="205163" y="95426"/>
                </a:moveTo>
                <a:lnTo>
                  <a:pt x="65278" y="95426"/>
                </a:lnTo>
                <a:lnTo>
                  <a:pt x="115175" y="98526"/>
                </a:lnTo>
                <a:lnTo>
                  <a:pt x="170931" y="100584"/>
                </a:lnTo>
                <a:lnTo>
                  <a:pt x="193666" y="100888"/>
                </a:lnTo>
                <a:lnTo>
                  <a:pt x="205163" y="95426"/>
                </a:lnTo>
                <a:close/>
              </a:path>
              <a:path w="457200" h="287020">
                <a:moveTo>
                  <a:pt x="170930" y="100584"/>
                </a:moveTo>
                <a:lnTo>
                  <a:pt x="171577" y="100608"/>
                </a:lnTo>
                <a:lnTo>
                  <a:pt x="172711" y="100608"/>
                </a:lnTo>
                <a:lnTo>
                  <a:pt x="170930" y="100584"/>
                </a:lnTo>
                <a:close/>
              </a:path>
              <a:path w="457200" h="287020">
                <a:moveTo>
                  <a:pt x="452380" y="100582"/>
                </a:moveTo>
                <a:lnTo>
                  <a:pt x="283544" y="100584"/>
                </a:lnTo>
                <a:lnTo>
                  <a:pt x="282829" y="100608"/>
                </a:lnTo>
                <a:lnTo>
                  <a:pt x="452382" y="100608"/>
                </a:lnTo>
                <a:close/>
              </a:path>
              <a:path w="457200" h="287020">
                <a:moveTo>
                  <a:pt x="339230" y="98526"/>
                </a:moveTo>
                <a:lnTo>
                  <a:pt x="283474" y="100584"/>
                </a:lnTo>
                <a:lnTo>
                  <a:pt x="452380" y="100582"/>
                </a:lnTo>
                <a:lnTo>
                  <a:pt x="452206" y="98550"/>
                </a:lnTo>
                <a:lnTo>
                  <a:pt x="338836" y="98550"/>
                </a:lnTo>
                <a:lnTo>
                  <a:pt x="339230" y="98526"/>
                </a:lnTo>
                <a:close/>
              </a:path>
              <a:path w="457200" h="287020">
                <a:moveTo>
                  <a:pt x="170888" y="100582"/>
                </a:moveTo>
                <a:close/>
              </a:path>
              <a:path w="457200" h="287020">
                <a:moveTo>
                  <a:pt x="115174" y="98526"/>
                </a:moveTo>
                <a:lnTo>
                  <a:pt x="115570" y="98550"/>
                </a:lnTo>
                <a:lnTo>
                  <a:pt x="115840" y="98550"/>
                </a:lnTo>
                <a:lnTo>
                  <a:pt x="115174" y="98526"/>
                </a:lnTo>
                <a:close/>
              </a:path>
              <a:path w="457200" h="287020">
                <a:moveTo>
                  <a:pt x="452202" y="98512"/>
                </a:moveTo>
                <a:lnTo>
                  <a:pt x="339598" y="98512"/>
                </a:lnTo>
                <a:lnTo>
                  <a:pt x="338836" y="98550"/>
                </a:lnTo>
                <a:lnTo>
                  <a:pt x="452206" y="98550"/>
                </a:lnTo>
                <a:close/>
              </a:path>
              <a:path w="457200" h="287020">
                <a:moveTo>
                  <a:pt x="395043" y="95055"/>
                </a:moveTo>
                <a:lnTo>
                  <a:pt x="339230" y="98526"/>
                </a:lnTo>
                <a:lnTo>
                  <a:pt x="339598" y="98512"/>
                </a:lnTo>
                <a:lnTo>
                  <a:pt x="452202" y="98512"/>
                </a:lnTo>
                <a:lnTo>
                  <a:pt x="451909" y="95083"/>
                </a:lnTo>
                <a:lnTo>
                  <a:pt x="394716" y="95083"/>
                </a:lnTo>
                <a:lnTo>
                  <a:pt x="395043" y="95055"/>
                </a:lnTo>
                <a:close/>
              </a:path>
              <a:path w="457200" h="287020">
                <a:moveTo>
                  <a:pt x="114956" y="98512"/>
                </a:moveTo>
                <a:lnTo>
                  <a:pt x="114808" y="98512"/>
                </a:lnTo>
                <a:lnTo>
                  <a:pt x="115174" y="98526"/>
                </a:lnTo>
                <a:lnTo>
                  <a:pt x="114956" y="98512"/>
                </a:lnTo>
                <a:close/>
              </a:path>
              <a:path w="457200" h="287020">
                <a:moveTo>
                  <a:pt x="451903" y="95020"/>
                </a:moveTo>
                <a:lnTo>
                  <a:pt x="395605" y="95020"/>
                </a:lnTo>
                <a:lnTo>
                  <a:pt x="394716" y="95083"/>
                </a:lnTo>
                <a:lnTo>
                  <a:pt x="451909" y="95083"/>
                </a:lnTo>
                <a:close/>
              </a:path>
              <a:path w="457200" h="287020">
                <a:moveTo>
                  <a:pt x="451485" y="90130"/>
                </a:moveTo>
                <a:lnTo>
                  <a:pt x="395043" y="95055"/>
                </a:lnTo>
                <a:lnTo>
                  <a:pt x="395605" y="95020"/>
                </a:lnTo>
                <a:lnTo>
                  <a:pt x="451903" y="95020"/>
                </a:lnTo>
                <a:lnTo>
                  <a:pt x="451485" y="90130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4541520" y="5515355"/>
            <a:ext cx="1245235" cy="814069"/>
            <a:chOff x="4541520" y="5515355"/>
            <a:chExt cx="1245235" cy="814069"/>
          </a:xfrm>
        </p:grpSpPr>
        <p:sp>
          <p:nvSpPr>
            <p:cNvPr id="23" name="object 23"/>
            <p:cNvSpPr/>
            <p:nvPr/>
          </p:nvSpPr>
          <p:spPr>
            <a:xfrm>
              <a:off x="4547616" y="5521451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4">
                  <a:moveTo>
                    <a:pt x="1099312" y="0"/>
                  </a:moveTo>
                  <a:lnTo>
                    <a:pt x="133604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4"/>
                  </a:lnTo>
                  <a:lnTo>
                    <a:pt x="0" y="668020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4" y="801624"/>
                  </a:lnTo>
                  <a:lnTo>
                    <a:pt x="1099312" y="801624"/>
                  </a:lnTo>
                  <a:lnTo>
                    <a:pt x="1141541" y="794812"/>
                  </a:lnTo>
                  <a:lnTo>
                    <a:pt x="1178216" y="775846"/>
                  </a:lnTo>
                  <a:lnTo>
                    <a:pt x="1207138" y="746924"/>
                  </a:lnTo>
                  <a:lnTo>
                    <a:pt x="1226104" y="710249"/>
                  </a:lnTo>
                  <a:lnTo>
                    <a:pt x="1232916" y="668020"/>
                  </a:lnTo>
                  <a:lnTo>
                    <a:pt x="1232916" y="133604"/>
                  </a:lnTo>
                  <a:lnTo>
                    <a:pt x="1226104" y="91374"/>
                  </a:lnTo>
                  <a:lnTo>
                    <a:pt x="1207138" y="54699"/>
                  </a:lnTo>
                  <a:lnTo>
                    <a:pt x="1178216" y="25777"/>
                  </a:lnTo>
                  <a:lnTo>
                    <a:pt x="1141541" y="6811"/>
                  </a:lnTo>
                  <a:lnTo>
                    <a:pt x="1099312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547616" y="5521451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4">
                  <a:moveTo>
                    <a:pt x="0" y="133604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4" y="0"/>
                  </a:lnTo>
                  <a:lnTo>
                    <a:pt x="1099312" y="0"/>
                  </a:lnTo>
                  <a:lnTo>
                    <a:pt x="1141541" y="6811"/>
                  </a:lnTo>
                  <a:lnTo>
                    <a:pt x="1178216" y="25777"/>
                  </a:lnTo>
                  <a:lnTo>
                    <a:pt x="1207138" y="54699"/>
                  </a:lnTo>
                  <a:lnTo>
                    <a:pt x="1226104" y="91374"/>
                  </a:lnTo>
                  <a:lnTo>
                    <a:pt x="1232916" y="133604"/>
                  </a:lnTo>
                  <a:lnTo>
                    <a:pt x="1232916" y="668020"/>
                  </a:lnTo>
                  <a:lnTo>
                    <a:pt x="1226104" y="710249"/>
                  </a:lnTo>
                  <a:lnTo>
                    <a:pt x="1207138" y="746924"/>
                  </a:lnTo>
                  <a:lnTo>
                    <a:pt x="1178216" y="775846"/>
                  </a:lnTo>
                  <a:lnTo>
                    <a:pt x="1141541" y="794812"/>
                  </a:lnTo>
                  <a:lnTo>
                    <a:pt x="1099312" y="801624"/>
                  </a:lnTo>
                  <a:lnTo>
                    <a:pt x="133604" y="801624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20"/>
                  </a:lnTo>
                  <a:lnTo>
                    <a:pt x="0" y="1336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655946" y="5726988"/>
            <a:ext cx="10185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Evaluate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31183" y="4935728"/>
            <a:ext cx="349250" cy="475615"/>
          </a:xfrm>
          <a:custGeom>
            <a:avLst/>
            <a:gdLst/>
            <a:ahLst/>
            <a:cxnLst/>
            <a:rect l="l" t="t" r="r" b="b"/>
            <a:pathLst>
              <a:path w="349250" h="475614">
                <a:moveTo>
                  <a:pt x="67931" y="111169"/>
                </a:moveTo>
                <a:lnTo>
                  <a:pt x="66637" y="166396"/>
                </a:lnTo>
                <a:lnTo>
                  <a:pt x="125475" y="255397"/>
                </a:lnTo>
                <a:lnTo>
                  <a:pt x="166750" y="312420"/>
                </a:lnTo>
                <a:lnTo>
                  <a:pt x="209676" y="368300"/>
                </a:lnTo>
                <a:lnTo>
                  <a:pt x="254507" y="422783"/>
                </a:lnTo>
                <a:lnTo>
                  <a:pt x="300481" y="475615"/>
                </a:lnTo>
                <a:lnTo>
                  <a:pt x="348741" y="433578"/>
                </a:lnTo>
                <a:lnTo>
                  <a:pt x="303686" y="381889"/>
                </a:lnTo>
                <a:lnTo>
                  <a:pt x="303021" y="381127"/>
                </a:lnTo>
                <a:lnTo>
                  <a:pt x="260211" y="328803"/>
                </a:lnTo>
                <a:lnTo>
                  <a:pt x="218391" y="274574"/>
                </a:lnTo>
                <a:lnTo>
                  <a:pt x="178223" y="219075"/>
                </a:lnTo>
                <a:lnTo>
                  <a:pt x="139403" y="161671"/>
                </a:lnTo>
                <a:lnTo>
                  <a:pt x="131430" y="149066"/>
                </a:lnTo>
                <a:lnTo>
                  <a:pt x="67931" y="111169"/>
                </a:lnTo>
                <a:close/>
              </a:path>
              <a:path w="349250" h="475614">
                <a:moveTo>
                  <a:pt x="303208" y="381340"/>
                </a:moveTo>
                <a:lnTo>
                  <a:pt x="303656" y="381889"/>
                </a:lnTo>
                <a:lnTo>
                  <a:pt x="303208" y="381340"/>
                </a:lnTo>
                <a:close/>
              </a:path>
              <a:path w="349250" h="475614">
                <a:moveTo>
                  <a:pt x="303033" y="381127"/>
                </a:moveTo>
                <a:lnTo>
                  <a:pt x="303208" y="381340"/>
                </a:lnTo>
                <a:lnTo>
                  <a:pt x="303033" y="381127"/>
                </a:lnTo>
                <a:close/>
              </a:path>
              <a:path w="349250" h="475614">
                <a:moveTo>
                  <a:pt x="259587" y="328041"/>
                </a:moveTo>
                <a:lnTo>
                  <a:pt x="260095" y="328803"/>
                </a:lnTo>
                <a:lnTo>
                  <a:pt x="259587" y="328041"/>
                </a:lnTo>
                <a:close/>
              </a:path>
              <a:path w="349250" h="475614">
                <a:moveTo>
                  <a:pt x="6476" y="0"/>
                </a:moveTo>
                <a:lnTo>
                  <a:pt x="0" y="277114"/>
                </a:lnTo>
                <a:lnTo>
                  <a:pt x="2238" y="289609"/>
                </a:lnTo>
                <a:lnTo>
                  <a:pt x="8858" y="299926"/>
                </a:lnTo>
                <a:lnTo>
                  <a:pt x="18859" y="307028"/>
                </a:lnTo>
                <a:lnTo>
                  <a:pt x="31241" y="309880"/>
                </a:lnTo>
                <a:lnTo>
                  <a:pt x="43755" y="307641"/>
                </a:lnTo>
                <a:lnTo>
                  <a:pt x="54101" y="301021"/>
                </a:lnTo>
                <a:lnTo>
                  <a:pt x="61210" y="291020"/>
                </a:lnTo>
                <a:lnTo>
                  <a:pt x="64007" y="278638"/>
                </a:lnTo>
                <a:lnTo>
                  <a:pt x="66637" y="166396"/>
                </a:lnTo>
                <a:lnTo>
                  <a:pt x="48387" y="137541"/>
                </a:lnTo>
                <a:lnTo>
                  <a:pt x="12445" y="76835"/>
                </a:lnTo>
                <a:lnTo>
                  <a:pt x="9143" y="71120"/>
                </a:lnTo>
                <a:lnTo>
                  <a:pt x="65277" y="40132"/>
                </a:lnTo>
                <a:lnTo>
                  <a:pt x="73746" y="40132"/>
                </a:lnTo>
                <a:lnTo>
                  <a:pt x="6476" y="0"/>
                </a:lnTo>
                <a:close/>
              </a:path>
              <a:path w="349250" h="475614">
                <a:moveTo>
                  <a:pt x="217804" y="273812"/>
                </a:moveTo>
                <a:lnTo>
                  <a:pt x="218312" y="274574"/>
                </a:lnTo>
                <a:lnTo>
                  <a:pt x="217804" y="273812"/>
                </a:lnTo>
                <a:close/>
              </a:path>
              <a:path w="349250" h="475614">
                <a:moveTo>
                  <a:pt x="177672" y="218313"/>
                </a:moveTo>
                <a:lnTo>
                  <a:pt x="178180" y="219075"/>
                </a:lnTo>
                <a:lnTo>
                  <a:pt x="177672" y="218313"/>
                </a:lnTo>
                <a:close/>
              </a:path>
              <a:path w="349250" h="475614">
                <a:moveTo>
                  <a:pt x="180185" y="103632"/>
                </a:moveTo>
                <a:lnTo>
                  <a:pt x="102615" y="103632"/>
                </a:lnTo>
                <a:lnTo>
                  <a:pt x="131430" y="149066"/>
                </a:lnTo>
                <a:lnTo>
                  <a:pt x="211708" y="196977"/>
                </a:lnTo>
                <a:lnTo>
                  <a:pt x="223718" y="201179"/>
                </a:lnTo>
                <a:lnTo>
                  <a:pt x="235965" y="200501"/>
                </a:lnTo>
                <a:lnTo>
                  <a:pt x="247070" y="195298"/>
                </a:lnTo>
                <a:lnTo>
                  <a:pt x="255650" y="185928"/>
                </a:lnTo>
                <a:lnTo>
                  <a:pt x="259851" y="173918"/>
                </a:lnTo>
                <a:lnTo>
                  <a:pt x="259195" y="162306"/>
                </a:lnTo>
                <a:lnTo>
                  <a:pt x="259099" y="161544"/>
                </a:lnTo>
                <a:lnTo>
                  <a:pt x="253918" y="150566"/>
                </a:lnTo>
                <a:lnTo>
                  <a:pt x="244475" y="141986"/>
                </a:lnTo>
                <a:lnTo>
                  <a:pt x="180185" y="103632"/>
                </a:lnTo>
                <a:close/>
              </a:path>
              <a:path w="349250" h="475614">
                <a:moveTo>
                  <a:pt x="65277" y="40132"/>
                </a:moveTo>
                <a:lnTo>
                  <a:pt x="9143" y="71120"/>
                </a:lnTo>
                <a:lnTo>
                  <a:pt x="12445" y="76835"/>
                </a:lnTo>
                <a:lnTo>
                  <a:pt x="48387" y="137541"/>
                </a:lnTo>
                <a:lnTo>
                  <a:pt x="66637" y="166396"/>
                </a:lnTo>
                <a:lnTo>
                  <a:pt x="67931" y="111169"/>
                </a:lnTo>
                <a:lnTo>
                  <a:pt x="20827" y="83058"/>
                </a:lnTo>
                <a:lnTo>
                  <a:pt x="69214" y="56388"/>
                </a:lnTo>
                <a:lnTo>
                  <a:pt x="74612" y="56388"/>
                </a:lnTo>
                <a:lnTo>
                  <a:pt x="67690" y="44704"/>
                </a:lnTo>
                <a:lnTo>
                  <a:pt x="65277" y="40132"/>
                </a:lnTo>
                <a:close/>
              </a:path>
              <a:path w="349250" h="475614">
                <a:moveTo>
                  <a:pt x="139723" y="162143"/>
                </a:moveTo>
                <a:lnTo>
                  <a:pt x="139826" y="162306"/>
                </a:lnTo>
                <a:lnTo>
                  <a:pt x="139723" y="162143"/>
                </a:lnTo>
                <a:close/>
              </a:path>
              <a:path w="349250" h="475614">
                <a:moveTo>
                  <a:pt x="139343" y="161544"/>
                </a:moveTo>
                <a:lnTo>
                  <a:pt x="139723" y="162143"/>
                </a:lnTo>
                <a:lnTo>
                  <a:pt x="139343" y="161544"/>
                </a:lnTo>
                <a:close/>
              </a:path>
              <a:path w="349250" h="475614">
                <a:moveTo>
                  <a:pt x="74612" y="56388"/>
                </a:moveTo>
                <a:lnTo>
                  <a:pt x="69214" y="56388"/>
                </a:lnTo>
                <a:lnTo>
                  <a:pt x="67931" y="111169"/>
                </a:lnTo>
                <a:lnTo>
                  <a:pt x="131430" y="149066"/>
                </a:lnTo>
                <a:lnTo>
                  <a:pt x="103179" y="104521"/>
                </a:lnTo>
                <a:lnTo>
                  <a:pt x="74612" y="56388"/>
                </a:lnTo>
                <a:close/>
              </a:path>
              <a:path w="349250" h="475614">
                <a:moveTo>
                  <a:pt x="69214" y="56388"/>
                </a:moveTo>
                <a:lnTo>
                  <a:pt x="20827" y="83058"/>
                </a:lnTo>
                <a:lnTo>
                  <a:pt x="67931" y="111169"/>
                </a:lnTo>
                <a:lnTo>
                  <a:pt x="69214" y="56388"/>
                </a:lnTo>
                <a:close/>
              </a:path>
              <a:path w="349250" h="475614">
                <a:moveTo>
                  <a:pt x="73746" y="40132"/>
                </a:moveTo>
                <a:lnTo>
                  <a:pt x="65277" y="40132"/>
                </a:lnTo>
                <a:lnTo>
                  <a:pt x="68199" y="45466"/>
                </a:lnTo>
                <a:lnTo>
                  <a:pt x="103124" y="104521"/>
                </a:lnTo>
                <a:lnTo>
                  <a:pt x="102615" y="103632"/>
                </a:lnTo>
                <a:lnTo>
                  <a:pt x="180185" y="103632"/>
                </a:lnTo>
                <a:lnTo>
                  <a:pt x="73746" y="40132"/>
                </a:lnTo>
                <a:close/>
              </a:path>
              <a:path w="349250" h="475614">
                <a:moveTo>
                  <a:pt x="102615" y="103632"/>
                </a:moveTo>
                <a:lnTo>
                  <a:pt x="103124" y="104521"/>
                </a:lnTo>
                <a:lnTo>
                  <a:pt x="102615" y="103632"/>
                </a:lnTo>
                <a:close/>
              </a:path>
              <a:path w="349250" h="475614">
                <a:moveTo>
                  <a:pt x="67690" y="44704"/>
                </a:moveTo>
                <a:lnTo>
                  <a:pt x="68142" y="45466"/>
                </a:lnTo>
                <a:lnTo>
                  <a:pt x="67690" y="44704"/>
                </a:lnTo>
                <a:close/>
              </a:path>
              <a:path w="349250" h="475614">
                <a:moveTo>
                  <a:pt x="67781" y="44704"/>
                </a:moveTo>
                <a:lnTo>
                  <a:pt x="68199" y="45466"/>
                </a:lnTo>
                <a:lnTo>
                  <a:pt x="67781" y="44704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7" name="object 27"/>
          <p:cNvGrpSpPr/>
          <p:nvPr/>
        </p:nvGrpSpPr>
        <p:grpSpPr>
          <a:xfrm>
            <a:off x="3304032" y="3962400"/>
            <a:ext cx="1245235" cy="814069"/>
            <a:chOff x="3304032" y="3962400"/>
            <a:chExt cx="1245235" cy="814069"/>
          </a:xfrm>
        </p:grpSpPr>
        <p:sp>
          <p:nvSpPr>
            <p:cNvPr id="28" name="object 28"/>
            <p:cNvSpPr/>
            <p:nvPr/>
          </p:nvSpPr>
          <p:spPr>
            <a:xfrm>
              <a:off x="3310128" y="3968495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4">
                  <a:moveTo>
                    <a:pt x="1099312" y="0"/>
                  </a:moveTo>
                  <a:lnTo>
                    <a:pt x="133604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3"/>
                  </a:lnTo>
                  <a:lnTo>
                    <a:pt x="0" y="668019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4" y="801623"/>
                  </a:lnTo>
                  <a:lnTo>
                    <a:pt x="1099312" y="801623"/>
                  </a:lnTo>
                  <a:lnTo>
                    <a:pt x="1141541" y="794812"/>
                  </a:lnTo>
                  <a:lnTo>
                    <a:pt x="1178216" y="775846"/>
                  </a:lnTo>
                  <a:lnTo>
                    <a:pt x="1207138" y="746924"/>
                  </a:lnTo>
                  <a:lnTo>
                    <a:pt x="1226104" y="710249"/>
                  </a:lnTo>
                  <a:lnTo>
                    <a:pt x="1232916" y="668019"/>
                  </a:lnTo>
                  <a:lnTo>
                    <a:pt x="1232916" y="133603"/>
                  </a:lnTo>
                  <a:lnTo>
                    <a:pt x="1226104" y="91374"/>
                  </a:lnTo>
                  <a:lnTo>
                    <a:pt x="1207138" y="54699"/>
                  </a:lnTo>
                  <a:lnTo>
                    <a:pt x="1178216" y="25777"/>
                  </a:lnTo>
                  <a:lnTo>
                    <a:pt x="1141541" y="6811"/>
                  </a:lnTo>
                  <a:lnTo>
                    <a:pt x="1099312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310128" y="3968495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4">
                  <a:moveTo>
                    <a:pt x="0" y="133603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4" y="0"/>
                  </a:lnTo>
                  <a:lnTo>
                    <a:pt x="1099312" y="0"/>
                  </a:lnTo>
                  <a:lnTo>
                    <a:pt x="1141541" y="6811"/>
                  </a:lnTo>
                  <a:lnTo>
                    <a:pt x="1178216" y="25777"/>
                  </a:lnTo>
                  <a:lnTo>
                    <a:pt x="1207138" y="54699"/>
                  </a:lnTo>
                  <a:lnTo>
                    <a:pt x="1226104" y="91374"/>
                  </a:lnTo>
                  <a:lnTo>
                    <a:pt x="1232916" y="133603"/>
                  </a:lnTo>
                  <a:lnTo>
                    <a:pt x="1232916" y="668019"/>
                  </a:lnTo>
                  <a:lnTo>
                    <a:pt x="1226104" y="710249"/>
                  </a:lnTo>
                  <a:lnTo>
                    <a:pt x="1207138" y="746924"/>
                  </a:lnTo>
                  <a:lnTo>
                    <a:pt x="1178216" y="775846"/>
                  </a:lnTo>
                  <a:lnTo>
                    <a:pt x="1141541" y="794812"/>
                  </a:lnTo>
                  <a:lnTo>
                    <a:pt x="1099312" y="801623"/>
                  </a:lnTo>
                  <a:lnTo>
                    <a:pt x="133604" y="801623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19"/>
                  </a:lnTo>
                  <a:lnTo>
                    <a:pt x="0" y="13360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509264" y="4174312"/>
            <a:ext cx="83629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6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D</a:t>
            </a:r>
            <a:r>
              <a:rPr sz="2000" spc="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e</a:t>
            </a:r>
            <a:r>
              <a:rPr sz="2000" spc="4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ploy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794871" y="3047110"/>
            <a:ext cx="274320" cy="692785"/>
          </a:xfrm>
          <a:custGeom>
            <a:avLst/>
            <a:gdLst/>
            <a:ahLst/>
            <a:cxnLst/>
            <a:rect l="l" t="t" r="r" b="b"/>
            <a:pathLst>
              <a:path w="274320" h="692785">
                <a:moveTo>
                  <a:pt x="180949" y="119504"/>
                </a:moveTo>
                <a:lnTo>
                  <a:pt x="138067" y="155244"/>
                </a:lnTo>
                <a:lnTo>
                  <a:pt x="124602" y="202184"/>
                </a:lnTo>
                <a:lnTo>
                  <a:pt x="113299" y="245490"/>
                </a:lnTo>
                <a:lnTo>
                  <a:pt x="102631" y="289178"/>
                </a:lnTo>
                <a:lnTo>
                  <a:pt x="92979" y="332993"/>
                </a:lnTo>
                <a:lnTo>
                  <a:pt x="84089" y="376936"/>
                </a:lnTo>
                <a:lnTo>
                  <a:pt x="76088" y="421004"/>
                </a:lnTo>
                <a:lnTo>
                  <a:pt x="68976" y="465200"/>
                </a:lnTo>
                <a:lnTo>
                  <a:pt x="62499" y="509650"/>
                </a:lnTo>
                <a:lnTo>
                  <a:pt x="57165" y="554227"/>
                </a:lnTo>
                <a:lnTo>
                  <a:pt x="52466" y="598932"/>
                </a:lnTo>
                <a:lnTo>
                  <a:pt x="48783" y="643636"/>
                </a:lnTo>
                <a:lnTo>
                  <a:pt x="45989" y="688213"/>
                </a:lnTo>
                <a:lnTo>
                  <a:pt x="109870" y="692403"/>
                </a:lnTo>
                <a:lnTo>
                  <a:pt x="112632" y="648588"/>
                </a:lnTo>
                <a:lnTo>
                  <a:pt x="112705" y="648081"/>
                </a:lnTo>
                <a:lnTo>
                  <a:pt x="116169" y="605155"/>
                </a:lnTo>
                <a:lnTo>
                  <a:pt x="116286" y="604519"/>
                </a:lnTo>
                <a:lnTo>
                  <a:pt x="120726" y="561720"/>
                </a:lnTo>
                <a:lnTo>
                  <a:pt x="125999" y="517778"/>
                </a:lnTo>
                <a:lnTo>
                  <a:pt x="132222" y="474599"/>
                </a:lnTo>
                <a:lnTo>
                  <a:pt x="139106" y="432180"/>
                </a:lnTo>
                <a:lnTo>
                  <a:pt x="146840" y="389254"/>
                </a:lnTo>
                <a:lnTo>
                  <a:pt x="155590" y="345948"/>
                </a:lnTo>
                <a:lnTo>
                  <a:pt x="164800" y="304704"/>
                </a:lnTo>
                <a:lnTo>
                  <a:pt x="164861" y="303911"/>
                </a:lnTo>
                <a:lnTo>
                  <a:pt x="175278" y="261492"/>
                </a:lnTo>
                <a:lnTo>
                  <a:pt x="186451" y="218821"/>
                </a:lnTo>
                <a:lnTo>
                  <a:pt x="194132" y="191798"/>
                </a:lnTo>
                <a:lnTo>
                  <a:pt x="180949" y="119504"/>
                </a:lnTo>
                <a:close/>
              </a:path>
              <a:path w="274320" h="692785">
                <a:moveTo>
                  <a:pt x="112705" y="648081"/>
                </a:moveTo>
                <a:lnTo>
                  <a:pt x="112664" y="648588"/>
                </a:lnTo>
                <a:lnTo>
                  <a:pt x="112705" y="648081"/>
                </a:lnTo>
                <a:close/>
              </a:path>
              <a:path w="274320" h="692785">
                <a:moveTo>
                  <a:pt x="116286" y="604519"/>
                </a:moveTo>
                <a:lnTo>
                  <a:pt x="116220" y="605155"/>
                </a:lnTo>
                <a:lnTo>
                  <a:pt x="116286" y="604519"/>
                </a:lnTo>
                <a:close/>
              </a:path>
              <a:path w="274320" h="692785">
                <a:moveTo>
                  <a:pt x="120792" y="561086"/>
                </a:moveTo>
                <a:lnTo>
                  <a:pt x="120665" y="561720"/>
                </a:lnTo>
                <a:lnTo>
                  <a:pt x="120792" y="561086"/>
                </a:lnTo>
                <a:close/>
              </a:path>
              <a:path w="274320" h="692785">
                <a:moveTo>
                  <a:pt x="126090" y="517778"/>
                </a:moveTo>
                <a:lnTo>
                  <a:pt x="125999" y="518413"/>
                </a:lnTo>
                <a:lnTo>
                  <a:pt x="126090" y="517778"/>
                </a:lnTo>
                <a:close/>
              </a:path>
              <a:path w="274320" h="692785">
                <a:moveTo>
                  <a:pt x="132324" y="474599"/>
                </a:moveTo>
                <a:lnTo>
                  <a:pt x="132222" y="475234"/>
                </a:lnTo>
                <a:lnTo>
                  <a:pt x="132324" y="474599"/>
                </a:lnTo>
                <a:close/>
              </a:path>
              <a:path w="274320" h="692785">
                <a:moveTo>
                  <a:pt x="139207" y="431546"/>
                </a:moveTo>
                <a:lnTo>
                  <a:pt x="139080" y="432180"/>
                </a:lnTo>
                <a:lnTo>
                  <a:pt x="139207" y="431546"/>
                </a:lnTo>
                <a:close/>
              </a:path>
              <a:path w="274320" h="692785">
                <a:moveTo>
                  <a:pt x="155702" y="345948"/>
                </a:moveTo>
                <a:lnTo>
                  <a:pt x="155590" y="346455"/>
                </a:lnTo>
                <a:lnTo>
                  <a:pt x="155702" y="345948"/>
                </a:lnTo>
                <a:close/>
              </a:path>
              <a:path w="274320" h="692785">
                <a:moveTo>
                  <a:pt x="248883" y="135000"/>
                </a:moveTo>
                <a:lnTo>
                  <a:pt x="211089" y="135000"/>
                </a:lnTo>
                <a:lnTo>
                  <a:pt x="198173" y="177546"/>
                </a:lnTo>
                <a:lnTo>
                  <a:pt x="194132" y="191798"/>
                </a:lnTo>
                <a:lnTo>
                  <a:pt x="210962" y="284099"/>
                </a:lnTo>
                <a:lnTo>
                  <a:pt x="215687" y="295913"/>
                </a:lnTo>
                <a:lnTo>
                  <a:pt x="224281" y="304704"/>
                </a:lnTo>
                <a:lnTo>
                  <a:pt x="235519" y="309637"/>
                </a:lnTo>
                <a:lnTo>
                  <a:pt x="248173" y="309879"/>
                </a:lnTo>
                <a:lnTo>
                  <a:pt x="259988" y="305173"/>
                </a:lnTo>
                <a:lnTo>
                  <a:pt x="268779" y="296608"/>
                </a:lnTo>
                <a:lnTo>
                  <a:pt x="273712" y="285376"/>
                </a:lnTo>
                <a:lnTo>
                  <a:pt x="273954" y="272668"/>
                </a:lnTo>
                <a:lnTo>
                  <a:pt x="248883" y="135000"/>
                </a:lnTo>
                <a:close/>
              </a:path>
              <a:path w="274320" h="692785">
                <a:moveTo>
                  <a:pt x="165115" y="303275"/>
                </a:moveTo>
                <a:lnTo>
                  <a:pt x="164861" y="303911"/>
                </a:lnTo>
                <a:lnTo>
                  <a:pt x="165115" y="303275"/>
                </a:lnTo>
                <a:close/>
              </a:path>
              <a:path w="274320" h="692785">
                <a:moveTo>
                  <a:pt x="224297" y="0"/>
                </a:moveTo>
                <a:lnTo>
                  <a:pt x="11318" y="177546"/>
                </a:lnTo>
                <a:lnTo>
                  <a:pt x="3415" y="187446"/>
                </a:lnTo>
                <a:lnTo>
                  <a:pt x="0" y="199215"/>
                </a:lnTo>
                <a:lnTo>
                  <a:pt x="1228" y="211389"/>
                </a:lnTo>
                <a:lnTo>
                  <a:pt x="7254" y="222503"/>
                </a:lnTo>
                <a:lnTo>
                  <a:pt x="17156" y="230481"/>
                </a:lnTo>
                <a:lnTo>
                  <a:pt x="28940" y="233933"/>
                </a:lnTo>
                <a:lnTo>
                  <a:pt x="41151" y="232719"/>
                </a:lnTo>
                <a:lnTo>
                  <a:pt x="52339" y="226694"/>
                </a:lnTo>
                <a:lnTo>
                  <a:pt x="138067" y="155244"/>
                </a:lnTo>
                <a:lnTo>
                  <a:pt x="150002" y="116077"/>
                </a:lnTo>
                <a:lnTo>
                  <a:pt x="163972" y="73278"/>
                </a:lnTo>
                <a:lnTo>
                  <a:pt x="172354" y="49149"/>
                </a:lnTo>
                <a:lnTo>
                  <a:pt x="233248" y="49149"/>
                </a:lnTo>
                <a:lnTo>
                  <a:pt x="224297" y="0"/>
                </a:lnTo>
                <a:close/>
              </a:path>
              <a:path w="274320" h="692785">
                <a:moveTo>
                  <a:pt x="186468" y="218821"/>
                </a:moveTo>
                <a:lnTo>
                  <a:pt x="186324" y="219328"/>
                </a:lnTo>
                <a:lnTo>
                  <a:pt x="186468" y="218821"/>
                </a:lnTo>
                <a:close/>
              </a:path>
              <a:path w="274320" h="692785">
                <a:moveTo>
                  <a:pt x="218968" y="65404"/>
                </a:moveTo>
                <a:lnTo>
                  <a:pt x="171084" y="65404"/>
                </a:lnTo>
                <a:lnTo>
                  <a:pt x="223154" y="84327"/>
                </a:lnTo>
                <a:lnTo>
                  <a:pt x="180949" y="119504"/>
                </a:lnTo>
                <a:lnTo>
                  <a:pt x="194132" y="191798"/>
                </a:lnTo>
                <a:lnTo>
                  <a:pt x="198389" y="176784"/>
                </a:lnTo>
                <a:lnTo>
                  <a:pt x="210897" y="135636"/>
                </a:lnTo>
                <a:lnTo>
                  <a:pt x="224678" y="93599"/>
                </a:lnTo>
                <a:lnTo>
                  <a:pt x="232806" y="70230"/>
                </a:lnTo>
                <a:lnTo>
                  <a:pt x="218968" y="65404"/>
                </a:lnTo>
                <a:close/>
              </a:path>
              <a:path w="274320" h="692785">
                <a:moveTo>
                  <a:pt x="198389" y="176784"/>
                </a:moveTo>
                <a:lnTo>
                  <a:pt x="198245" y="177291"/>
                </a:lnTo>
                <a:lnTo>
                  <a:pt x="198389" y="176784"/>
                </a:lnTo>
                <a:close/>
              </a:path>
              <a:path w="274320" h="692785">
                <a:moveTo>
                  <a:pt x="198416" y="176784"/>
                </a:moveTo>
                <a:lnTo>
                  <a:pt x="198262" y="177291"/>
                </a:lnTo>
                <a:lnTo>
                  <a:pt x="198416" y="176784"/>
                </a:lnTo>
                <a:close/>
              </a:path>
              <a:path w="274320" h="692785">
                <a:moveTo>
                  <a:pt x="172354" y="49149"/>
                </a:moveTo>
                <a:lnTo>
                  <a:pt x="163972" y="73278"/>
                </a:lnTo>
                <a:lnTo>
                  <a:pt x="150002" y="116077"/>
                </a:lnTo>
                <a:lnTo>
                  <a:pt x="138067" y="155244"/>
                </a:lnTo>
                <a:lnTo>
                  <a:pt x="180949" y="119504"/>
                </a:lnTo>
                <a:lnTo>
                  <a:pt x="171084" y="65404"/>
                </a:lnTo>
                <a:lnTo>
                  <a:pt x="218968" y="65404"/>
                </a:lnTo>
                <a:lnTo>
                  <a:pt x="172354" y="49149"/>
                </a:lnTo>
                <a:close/>
              </a:path>
              <a:path w="274320" h="692785">
                <a:moveTo>
                  <a:pt x="233248" y="49149"/>
                </a:moveTo>
                <a:lnTo>
                  <a:pt x="172354" y="49149"/>
                </a:lnTo>
                <a:lnTo>
                  <a:pt x="232806" y="70230"/>
                </a:lnTo>
                <a:lnTo>
                  <a:pt x="224551" y="94106"/>
                </a:lnTo>
                <a:lnTo>
                  <a:pt x="210835" y="135636"/>
                </a:lnTo>
                <a:lnTo>
                  <a:pt x="211089" y="135000"/>
                </a:lnTo>
                <a:lnTo>
                  <a:pt x="248883" y="135000"/>
                </a:lnTo>
                <a:lnTo>
                  <a:pt x="233248" y="49149"/>
                </a:lnTo>
                <a:close/>
              </a:path>
              <a:path w="274320" h="692785">
                <a:moveTo>
                  <a:pt x="211089" y="135000"/>
                </a:moveTo>
                <a:lnTo>
                  <a:pt x="210835" y="135636"/>
                </a:lnTo>
                <a:lnTo>
                  <a:pt x="211089" y="135000"/>
                </a:lnTo>
                <a:close/>
              </a:path>
              <a:path w="274320" h="692785">
                <a:moveTo>
                  <a:pt x="171084" y="65404"/>
                </a:moveTo>
                <a:lnTo>
                  <a:pt x="180949" y="119504"/>
                </a:lnTo>
                <a:lnTo>
                  <a:pt x="223154" y="84327"/>
                </a:lnTo>
                <a:lnTo>
                  <a:pt x="171084" y="65404"/>
                </a:lnTo>
                <a:close/>
              </a:path>
              <a:path w="274320" h="692785">
                <a:moveTo>
                  <a:pt x="224678" y="93599"/>
                </a:moveTo>
                <a:lnTo>
                  <a:pt x="224511" y="94106"/>
                </a:lnTo>
                <a:lnTo>
                  <a:pt x="224678" y="93599"/>
                </a:lnTo>
                <a:close/>
              </a:path>
              <a:path w="274320" h="692785">
                <a:moveTo>
                  <a:pt x="224727" y="93599"/>
                </a:moveTo>
                <a:lnTo>
                  <a:pt x="224551" y="94106"/>
                </a:lnTo>
                <a:lnTo>
                  <a:pt x="224727" y="93599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2" name="object 32"/>
          <p:cNvGrpSpPr/>
          <p:nvPr/>
        </p:nvGrpSpPr>
        <p:grpSpPr>
          <a:xfrm>
            <a:off x="3745991" y="2026920"/>
            <a:ext cx="1245235" cy="814069"/>
            <a:chOff x="3745991" y="2026920"/>
            <a:chExt cx="1245235" cy="814069"/>
          </a:xfrm>
        </p:grpSpPr>
        <p:sp>
          <p:nvSpPr>
            <p:cNvPr id="33" name="object 33"/>
            <p:cNvSpPr/>
            <p:nvPr/>
          </p:nvSpPr>
          <p:spPr>
            <a:xfrm>
              <a:off x="3752087" y="2033016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5">
                  <a:moveTo>
                    <a:pt x="1099312" y="0"/>
                  </a:moveTo>
                  <a:lnTo>
                    <a:pt x="133603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4"/>
                  </a:lnTo>
                  <a:lnTo>
                    <a:pt x="0" y="668020"/>
                  </a:lnTo>
                  <a:lnTo>
                    <a:pt x="6811" y="710249"/>
                  </a:lnTo>
                  <a:lnTo>
                    <a:pt x="25777" y="746924"/>
                  </a:lnTo>
                  <a:lnTo>
                    <a:pt x="54699" y="775846"/>
                  </a:lnTo>
                  <a:lnTo>
                    <a:pt x="91374" y="794812"/>
                  </a:lnTo>
                  <a:lnTo>
                    <a:pt x="133603" y="801624"/>
                  </a:lnTo>
                  <a:lnTo>
                    <a:pt x="1099312" y="801624"/>
                  </a:lnTo>
                  <a:lnTo>
                    <a:pt x="1141541" y="794812"/>
                  </a:lnTo>
                  <a:lnTo>
                    <a:pt x="1178216" y="775846"/>
                  </a:lnTo>
                  <a:lnTo>
                    <a:pt x="1207138" y="746924"/>
                  </a:lnTo>
                  <a:lnTo>
                    <a:pt x="1226104" y="710249"/>
                  </a:lnTo>
                  <a:lnTo>
                    <a:pt x="1232915" y="668020"/>
                  </a:lnTo>
                  <a:lnTo>
                    <a:pt x="1232915" y="133604"/>
                  </a:lnTo>
                  <a:lnTo>
                    <a:pt x="1226104" y="91374"/>
                  </a:lnTo>
                  <a:lnTo>
                    <a:pt x="1207138" y="54699"/>
                  </a:lnTo>
                  <a:lnTo>
                    <a:pt x="1178216" y="25777"/>
                  </a:lnTo>
                  <a:lnTo>
                    <a:pt x="1141541" y="6811"/>
                  </a:lnTo>
                  <a:lnTo>
                    <a:pt x="1099312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752087" y="2033016"/>
              <a:ext cx="1233170" cy="802005"/>
            </a:xfrm>
            <a:custGeom>
              <a:avLst/>
              <a:gdLst/>
              <a:ahLst/>
              <a:cxnLst/>
              <a:rect l="l" t="t" r="r" b="b"/>
              <a:pathLst>
                <a:path w="1233170" h="802005">
                  <a:moveTo>
                    <a:pt x="0" y="133604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3" y="0"/>
                  </a:lnTo>
                  <a:lnTo>
                    <a:pt x="1099312" y="0"/>
                  </a:lnTo>
                  <a:lnTo>
                    <a:pt x="1141541" y="6811"/>
                  </a:lnTo>
                  <a:lnTo>
                    <a:pt x="1178216" y="25777"/>
                  </a:lnTo>
                  <a:lnTo>
                    <a:pt x="1207138" y="54699"/>
                  </a:lnTo>
                  <a:lnTo>
                    <a:pt x="1226104" y="91374"/>
                  </a:lnTo>
                  <a:lnTo>
                    <a:pt x="1232915" y="133604"/>
                  </a:lnTo>
                  <a:lnTo>
                    <a:pt x="1232915" y="668020"/>
                  </a:lnTo>
                  <a:lnTo>
                    <a:pt x="1226104" y="710249"/>
                  </a:lnTo>
                  <a:lnTo>
                    <a:pt x="1207138" y="746924"/>
                  </a:lnTo>
                  <a:lnTo>
                    <a:pt x="1178216" y="775846"/>
                  </a:lnTo>
                  <a:lnTo>
                    <a:pt x="1141541" y="794812"/>
                  </a:lnTo>
                  <a:lnTo>
                    <a:pt x="1099312" y="801624"/>
                  </a:lnTo>
                  <a:lnTo>
                    <a:pt x="133603" y="801624"/>
                  </a:lnTo>
                  <a:lnTo>
                    <a:pt x="91374" y="794812"/>
                  </a:lnTo>
                  <a:lnTo>
                    <a:pt x="54699" y="775846"/>
                  </a:lnTo>
                  <a:lnTo>
                    <a:pt x="25777" y="746924"/>
                  </a:lnTo>
                  <a:lnTo>
                    <a:pt x="6811" y="710249"/>
                  </a:lnTo>
                  <a:lnTo>
                    <a:pt x="0" y="668020"/>
                  </a:lnTo>
                  <a:lnTo>
                    <a:pt x="0" y="1336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3897884" y="2238197"/>
            <a:ext cx="9417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Mo</a:t>
            </a:r>
            <a:r>
              <a:rPr sz="2000" spc="125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n</a:t>
            </a:r>
            <a:r>
              <a:rPr sz="2000" spc="-10" dirty="0">
                <a:solidFill>
                  <a:srgbClr val="FFFFFF"/>
                </a:solidFill>
                <a:latin typeface="Trebuchet MS" panose="020B0703020202090204"/>
                <a:cs typeface="Trebuchet MS" panose="020B0703020202090204"/>
              </a:rPr>
              <a:t>itor</a:t>
            </a:r>
            <a:endParaRPr sz="2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902834" y="1662938"/>
            <a:ext cx="476884" cy="300990"/>
          </a:xfrm>
          <a:custGeom>
            <a:avLst/>
            <a:gdLst/>
            <a:ahLst/>
            <a:cxnLst/>
            <a:rect l="l" t="t" r="r" b="b"/>
            <a:pathLst>
              <a:path w="476885" h="300989">
                <a:moveTo>
                  <a:pt x="303683" y="81880"/>
                </a:moveTo>
                <a:lnTo>
                  <a:pt x="226187" y="118363"/>
                </a:lnTo>
                <a:lnTo>
                  <a:pt x="168275" y="147954"/>
                </a:lnTo>
                <a:lnTo>
                  <a:pt x="111125" y="179324"/>
                </a:lnTo>
                <a:lnTo>
                  <a:pt x="54990" y="212216"/>
                </a:lnTo>
                <a:lnTo>
                  <a:pt x="0" y="246379"/>
                </a:lnTo>
                <a:lnTo>
                  <a:pt x="33909" y="300736"/>
                </a:lnTo>
                <a:lnTo>
                  <a:pt x="88391" y="266700"/>
                </a:lnTo>
                <a:lnTo>
                  <a:pt x="143128" y="234696"/>
                </a:lnTo>
                <a:lnTo>
                  <a:pt x="143293" y="234696"/>
                </a:lnTo>
                <a:lnTo>
                  <a:pt x="197933" y="204724"/>
                </a:lnTo>
                <a:lnTo>
                  <a:pt x="254270" y="175895"/>
                </a:lnTo>
                <a:lnTo>
                  <a:pt x="255015" y="175513"/>
                </a:lnTo>
                <a:lnTo>
                  <a:pt x="310933" y="148798"/>
                </a:lnTo>
                <a:lnTo>
                  <a:pt x="357813" y="91037"/>
                </a:lnTo>
                <a:lnTo>
                  <a:pt x="303683" y="81880"/>
                </a:lnTo>
                <a:close/>
              </a:path>
              <a:path w="476885" h="300989">
                <a:moveTo>
                  <a:pt x="393921" y="148209"/>
                </a:moveTo>
                <a:lnTo>
                  <a:pt x="312165" y="148209"/>
                </a:lnTo>
                <a:lnTo>
                  <a:pt x="310933" y="148798"/>
                </a:lnTo>
                <a:lnTo>
                  <a:pt x="252349" y="220979"/>
                </a:lnTo>
                <a:lnTo>
                  <a:pt x="246439" y="232239"/>
                </a:lnTo>
                <a:lnTo>
                  <a:pt x="245363" y="244475"/>
                </a:lnTo>
                <a:lnTo>
                  <a:pt x="248955" y="256234"/>
                </a:lnTo>
                <a:lnTo>
                  <a:pt x="257048" y="266064"/>
                </a:lnTo>
                <a:lnTo>
                  <a:pt x="268287" y="271920"/>
                </a:lnTo>
                <a:lnTo>
                  <a:pt x="280479" y="273002"/>
                </a:lnTo>
                <a:lnTo>
                  <a:pt x="292195" y="269440"/>
                </a:lnTo>
                <a:lnTo>
                  <a:pt x="302005" y="261365"/>
                </a:lnTo>
                <a:lnTo>
                  <a:pt x="393921" y="148209"/>
                </a:lnTo>
                <a:close/>
              </a:path>
              <a:path w="476885" h="300989">
                <a:moveTo>
                  <a:pt x="88497" y="266700"/>
                </a:moveTo>
                <a:lnTo>
                  <a:pt x="87629" y="267208"/>
                </a:lnTo>
                <a:lnTo>
                  <a:pt x="88497" y="266700"/>
                </a:lnTo>
                <a:close/>
              </a:path>
              <a:path w="476885" h="300989">
                <a:moveTo>
                  <a:pt x="143293" y="234696"/>
                </a:moveTo>
                <a:lnTo>
                  <a:pt x="143128" y="234696"/>
                </a:lnTo>
                <a:lnTo>
                  <a:pt x="142366" y="235203"/>
                </a:lnTo>
                <a:lnTo>
                  <a:pt x="143293" y="234696"/>
                </a:lnTo>
                <a:close/>
              </a:path>
              <a:path w="476885" h="300989">
                <a:moveTo>
                  <a:pt x="198627" y="204342"/>
                </a:moveTo>
                <a:lnTo>
                  <a:pt x="197865" y="204724"/>
                </a:lnTo>
                <a:lnTo>
                  <a:pt x="198627" y="204342"/>
                </a:lnTo>
                <a:close/>
              </a:path>
              <a:path w="476885" h="300989">
                <a:moveTo>
                  <a:pt x="255050" y="175513"/>
                </a:moveTo>
                <a:lnTo>
                  <a:pt x="254510" y="175772"/>
                </a:lnTo>
                <a:lnTo>
                  <a:pt x="255050" y="175513"/>
                </a:lnTo>
                <a:close/>
              </a:path>
              <a:path w="476885" h="300989">
                <a:moveTo>
                  <a:pt x="357813" y="91037"/>
                </a:moveTo>
                <a:lnTo>
                  <a:pt x="310933" y="148798"/>
                </a:lnTo>
                <a:lnTo>
                  <a:pt x="311369" y="148589"/>
                </a:lnTo>
                <a:lnTo>
                  <a:pt x="369950" y="122554"/>
                </a:lnTo>
                <a:lnTo>
                  <a:pt x="370117" y="122554"/>
                </a:lnTo>
                <a:lnTo>
                  <a:pt x="424600" y="100202"/>
                </a:lnTo>
                <a:lnTo>
                  <a:pt x="411988" y="100202"/>
                </a:lnTo>
                <a:lnTo>
                  <a:pt x="357813" y="91037"/>
                </a:lnTo>
                <a:close/>
              </a:path>
              <a:path w="476885" h="300989">
                <a:moveTo>
                  <a:pt x="431707" y="38608"/>
                </a:moveTo>
                <a:lnTo>
                  <a:pt x="406018" y="38608"/>
                </a:lnTo>
                <a:lnTo>
                  <a:pt x="428625" y="98551"/>
                </a:lnTo>
                <a:lnTo>
                  <a:pt x="369188" y="122936"/>
                </a:lnTo>
                <a:lnTo>
                  <a:pt x="311276" y="148589"/>
                </a:lnTo>
                <a:lnTo>
                  <a:pt x="312165" y="148209"/>
                </a:lnTo>
                <a:lnTo>
                  <a:pt x="393921" y="148209"/>
                </a:lnTo>
                <a:lnTo>
                  <a:pt x="476757" y="46227"/>
                </a:lnTo>
                <a:lnTo>
                  <a:pt x="431707" y="38608"/>
                </a:lnTo>
                <a:close/>
              </a:path>
              <a:path w="476885" h="300989">
                <a:moveTo>
                  <a:pt x="312165" y="148209"/>
                </a:moveTo>
                <a:lnTo>
                  <a:pt x="311276" y="148589"/>
                </a:lnTo>
                <a:lnTo>
                  <a:pt x="312165" y="148209"/>
                </a:lnTo>
                <a:close/>
              </a:path>
              <a:path w="476885" h="300989">
                <a:moveTo>
                  <a:pt x="369950" y="122554"/>
                </a:moveTo>
                <a:lnTo>
                  <a:pt x="369092" y="122936"/>
                </a:lnTo>
                <a:lnTo>
                  <a:pt x="369950" y="122554"/>
                </a:lnTo>
                <a:close/>
              </a:path>
              <a:path w="476885" h="300989">
                <a:moveTo>
                  <a:pt x="370117" y="122554"/>
                </a:moveTo>
                <a:lnTo>
                  <a:pt x="369950" y="122554"/>
                </a:lnTo>
                <a:lnTo>
                  <a:pt x="369188" y="122936"/>
                </a:lnTo>
                <a:lnTo>
                  <a:pt x="370117" y="122554"/>
                </a:lnTo>
                <a:close/>
              </a:path>
              <a:path w="476885" h="300989">
                <a:moveTo>
                  <a:pt x="392429" y="48387"/>
                </a:moveTo>
                <a:lnTo>
                  <a:pt x="357813" y="91037"/>
                </a:lnTo>
                <a:lnTo>
                  <a:pt x="411988" y="100202"/>
                </a:lnTo>
                <a:lnTo>
                  <a:pt x="392429" y="48387"/>
                </a:lnTo>
                <a:close/>
              </a:path>
              <a:path w="476885" h="300989">
                <a:moveTo>
                  <a:pt x="409706" y="48387"/>
                </a:moveTo>
                <a:lnTo>
                  <a:pt x="392429" y="48387"/>
                </a:lnTo>
                <a:lnTo>
                  <a:pt x="411988" y="100202"/>
                </a:lnTo>
                <a:lnTo>
                  <a:pt x="424600" y="100202"/>
                </a:lnTo>
                <a:lnTo>
                  <a:pt x="428005" y="98806"/>
                </a:lnTo>
                <a:lnTo>
                  <a:pt x="427736" y="98806"/>
                </a:lnTo>
                <a:lnTo>
                  <a:pt x="428625" y="98551"/>
                </a:lnTo>
                <a:lnTo>
                  <a:pt x="409706" y="48387"/>
                </a:lnTo>
                <a:close/>
              </a:path>
              <a:path w="476885" h="300989">
                <a:moveTo>
                  <a:pt x="428625" y="98551"/>
                </a:moveTo>
                <a:lnTo>
                  <a:pt x="427736" y="98806"/>
                </a:lnTo>
                <a:lnTo>
                  <a:pt x="428005" y="98806"/>
                </a:lnTo>
                <a:lnTo>
                  <a:pt x="428625" y="98551"/>
                </a:lnTo>
                <a:close/>
              </a:path>
              <a:path w="476885" h="300989">
                <a:moveTo>
                  <a:pt x="406018" y="38608"/>
                </a:moveTo>
                <a:lnTo>
                  <a:pt x="404749" y="39115"/>
                </a:lnTo>
                <a:lnTo>
                  <a:pt x="344550" y="63881"/>
                </a:lnTo>
                <a:lnTo>
                  <a:pt x="303683" y="81880"/>
                </a:lnTo>
                <a:lnTo>
                  <a:pt x="357813" y="91037"/>
                </a:lnTo>
                <a:lnTo>
                  <a:pt x="392429" y="48387"/>
                </a:lnTo>
                <a:lnTo>
                  <a:pt x="409706" y="48387"/>
                </a:lnTo>
                <a:lnTo>
                  <a:pt x="406018" y="38608"/>
                </a:lnTo>
                <a:close/>
              </a:path>
              <a:path w="476885" h="300989">
                <a:moveTo>
                  <a:pt x="203453" y="0"/>
                </a:moveTo>
                <a:lnTo>
                  <a:pt x="190767" y="408"/>
                </a:lnTo>
                <a:lnTo>
                  <a:pt x="179593" y="5461"/>
                </a:lnTo>
                <a:lnTo>
                  <a:pt x="171110" y="14323"/>
                </a:lnTo>
                <a:lnTo>
                  <a:pt x="166497" y="26162"/>
                </a:lnTo>
                <a:lnTo>
                  <a:pt x="166915" y="38608"/>
                </a:lnTo>
                <a:lnTo>
                  <a:pt x="303683" y="81880"/>
                </a:lnTo>
                <a:lnTo>
                  <a:pt x="344550" y="63881"/>
                </a:lnTo>
                <a:lnTo>
                  <a:pt x="404749" y="39115"/>
                </a:lnTo>
                <a:lnTo>
                  <a:pt x="406018" y="38608"/>
                </a:lnTo>
                <a:lnTo>
                  <a:pt x="431707" y="38608"/>
                </a:lnTo>
                <a:lnTo>
                  <a:pt x="203453" y="0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5555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270" dirty="0">
                <a:latin typeface="Trebuchet MS" panose="020B0703020202090204"/>
                <a:cs typeface="Trebuchet MS" panose="020B0703020202090204"/>
              </a:rPr>
              <a:t>D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-35" dirty="0">
                <a:latin typeface="Trebuchet MS" panose="020B0703020202090204"/>
                <a:cs typeface="Trebuchet MS" panose="020B0703020202090204"/>
              </a:rPr>
              <a:t>t</a:t>
            </a:r>
            <a:r>
              <a:rPr sz="4000" b="1" spc="1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-430" dirty="0"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95" dirty="0">
                <a:latin typeface="Trebuchet MS" panose="020B0703020202090204"/>
                <a:cs typeface="Trebuchet MS" panose="020B0703020202090204"/>
              </a:rPr>
              <a:t>P</a:t>
            </a:r>
            <a:r>
              <a:rPr sz="4000" b="1" spc="-80" dirty="0">
                <a:latin typeface="Trebuchet MS" panose="020B0703020202090204"/>
                <a:cs typeface="Trebuchet MS" panose="020B0703020202090204"/>
              </a:rPr>
              <a:t>r</a:t>
            </a:r>
            <a:r>
              <a:rPr sz="4000" b="1" spc="-185" dirty="0">
                <a:latin typeface="Trebuchet MS" panose="020B0703020202090204"/>
                <a:cs typeface="Trebuchet MS" panose="020B0703020202090204"/>
              </a:rPr>
              <a:t>e</a:t>
            </a:r>
            <a:r>
              <a:rPr sz="4000" b="1" spc="90" dirty="0">
                <a:latin typeface="Trebuchet MS" panose="020B0703020202090204"/>
                <a:cs typeface="Trebuchet MS" panose="020B0703020202090204"/>
              </a:rPr>
              <a:t>p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-80" dirty="0">
                <a:latin typeface="Trebuchet MS" panose="020B0703020202090204"/>
                <a:cs typeface="Trebuchet MS" panose="020B0703020202090204"/>
              </a:rPr>
              <a:t>r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-35" dirty="0">
                <a:latin typeface="Trebuchet MS" panose="020B0703020202090204"/>
                <a:cs typeface="Trebuchet MS" panose="020B0703020202090204"/>
              </a:rPr>
              <a:t>ti</a:t>
            </a:r>
            <a:r>
              <a:rPr sz="4000" b="1" spc="70" dirty="0">
                <a:latin typeface="Trebuchet MS" panose="020B0703020202090204"/>
                <a:cs typeface="Trebuchet MS" panose="020B0703020202090204"/>
              </a:rPr>
              <a:t>o</a:t>
            </a:r>
            <a:r>
              <a:rPr sz="4000" b="1" spc="155" dirty="0">
                <a:latin typeface="Trebuchet MS" panose="020B0703020202090204"/>
                <a:cs typeface="Trebuchet MS" panose="020B0703020202090204"/>
              </a:rPr>
              <a:t>n</a:t>
            </a:r>
            <a:r>
              <a:rPr sz="4000" b="1" spc="-400" dirty="0">
                <a:latin typeface="Trebuchet MS" panose="020B0703020202090204"/>
                <a:cs typeface="Trebuchet MS" panose="020B0703020202090204"/>
              </a:rPr>
              <a:t> </a:t>
            </a:r>
            <a:r>
              <a:rPr sz="4000" b="1" spc="90" dirty="0">
                <a:latin typeface="Trebuchet MS" panose="020B0703020202090204"/>
                <a:cs typeface="Trebuchet MS" panose="020B0703020202090204"/>
              </a:rPr>
              <a:t>p</a:t>
            </a:r>
            <a:r>
              <a:rPr sz="4000" b="1" spc="50" dirty="0">
                <a:latin typeface="Trebuchet MS" panose="020B0703020202090204"/>
                <a:cs typeface="Trebuchet MS" panose="020B0703020202090204"/>
              </a:rPr>
              <a:t>h</a:t>
            </a:r>
            <a:r>
              <a:rPr sz="4000" b="1" spc="30" dirty="0">
                <a:latin typeface="Trebuchet MS" panose="020B0703020202090204"/>
                <a:cs typeface="Trebuchet MS" panose="020B0703020202090204"/>
              </a:rPr>
              <a:t>a</a:t>
            </a:r>
            <a:r>
              <a:rPr sz="4000" b="1" spc="20" dirty="0">
                <a:latin typeface="Trebuchet MS" panose="020B0703020202090204"/>
                <a:cs typeface="Trebuchet MS" panose="020B0703020202090204"/>
              </a:rPr>
              <a:t>s</a:t>
            </a:r>
            <a:r>
              <a:rPr sz="4000" b="1" spc="-85" dirty="0">
                <a:latin typeface="Trebuchet MS" panose="020B0703020202090204"/>
                <a:cs typeface="Trebuchet MS" panose="020B0703020202090204"/>
              </a:rPr>
              <a:t>e</a:t>
            </a:r>
            <a:endParaRPr sz="4000"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  <a:endParaRPr spc="-1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7383</Words>
  <Application>WPS Presentation</Application>
  <PresentationFormat>On-screen Show (4:3)</PresentationFormat>
  <Paragraphs>451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SimSun</vt:lpstr>
      <vt:lpstr>Wingdings</vt:lpstr>
      <vt:lpstr>Trebuchet MS</vt:lpstr>
      <vt:lpstr>Times New Roman</vt:lpstr>
      <vt:lpstr>Arial MT</vt:lpstr>
      <vt:lpstr>Thonburi</vt:lpstr>
      <vt:lpstr>微软雅黑</vt:lpstr>
      <vt:lpstr>汉仪旗黑</vt:lpstr>
      <vt:lpstr>Arial Unicode MS</vt:lpstr>
      <vt:lpstr>Calibri</vt:lpstr>
      <vt:lpstr>Helvetica Neue</vt:lpstr>
      <vt:lpstr>宋体-简</vt:lpstr>
      <vt:lpstr>Office Theme</vt:lpstr>
      <vt:lpstr>Make you Data Science teams 10x  more productive with Amazon  SageMaker</vt:lpstr>
      <vt:lpstr>PowerPoint 演示文稿</vt:lpstr>
      <vt:lpstr>is the study of data to extract meaningful insights for business</vt:lpstr>
      <vt:lpstr>Machine learning lifecycle</vt:lpstr>
      <vt:lpstr>Challenges in Data Science</vt:lpstr>
      <vt:lpstr>Purpose-built tools so you can be 10x more productive</vt:lpstr>
      <vt:lpstr>Amazon SageMaker Studio</vt:lpstr>
      <vt:lpstr>Amazon SageMaker overview</vt:lpstr>
      <vt:lpstr>Data Preparation phase</vt:lpstr>
      <vt:lpstr>Amazon SageMaker Processing</vt:lpstr>
      <vt:lpstr>Amazon SageMaker Data Wrangler</vt:lpstr>
      <vt:lpstr>Amazon SageMaker Feature Store</vt:lpstr>
      <vt:lpstr>Train and tune models</vt:lpstr>
      <vt:lpstr>2</vt:lpstr>
      <vt:lpstr>Amazon SageMaker Training</vt:lpstr>
      <vt:lpstr>Deploy models</vt:lpstr>
      <vt:lpstr>Amazon SageMaker Hosting</vt:lpstr>
      <vt:lpstr>Monitor models</vt:lpstr>
      <vt:lpstr>SageMaker Model Monitor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For Data Science</dc:title>
  <dc:creator>Martin, Michelle</dc:creator>
  <cp:keywords>AWS Summit 2021</cp:keywords>
  <cp:lastModifiedBy>mac</cp:lastModifiedBy>
  <cp:revision>1</cp:revision>
  <dcterms:created xsi:type="dcterms:W3CDTF">2023-07-02T17:21:27Z</dcterms:created>
  <dcterms:modified xsi:type="dcterms:W3CDTF">2023-07-02T17:21:27Z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1900-01-00T00:00:00Z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1900-01-00T00:00:00Z</vt:filetime>
  </property>
  <property fmtid="{D5CDD505-2E9C-101B-9397-08002B2CF9AE}" pid="5" name="KSOProductBuildVer">
    <vt:lpwstr>1033-3.2.0.6442</vt:lpwstr>
  </property>
</Properties>
</file>