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0" r:id="rId6"/>
    <p:sldId id="289" r:id="rId7"/>
    <p:sldId id="279" r:id="rId8"/>
    <p:sldId id="285" r:id="rId9"/>
    <p:sldId id="282" r:id="rId10"/>
    <p:sldId id="283" r:id="rId11"/>
    <p:sldId id="281" r:id="rId12"/>
    <p:sldId id="273" r:id="rId13"/>
    <p:sldId id="274" r:id="rId14"/>
    <p:sldId id="275" r:id="rId15"/>
    <p:sldId id="265" r:id="rId16"/>
    <p:sldId id="287" r:id="rId17"/>
    <p:sldId id="288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DFE55-CE4B-4342-B8FD-1F73DF676DE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8E83E6B-17B9-4BA8-BEF5-16C4FF2381B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Age:</a:t>
          </a:r>
        </a:p>
        <a:p>
          <a:pPr>
            <a:lnSpc>
              <a:spcPct val="100000"/>
            </a:lnSpc>
            <a:defRPr cap="all"/>
          </a:pPr>
          <a:r>
            <a:rPr lang="en-US" sz="14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Length of time a person has lived</a:t>
          </a:r>
        </a:p>
      </dgm:t>
    </dgm:pt>
    <dgm:pt modelId="{69B4B15F-187D-47B9-9FE6-8D7E4D245FB9}" type="parTrans" cxnId="{A25D7520-0E55-462C-8798-B7B770875ECF}">
      <dgm:prSet/>
      <dgm:spPr/>
      <dgm:t>
        <a:bodyPr/>
        <a:lstStyle/>
        <a:p>
          <a:endParaRPr lang="en-US"/>
        </a:p>
      </dgm:t>
    </dgm:pt>
    <dgm:pt modelId="{5C761F30-8372-4A51-952A-BB6FDB1A2B65}" type="sibTrans" cxnId="{A25D7520-0E55-462C-8798-B7B770875ECF}">
      <dgm:prSet/>
      <dgm:spPr/>
      <dgm:t>
        <a:bodyPr/>
        <a:lstStyle/>
        <a:p>
          <a:endParaRPr lang="en-US"/>
        </a:p>
      </dgm:t>
    </dgm:pt>
    <dgm:pt modelId="{A628E1FB-6EB4-471A-85AC-3443C392C5D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Cabin:</a:t>
          </a:r>
        </a:p>
        <a:p>
          <a:pPr>
            <a:lnSpc>
              <a:spcPct val="100000"/>
            </a:lnSpc>
            <a:defRPr cap="all"/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A class of accommodation </a:t>
          </a:r>
        </a:p>
      </dgm:t>
    </dgm:pt>
    <dgm:pt modelId="{A33F0AA7-25F4-46ED-810A-156374E6131A}" type="parTrans" cxnId="{B1FA2F32-D707-4297-BE04-FB1A51DEAB16}">
      <dgm:prSet/>
      <dgm:spPr/>
      <dgm:t>
        <a:bodyPr/>
        <a:lstStyle/>
        <a:p>
          <a:endParaRPr lang="en-US"/>
        </a:p>
      </dgm:t>
    </dgm:pt>
    <dgm:pt modelId="{583C0602-9E56-493B-9621-565CAB7B56C2}" type="sibTrans" cxnId="{B1FA2F32-D707-4297-BE04-FB1A51DEAB16}">
      <dgm:prSet/>
      <dgm:spPr/>
      <dgm:t>
        <a:bodyPr/>
        <a:lstStyle/>
        <a:p>
          <a:endParaRPr lang="en-US"/>
        </a:p>
      </dgm:t>
    </dgm:pt>
    <dgm:pt modelId="{655EFC4B-0FB6-4314-96EC-434BC482AED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NAME:</a:t>
          </a:r>
        </a:p>
        <a:p>
          <a:pPr>
            <a:lnSpc>
              <a:spcPct val="100000"/>
            </a:lnSpc>
            <a:defRPr cap="all"/>
          </a:pPr>
          <a:r>
            <a:rPr lang="en-US" sz="140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IS A COLLECTION OF DATA PERTAINING TO AN INDIVIDUAL TRAVELLER OR GROUP</a:t>
          </a:r>
        </a:p>
      </dgm:t>
    </dgm:pt>
    <dgm:pt modelId="{DEB5879E-2E12-414F-A5FB-3F66A1693ED9}" type="parTrans" cxnId="{ADBD5D0C-9DCA-4E8D-B185-D393EE93DF15}">
      <dgm:prSet/>
      <dgm:spPr/>
      <dgm:t>
        <a:bodyPr/>
        <a:lstStyle/>
        <a:p>
          <a:endParaRPr lang="en-US"/>
        </a:p>
      </dgm:t>
    </dgm:pt>
    <dgm:pt modelId="{98715560-056C-4CF1-B788-EE9AABBE7323}" type="sibTrans" cxnId="{ADBD5D0C-9DCA-4E8D-B185-D393EE93DF15}">
      <dgm:prSet/>
      <dgm:spPr/>
      <dgm:t>
        <a:bodyPr/>
        <a:lstStyle/>
        <a:p>
          <a:endParaRPr lang="en-US"/>
        </a:p>
      </dgm:t>
    </dgm:pt>
    <dgm:pt modelId="{E4D77F70-A74A-47BD-B128-77DF5D5381C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PASSENGER ID</a:t>
          </a:r>
          <a:r>
            <a:rPr lang="en-US" sz="120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UNIQUE IDENTITY OF THE PASSENGER 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379430-61FF-4BD8-B112-3F92178A9038}" type="parTrans" cxnId="{065C582D-90A8-4D7B-9D6F-535DED9973D5}">
      <dgm:prSet/>
      <dgm:spPr/>
      <dgm:t>
        <a:bodyPr/>
        <a:lstStyle/>
        <a:p>
          <a:endParaRPr lang="en-US"/>
        </a:p>
      </dgm:t>
    </dgm:pt>
    <dgm:pt modelId="{B645B19E-C8BD-45B2-9049-D9D7244158AE}" type="sibTrans" cxnId="{065C582D-90A8-4D7B-9D6F-535DED9973D5}">
      <dgm:prSet/>
      <dgm:spPr/>
      <dgm:t>
        <a:bodyPr/>
        <a:lstStyle/>
        <a:p>
          <a:endParaRPr lang="en-US"/>
        </a:p>
      </dgm:t>
    </dgm:pt>
    <dgm:pt modelId="{FED99E4B-A78C-47DB-882A-A64043716CF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FARE PAID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: THE TICKET PRICE</a:t>
          </a:r>
        </a:p>
      </dgm:t>
    </dgm:pt>
    <dgm:pt modelId="{91215A0C-0EDF-4F21-993A-36C84FBD5C8B}" type="parTrans" cxnId="{A08612A5-694B-43B0-90DC-73DEF8C93132}">
      <dgm:prSet/>
      <dgm:spPr/>
      <dgm:t>
        <a:bodyPr/>
        <a:lstStyle/>
        <a:p>
          <a:endParaRPr lang="en-US"/>
        </a:p>
      </dgm:t>
    </dgm:pt>
    <dgm:pt modelId="{5F57ED35-F4D9-4B17-B2C3-CB9DB7E9E272}" type="sibTrans" cxnId="{A08612A5-694B-43B0-90DC-73DEF8C93132}">
      <dgm:prSet/>
      <dgm:spPr/>
      <dgm:t>
        <a:bodyPr/>
        <a:lstStyle/>
        <a:p>
          <a:endParaRPr lang="en-US"/>
        </a:p>
      </dgm:t>
    </dgm:pt>
    <dgm:pt modelId="{472A505D-FD2E-488A-9C3D-C9405543F59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PORT OF EMBARKATION:</a:t>
          </a:r>
        </a:p>
        <a:p>
          <a:pPr>
            <a:lnSpc>
              <a:spcPct val="100000"/>
            </a:lnSpc>
            <a:defRPr cap="all"/>
          </a:pPr>
          <a:r>
            <a:rPr lang="en-US" sz="120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FROM WHICH THE SHIP DEPARTS OR PASSENGER BOARDS THE SHIP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43E152-A3AC-4CCE-A9E0-0AD2D0593808}" type="sibTrans" cxnId="{A4020DFF-46EF-4C2D-A7C8-07EDB75288C1}">
      <dgm:prSet/>
      <dgm:spPr/>
      <dgm:t>
        <a:bodyPr/>
        <a:lstStyle/>
        <a:p>
          <a:endParaRPr lang="en-US"/>
        </a:p>
      </dgm:t>
    </dgm:pt>
    <dgm:pt modelId="{22F24FFA-DC6F-4FD5-8775-A83702F20F9C}" type="parTrans" cxnId="{A4020DFF-46EF-4C2D-A7C8-07EDB75288C1}">
      <dgm:prSet/>
      <dgm:spPr/>
      <dgm:t>
        <a:bodyPr/>
        <a:lstStyle/>
        <a:p>
          <a:endParaRPr lang="en-US"/>
        </a:p>
      </dgm:t>
    </dgm:pt>
    <dgm:pt modelId="{12AE01C2-D6CA-42A7-82AD-E72800F3476E}" type="pres">
      <dgm:prSet presAssocID="{EC2DFE55-CE4B-4342-B8FD-1F73DF676DE6}" presName="root" presStyleCnt="0">
        <dgm:presLayoutVars>
          <dgm:dir/>
          <dgm:resizeHandles val="exact"/>
        </dgm:presLayoutVars>
      </dgm:prSet>
      <dgm:spPr/>
    </dgm:pt>
    <dgm:pt modelId="{D8332899-CBDD-43A3-9782-F0A65EB50402}" type="pres">
      <dgm:prSet presAssocID="{48E83E6B-17B9-4BA8-BEF5-16C4FF2381B6}" presName="compNode" presStyleCnt="0"/>
      <dgm:spPr/>
    </dgm:pt>
    <dgm:pt modelId="{1BCEDB05-C219-4D86-9BD4-954D5137FFBF}" type="pres">
      <dgm:prSet presAssocID="{48E83E6B-17B9-4BA8-BEF5-16C4FF2381B6}" presName="iconBgRect" presStyleLbl="bgShp" presStyleIdx="0" presStyleCnt="6" custLinFactNeighborY="14339"/>
      <dgm:spPr>
        <a:prstGeom prst="round2DiagRect">
          <a:avLst>
            <a:gd name="adj1" fmla="val 29727"/>
            <a:gd name="adj2" fmla="val 0"/>
          </a:avLst>
        </a:prstGeom>
      </dgm:spPr>
    </dgm:pt>
    <dgm:pt modelId="{200E93D9-A7DE-44BB-8C3A-DD1C9432A781}" type="pres">
      <dgm:prSet presAssocID="{48E83E6B-17B9-4BA8-BEF5-16C4FF2381B6}" presName="iconRect" presStyleLbl="node1" presStyleIdx="0" presStyleCnt="6" custLinFactNeighborY="209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545CD6D2-C727-46F0-AC0B-4E541184EF51}" type="pres">
      <dgm:prSet presAssocID="{48E83E6B-17B9-4BA8-BEF5-16C4FF2381B6}" presName="spaceRect" presStyleCnt="0"/>
      <dgm:spPr/>
    </dgm:pt>
    <dgm:pt modelId="{3D74E307-28F4-4D16-91F0-0D024F7B2B8F}" type="pres">
      <dgm:prSet presAssocID="{48E83E6B-17B9-4BA8-BEF5-16C4FF2381B6}" presName="textRect" presStyleLbl="revTx" presStyleIdx="0" presStyleCnt="6" custScaleX="178318" custScaleY="167354" custLinFactNeighborX="5382" custLinFactNeighborY="41554">
        <dgm:presLayoutVars>
          <dgm:chMax val="1"/>
          <dgm:chPref val="1"/>
        </dgm:presLayoutVars>
      </dgm:prSet>
      <dgm:spPr/>
    </dgm:pt>
    <dgm:pt modelId="{6B38AF1F-553E-4096-9F74-A3EAA9B00048}" type="pres">
      <dgm:prSet presAssocID="{5C761F30-8372-4A51-952A-BB6FDB1A2B65}" presName="sibTrans" presStyleCnt="0"/>
      <dgm:spPr/>
    </dgm:pt>
    <dgm:pt modelId="{06159F48-C944-45C0-8B10-85AFFBD2F3AA}" type="pres">
      <dgm:prSet presAssocID="{A628E1FB-6EB4-471A-85AC-3443C392C5D4}" presName="compNode" presStyleCnt="0"/>
      <dgm:spPr/>
    </dgm:pt>
    <dgm:pt modelId="{2ACD3AE1-73EF-4956-95FF-970B445AEE31}" type="pres">
      <dgm:prSet presAssocID="{A628E1FB-6EB4-471A-85AC-3443C392C5D4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A7F480D-DC03-42E4-B4E3-212609798A60}" type="pres">
      <dgm:prSet presAssocID="{A628E1FB-6EB4-471A-85AC-3443C392C5D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BAAE5CE9-91CA-4E8D-9971-0BD4078C1640}" type="pres">
      <dgm:prSet presAssocID="{A628E1FB-6EB4-471A-85AC-3443C392C5D4}" presName="spaceRect" presStyleCnt="0"/>
      <dgm:spPr/>
    </dgm:pt>
    <dgm:pt modelId="{BB11BED5-9F0F-4561-91A4-04FD254AB4A5}" type="pres">
      <dgm:prSet presAssocID="{A628E1FB-6EB4-471A-85AC-3443C392C5D4}" presName="textRect" presStyleLbl="revTx" presStyleIdx="1" presStyleCnt="6" custScaleX="131082" custScaleY="113093" custLinFactNeighborX="-673" custLinFactNeighborY="-10543">
        <dgm:presLayoutVars>
          <dgm:chMax val="1"/>
          <dgm:chPref val="1"/>
        </dgm:presLayoutVars>
      </dgm:prSet>
      <dgm:spPr/>
    </dgm:pt>
    <dgm:pt modelId="{4316ED87-D76C-49D7-8FAC-E7DED97E8B04}" type="pres">
      <dgm:prSet presAssocID="{583C0602-9E56-493B-9621-565CAB7B56C2}" presName="sibTrans" presStyleCnt="0"/>
      <dgm:spPr/>
    </dgm:pt>
    <dgm:pt modelId="{B4B996F2-4D78-43E8-BD53-69FA9B6F1AC9}" type="pres">
      <dgm:prSet presAssocID="{655EFC4B-0FB6-4314-96EC-434BC482AEDD}" presName="compNode" presStyleCnt="0"/>
      <dgm:spPr/>
    </dgm:pt>
    <dgm:pt modelId="{78D6E508-B2CA-4050-9056-EE66DE0FC70D}" type="pres">
      <dgm:prSet presAssocID="{655EFC4B-0FB6-4314-96EC-434BC482AEDD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478BF8A-22FA-4F46-92B9-3767259A8B8B}" type="pres">
      <dgm:prSet presAssocID="{655EFC4B-0FB6-4314-96EC-434BC482AEDD}" presName="iconRect" presStyleLbl="node1" presStyleIdx="2" presStyleCnt="6" custLinFactNeighborX="173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7E3C6AF-0CB9-49FE-9B55-93BB1FE90347}" type="pres">
      <dgm:prSet presAssocID="{655EFC4B-0FB6-4314-96EC-434BC482AEDD}" presName="spaceRect" presStyleCnt="0"/>
      <dgm:spPr/>
    </dgm:pt>
    <dgm:pt modelId="{75E63A16-B21A-44B7-8ADA-67E5AB8124B2}" type="pres">
      <dgm:prSet presAssocID="{655EFC4B-0FB6-4314-96EC-434BC482AEDD}" presName="textRect" presStyleLbl="revTx" presStyleIdx="2" presStyleCnt="6" custScaleX="136502" custLinFactNeighborX="-4322" custLinFactNeighborY="-459">
        <dgm:presLayoutVars>
          <dgm:chMax val="1"/>
          <dgm:chPref val="1"/>
        </dgm:presLayoutVars>
      </dgm:prSet>
      <dgm:spPr/>
    </dgm:pt>
    <dgm:pt modelId="{0CCC1B07-C9F8-46BC-A6E4-A309F6B11ADD}" type="pres">
      <dgm:prSet presAssocID="{98715560-056C-4CF1-B788-EE9AABBE7323}" presName="sibTrans" presStyleCnt="0"/>
      <dgm:spPr/>
    </dgm:pt>
    <dgm:pt modelId="{CC3420FA-3FC2-4FFA-9C0E-8117CCD7F0C7}" type="pres">
      <dgm:prSet presAssocID="{472A505D-FD2E-488A-9C3D-C9405543F597}" presName="compNode" presStyleCnt="0"/>
      <dgm:spPr/>
    </dgm:pt>
    <dgm:pt modelId="{1272D2F4-9756-482B-A7F7-C9BB0FC0364F}" type="pres">
      <dgm:prSet presAssocID="{472A505D-FD2E-488A-9C3D-C9405543F597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217FB4A-DDFA-49FD-8AF8-296C68E05C01}" type="pres">
      <dgm:prSet presAssocID="{472A505D-FD2E-488A-9C3D-C9405543F59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DA862DCE-1D72-491F-BEBA-F8CFC528FC91}" type="pres">
      <dgm:prSet presAssocID="{472A505D-FD2E-488A-9C3D-C9405543F597}" presName="spaceRect" presStyleCnt="0"/>
      <dgm:spPr/>
    </dgm:pt>
    <dgm:pt modelId="{954B82DA-FB91-4499-BC16-C891E9D7A2E5}" type="pres">
      <dgm:prSet presAssocID="{472A505D-FD2E-488A-9C3D-C9405543F597}" presName="textRect" presStyleLbl="revTx" presStyleIdx="3" presStyleCnt="6" custScaleX="120351">
        <dgm:presLayoutVars>
          <dgm:chMax val="1"/>
          <dgm:chPref val="1"/>
        </dgm:presLayoutVars>
      </dgm:prSet>
      <dgm:spPr/>
    </dgm:pt>
    <dgm:pt modelId="{BAC6E973-2FE5-4679-BE7B-EFEE48CE8B47}" type="pres">
      <dgm:prSet presAssocID="{8E43E152-A3AC-4CCE-A9E0-0AD2D0593808}" presName="sibTrans" presStyleCnt="0"/>
      <dgm:spPr/>
    </dgm:pt>
    <dgm:pt modelId="{E75D2F61-4A1D-431B-869E-7B1B29130F25}" type="pres">
      <dgm:prSet presAssocID="{E4D77F70-A74A-47BD-B128-77DF5D5381CD}" presName="compNode" presStyleCnt="0"/>
      <dgm:spPr/>
    </dgm:pt>
    <dgm:pt modelId="{28C390D0-4935-4EF9-9A0C-5D37FCFA3FB0}" type="pres">
      <dgm:prSet presAssocID="{E4D77F70-A74A-47BD-B128-77DF5D5381CD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0490CF8-0F67-4D1E-8E31-7A2B66815104}" type="pres">
      <dgm:prSet presAssocID="{E4D77F70-A74A-47BD-B128-77DF5D5381C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A7B5CDBD-F7BA-4F9B-A424-711B762BC1BE}" type="pres">
      <dgm:prSet presAssocID="{E4D77F70-A74A-47BD-B128-77DF5D5381CD}" presName="spaceRect" presStyleCnt="0"/>
      <dgm:spPr/>
    </dgm:pt>
    <dgm:pt modelId="{39B95AAF-163D-4CD6-8488-6F49A8FE8620}" type="pres">
      <dgm:prSet presAssocID="{E4D77F70-A74A-47BD-B128-77DF5D5381CD}" presName="textRect" presStyleLbl="revTx" presStyleIdx="4" presStyleCnt="6" custScaleX="115307" custLinFactNeighborY="-10454">
        <dgm:presLayoutVars>
          <dgm:chMax val="1"/>
          <dgm:chPref val="1"/>
        </dgm:presLayoutVars>
      </dgm:prSet>
      <dgm:spPr/>
    </dgm:pt>
    <dgm:pt modelId="{3B11E4B6-F584-445A-BA4E-0141DBD5F9A3}" type="pres">
      <dgm:prSet presAssocID="{B645B19E-C8BD-45B2-9049-D9D7244158AE}" presName="sibTrans" presStyleCnt="0"/>
      <dgm:spPr/>
    </dgm:pt>
    <dgm:pt modelId="{B2391173-CBA5-426B-821F-12CF8205A9FC}" type="pres">
      <dgm:prSet presAssocID="{FED99E4B-A78C-47DB-882A-A64043716CF1}" presName="compNode" presStyleCnt="0"/>
      <dgm:spPr/>
    </dgm:pt>
    <dgm:pt modelId="{91909902-B2E1-43BF-904D-67275F5CBE04}" type="pres">
      <dgm:prSet presAssocID="{FED99E4B-A78C-47DB-882A-A64043716CF1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6EEE781-2F41-4056-BE28-229DA761BC11}" type="pres">
      <dgm:prSet presAssocID="{FED99E4B-A78C-47DB-882A-A64043716CF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und with solid fill"/>
        </a:ext>
      </dgm:extLst>
    </dgm:pt>
    <dgm:pt modelId="{F775856F-8575-4BC8-BED2-E4CCE42A34E3}" type="pres">
      <dgm:prSet presAssocID="{FED99E4B-A78C-47DB-882A-A64043716CF1}" presName="spaceRect" presStyleCnt="0"/>
      <dgm:spPr/>
    </dgm:pt>
    <dgm:pt modelId="{6A3E9307-13ED-42BD-A6EA-0FBDEF74FF1A}" type="pres">
      <dgm:prSet presAssocID="{FED99E4B-A78C-47DB-882A-A64043716CF1}" presName="textRect" presStyleLbl="revTx" presStyleIdx="5" presStyleCnt="6" custScaleX="96518" custScaleY="115097">
        <dgm:presLayoutVars>
          <dgm:chMax val="1"/>
          <dgm:chPref val="1"/>
        </dgm:presLayoutVars>
      </dgm:prSet>
      <dgm:spPr/>
    </dgm:pt>
  </dgm:ptLst>
  <dgm:cxnLst>
    <dgm:cxn modelId="{ADBD5D0C-9DCA-4E8D-B185-D393EE93DF15}" srcId="{EC2DFE55-CE4B-4342-B8FD-1F73DF676DE6}" destId="{655EFC4B-0FB6-4314-96EC-434BC482AEDD}" srcOrd="2" destOrd="0" parTransId="{DEB5879E-2E12-414F-A5FB-3F66A1693ED9}" sibTransId="{98715560-056C-4CF1-B788-EE9AABBE7323}"/>
    <dgm:cxn modelId="{A25D7520-0E55-462C-8798-B7B770875ECF}" srcId="{EC2DFE55-CE4B-4342-B8FD-1F73DF676DE6}" destId="{48E83E6B-17B9-4BA8-BEF5-16C4FF2381B6}" srcOrd="0" destOrd="0" parTransId="{69B4B15F-187D-47B9-9FE6-8D7E4D245FB9}" sibTransId="{5C761F30-8372-4A51-952A-BB6FDB1A2B65}"/>
    <dgm:cxn modelId="{065C582D-90A8-4D7B-9D6F-535DED9973D5}" srcId="{EC2DFE55-CE4B-4342-B8FD-1F73DF676DE6}" destId="{E4D77F70-A74A-47BD-B128-77DF5D5381CD}" srcOrd="4" destOrd="0" parTransId="{4E379430-61FF-4BD8-B112-3F92178A9038}" sibTransId="{B645B19E-C8BD-45B2-9049-D9D7244158AE}"/>
    <dgm:cxn modelId="{B1FA2F32-D707-4297-BE04-FB1A51DEAB16}" srcId="{EC2DFE55-CE4B-4342-B8FD-1F73DF676DE6}" destId="{A628E1FB-6EB4-471A-85AC-3443C392C5D4}" srcOrd="1" destOrd="0" parTransId="{A33F0AA7-25F4-46ED-810A-156374E6131A}" sibTransId="{583C0602-9E56-493B-9621-565CAB7B56C2}"/>
    <dgm:cxn modelId="{19AD2838-9EF6-49DC-B74D-A9676E8FEA6E}" type="presOf" srcId="{EC2DFE55-CE4B-4342-B8FD-1F73DF676DE6}" destId="{12AE01C2-D6CA-42A7-82AD-E72800F3476E}" srcOrd="0" destOrd="0" presId="urn:microsoft.com/office/officeart/2018/5/layout/IconLeafLabelList"/>
    <dgm:cxn modelId="{3104F05B-F2BE-476E-9FBC-827CE53BFB31}" type="presOf" srcId="{FED99E4B-A78C-47DB-882A-A64043716CF1}" destId="{6A3E9307-13ED-42BD-A6EA-0FBDEF74FF1A}" srcOrd="0" destOrd="0" presId="urn:microsoft.com/office/officeart/2018/5/layout/IconLeafLabelList"/>
    <dgm:cxn modelId="{EE3C8166-1A46-47F2-9FD0-7D2A7CC05F8B}" type="presOf" srcId="{655EFC4B-0FB6-4314-96EC-434BC482AEDD}" destId="{75E63A16-B21A-44B7-8ADA-67E5AB8124B2}" srcOrd="0" destOrd="0" presId="urn:microsoft.com/office/officeart/2018/5/layout/IconLeafLabelList"/>
    <dgm:cxn modelId="{F12B0A6A-CF83-48F9-84C8-ED3FA992CD9C}" type="presOf" srcId="{48E83E6B-17B9-4BA8-BEF5-16C4FF2381B6}" destId="{3D74E307-28F4-4D16-91F0-0D024F7B2B8F}" srcOrd="0" destOrd="0" presId="urn:microsoft.com/office/officeart/2018/5/layout/IconLeafLabelList"/>
    <dgm:cxn modelId="{A08612A5-694B-43B0-90DC-73DEF8C93132}" srcId="{EC2DFE55-CE4B-4342-B8FD-1F73DF676DE6}" destId="{FED99E4B-A78C-47DB-882A-A64043716CF1}" srcOrd="5" destOrd="0" parTransId="{91215A0C-0EDF-4F21-993A-36C84FBD5C8B}" sibTransId="{5F57ED35-F4D9-4B17-B2C3-CB9DB7E9E272}"/>
    <dgm:cxn modelId="{FD7FF3C0-C496-4B10-9338-35886847E4E5}" type="presOf" srcId="{A628E1FB-6EB4-471A-85AC-3443C392C5D4}" destId="{BB11BED5-9F0F-4561-91A4-04FD254AB4A5}" srcOrd="0" destOrd="0" presId="urn:microsoft.com/office/officeart/2018/5/layout/IconLeafLabelList"/>
    <dgm:cxn modelId="{F4BDB5C2-142A-4011-9FFF-9CD900333B73}" type="presOf" srcId="{E4D77F70-A74A-47BD-B128-77DF5D5381CD}" destId="{39B95AAF-163D-4CD6-8488-6F49A8FE8620}" srcOrd="0" destOrd="0" presId="urn:microsoft.com/office/officeart/2018/5/layout/IconLeafLabelList"/>
    <dgm:cxn modelId="{E73BF6E3-1871-4802-B172-F4067CEA6C04}" type="presOf" srcId="{472A505D-FD2E-488A-9C3D-C9405543F597}" destId="{954B82DA-FB91-4499-BC16-C891E9D7A2E5}" srcOrd="0" destOrd="0" presId="urn:microsoft.com/office/officeart/2018/5/layout/IconLeafLabelList"/>
    <dgm:cxn modelId="{A4020DFF-46EF-4C2D-A7C8-07EDB75288C1}" srcId="{EC2DFE55-CE4B-4342-B8FD-1F73DF676DE6}" destId="{472A505D-FD2E-488A-9C3D-C9405543F597}" srcOrd="3" destOrd="0" parTransId="{22F24FFA-DC6F-4FD5-8775-A83702F20F9C}" sibTransId="{8E43E152-A3AC-4CCE-A9E0-0AD2D0593808}"/>
    <dgm:cxn modelId="{794C4C48-D819-47C6-AAD2-4EFCE991BBCB}" type="presParOf" srcId="{12AE01C2-D6CA-42A7-82AD-E72800F3476E}" destId="{D8332899-CBDD-43A3-9782-F0A65EB50402}" srcOrd="0" destOrd="0" presId="urn:microsoft.com/office/officeart/2018/5/layout/IconLeafLabelList"/>
    <dgm:cxn modelId="{06504C1E-1166-43CF-9252-EADD391DFAD1}" type="presParOf" srcId="{D8332899-CBDD-43A3-9782-F0A65EB50402}" destId="{1BCEDB05-C219-4D86-9BD4-954D5137FFBF}" srcOrd="0" destOrd="0" presId="urn:microsoft.com/office/officeart/2018/5/layout/IconLeafLabelList"/>
    <dgm:cxn modelId="{39D5E07B-76FD-4B0F-B1B7-FB158DAA4D55}" type="presParOf" srcId="{D8332899-CBDD-43A3-9782-F0A65EB50402}" destId="{200E93D9-A7DE-44BB-8C3A-DD1C9432A781}" srcOrd="1" destOrd="0" presId="urn:microsoft.com/office/officeart/2018/5/layout/IconLeafLabelList"/>
    <dgm:cxn modelId="{67A6B4D4-A1EE-4662-9B08-599E57BACB17}" type="presParOf" srcId="{D8332899-CBDD-43A3-9782-F0A65EB50402}" destId="{545CD6D2-C727-46F0-AC0B-4E541184EF51}" srcOrd="2" destOrd="0" presId="urn:microsoft.com/office/officeart/2018/5/layout/IconLeafLabelList"/>
    <dgm:cxn modelId="{F378E3A3-3131-4A92-8792-94916464619E}" type="presParOf" srcId="{D8332899-CBDD-43A3-9782-F0A65EB50402}" destId="{3D74E307-28F4-4D16-91F0-0D024F7B2B8F}" srcOrd="3" destOrd="0" presId="urn:microsoft.com/office/officeart/2018/5/layout/IconLeafLabelList"/>
    <dgm:cxn modelId="{C997BD74-F2E5-487C-B245-CF3FD5D18C7A}" type="presParOf" srcId="{12AE01C2-D6CA-42A7-82AD-E72800F3476E}" destId="{6B38AF1F-553E-4096-9F74-A3EAA9B00048}" srcOrd="1" destOrd="0" presId="urn:microsoft.com/office/officeart/2018/5/layout/IconLeafLabelList"/>
    <dgm:cxn modelId="{E2594541-84C9-40D5-969F-D8F557A94145}" type="presParOf" srcId="{12AE01C2-D6CA-42A7-82AD-E72800F3476E}" destId="{06159F48-C944-45C0-8B10-85AFFBD2F3AA}" srcOrd="2" destOrd="0" presId="urn:microsoft.com/office/officeart/2018/5/layout/IconLeafLabelList"/>
    <dgm:cxn modelId="{0AF37D87-8C93-4179-BCD7-CF0DFBD2A9E1}" type="presParOf" srcId="{06159F48-C944-45C0-8B10-85AFFBD2F3AA}" destId="{2ACD3AE1-73EF-4956-95FF-970B445AEE31}" srcOrd="0" destOrd="0" presId="urn:microsoft.com/office/officeart/2018/5/layout/IconLeafLabelList"/>
    <dgm:cxn modelId="{D515E012-F5F5-40D4-AEB5-34498F0C0575}" type="presParOf" srcId="{06159F48-C944-45C0-8B10-85AFFBD2F3AA}" destId="{DA7F480D-DC03-42E4-B4E3-212609798A60}" srcOrd="1" destOrd="0" presId="urn:microsoft.com/office/officeart/2018/5/layout/IconLeafLabelList"/>
    <dgm:cxn modelId="{2355D2AB-0FF5-4A4B-B303-414F76CD6F1C}" type="presParOf" srcId="{06159F48-C944-45C0-8B10-85AFFBD2F3AA}" destId="{BAAE5CE9-91CA-4E8D-9971-0BD4078C1640}" srcOrd="2" destOrd="0" presId="urn:microsoft.com/office/officeart/2018/5/layout/IconLeafLabelList"/>
    <dgm:cxn modelId="{0EA11703-42BD-47D4-B583-0F568CE5BA21}" type="presParOf" srcId="{06159F48-C944-45C0-8B10-85AFFBD2F3AA}" destId="{BB11BED5-9F0F-4561-91A4-04FD254AB4A5}" srcOrd="3" destOrd="0" presId="urn:microsoft.com/office/officeart/2018/5/layout/IconLeafLabelList"/>
    <dgm:cxn modelId="{099F32FB-9C23-4F88-B4CD-6218B30AAD58}" type="presParOf" srcId="{12AE01C2-D6CA-42A7-82AD-E72800F3476E}" destId="{4316ED87-D76C-49D7-8FAC-E7DED97E8B04}" srcOrd="3" destOrd="0" presId="urn:microsoft.com/office/officeart/2018/5/layout/IconLeafLabelList"/>
    <dgm:cxn modelId="{2E7B7FA0-92C4-450E-B4EE-FAE7F5842573}" type="presParOf" srcId="{12AE01C2-D6CA-42A7-82AD-E72800F3476E}" destId="{B4B996F2-4D78-43E8-BD53-69FA9B6F1AC9}" srcOrd="4" destOrd="0" presId="urn:microsoft.com/office/officeart/2018/5/layout/IconLeafLabelList"/>
    <dgm:cxn modelId="{CB52523F-3361-4C35-8568-2737725A93FB}" type="presParOf" srcId="{B4B996F2-4D78-43E8-BD53-69FA9B6F1AC9}" destId="{78D6E508-B2CA-4050-9056-EE66DE0FC70D}" srcOrd="0" destOrd="0" presId="urn:microsoft.com/office/officeart/2018/5/layout/IconLeafLabelList"/>
    <dgm:cxn modelId="{8E5FA7F3-2CC1-42B9-8BFC-948654AF2D0D}" type="presParOf" srcId="{B4B996F2-4D78-43E8-BD53-69FA9B6F1AC9}" destId="{F478BF8A-22FA-4F46-92B9-3767259A8B8B}" srcOrd="1" destOrd="0" presId="urn:microsoft.com/office/officeart/2018/5/layout/IconLeafLabelList"/>
    <dgm:cxn modelId="{EF16940B-BECE-4A2D-BA6A-3F13564D5C07}" type="presParOf" srcId="{B4B996F2-4D78-43E8-BD53-69FA9B6F1AC9}" destId="{A7E3C6AF-0CB9-49FE-9B55-93BB1FE90347}" srcOrd="2" destOrd="0" presId="urn:microsoft.com/office/officeart/2018/5/layout/IconLeafLabelList"/>
    <dgm:cxn modelId="{E428E758-CD7C-4418-9521-EFE3941F3ABE}" type="presParOf" srcId="{B4B996F2-4D78-43E8-BD53-69FA9B6F1AC9}" destId="{75E63A16-B21A-44B7-8ADA-67E5AB8124B2}" srcOrd="3" destOrd="0" presId="urn:microsoft.com/office/officeart/2018/5/layout/IconLeafLabelList"/>
    <dgm:cxn modelId="{51B1B27C-9372-4793-BE26-4CF98FEC93A4}" type="presParOf" srcId="{12AE01C2-D6CA-42A7-82AD-E72800F3476E}" destId="{0CCC1B07-C9F8-46BC-A6E4-A309F6B11ADD}" srcOrd="5" destOrd="0" presId="urn:microsoft.com/office/officeart/2018/5/layout/IconLeafLabelList"/>
    <dgm:cxn modelId="{CCB7D348-CA32-4E24-B420-9A6757BC6933}" type="presParOf" srcId="{12AE01C2-D6CA-42A7-82AD-E72800F3476E}" destId="{CC3420FA-3FC2-4FFA-9C0E-8117CCD7F0C7}" srcOrd="6" destOrd="0" presId="urn:microsoft.com/office/officeart/2018/5/layout/IconLeafLabelList"/>
    <dgm:cxn modelId="{1A82812F-E12F-4A9E-A054-AFB879B13897}" type="presParOf" srcId="{CC3420FA-3FC2-4FFA-9C0E-8117CCD7F0C7}" destId="{1272D2F4-9756-482B-A7F7-C9BB0FC0364F}" srcOrd="0" destOrd="0" presId="urn:microsoft.com/office/officeart/2018/5/layout/IconLeafLabelList"/>
    <dgm:cxn modelId="{73DD8D78-BCCD-4669-9672-F85C18F92182}" type="presParOf" srcId="{CC3420FA-3FC2-4FFA-9C0E-8117CCD7F0C7}" destId="{F217FB4A-DDFA-49FD-8AF8-296C68E05C01}" srcOrd="1" destOrd="0" presId="urn:microsoft.com/office/officeart/2018/5/layout/IconLeafLabelList"/>
    <dgm:cxn modelId="{C9A06346-8440-4586-BD0B-B9FF327B3ED1}" type="presParOf" srcId="{CC3420FA-3FC2-4FFA-9C0E-8117CCD7F0C7}" destId="{DA862DCE-1D72-491F-BEBA-F8CFC528FC91}" srcOrd="2" destOrd="0" presId="urn:microsoft.com/office/officeart/2018/5/layout/IconLeafLabelList"/>
    <dgm:cxn modelId="{9B43A0FE-8AEB-4D6C-999E-50C8068D2A68}" type="presParOf" srcId="{CC3420FA-3FC2-4FFA-9C0E-8117CCD7F0C7}" destId="{954B82DA-FB91-4499-BC16-C891E9D7A2E5}" srcOrd="3" destOrd="0" presId="urn:microsoft.com/office/officeart/2018/5/layout/IconLeafLabelList"/>
    <dgm:cxn modelId="{56F88497-99B4-41CD-BC83-8B0D9AE6B6C2}" type="presParOf" srcId="{12AE01C2-D6CA-42A7-82AD-E72800F3476E}" destId="{BAC6E973-2FE5-4679-BE7B-EFEE48CE8B47}" srcOrd="7" destOrd="0" presId="urn:microsoft.com/office/officeart/2018/5/layout/IconLeafLabelList"/>
    <dgm:cxn modelId="{44AEAA14-9704-4713-B9C5-5A9853DC76EC}" type="presParOf" srcId="{12AE01C2-D6CA-42A7-82AD-E72800F3476E}" destId="{E75D2F61-4A1D-431B-869E-7B1B29130F25}" srcOrd="8" destOrd="0" presId="urn:microsoft.com/office/officeart/2018/5/layout/IconLeafLabelList"/>
    <dgm:cxn modelId="{6AEE0029-332B-4492-AFAC-441B1CAE3856}" type="presParOf" srcId="{E75D2F61-4A1D-431B-869E-7B1B29130F25}" destId="{28C390D0-4935-4EF9-9A0C-5D37FCFA3FB0}" srcOrd="0" destOrd="0" presId="urn:microsoft.com/office/officeart/2018/5/layout/IconLeafLabelList"/>
    <dgm:cxn modelId="{0E146E92-6951-4EC5-99EA-4CE64F154312}" type="presParOf" srcId="{E75D2F61-4A1D-431B-869E-7B1B29130F25}" destId="{C0490CF8-0F67-4D1E-8E31-7A2B66815104}" srcOrd="1" destOrd="0" presId="urn:microsoft.com/office/officeart/2018/5/layout/IconLeafLabelList"/>
    <dgm:cxn modelId="{189F2105-C3B0-4321-8020-CE0BA23A8C17}" type="presParOf" srcId="{E75D2F61-4A1D-431B-869E-7B1B29130F25}" destId="{A7B5CDBD-F7BA-4F9B-A424-711B762BC1BE}" srcOrd="2" destOrd="0" presId="urn:microsoft.com/office/officeart/2018/5/layout/IconLeafLabelList"/>
    <dgm:cxn modelId="{DF7044F5-A8B3-4E0D-87A4-E91429B6657B}" type="presParOf" srcId="{E75D2F61-4A1D-431B-869E-7B1B29130F25}" destId="{39B95AAF-163D-4CD6-8488-6F49A8FE8620}" srcOrd="3" destOrd="0" presId="urn:microsoft.com/office/officeart/2018/5/layout/IconLeafLabelList"/>
    <dgm:cxn modelId="{BE2BB803-D46D-46C7-96C9-FD616CF3E58C}" type="presParOf" srcId="{12AE01C2-D6CA-42A7-82AD-E72800F3476E}" destId="{3B11E4B6-F584-445A-BA4E-0141DBD5F9A3}" srcOrd="9" destOrd="0" presId="urn:microsoft.com/office/officeart/2018/5/layout/IconLeafLabelList"/>
    <dgm:cxn modelId="{FDB93458-684F-4C63-80D7-EB88FCC72ABF}" type="presParOf" srcId="{12AE01C2-D6CA-42A7-82AD-E72800F3476E}" destId="{B2391173-CBA5-426B-821F-12CF8205A9FC}" srcOrd="10" destOrd="0" presId="urn:microsoft.com/office/officeart/2018/5/layout/IconLeafLabelList"/>
    <dgm:cxn modelId="{EA5A9FFA-1072-4FA4-824E-54123D26EE60}" type="presParOf" srcId="{B2391173-CBA5-426B-821F-12CF8205A9FC}" destId="{91909902-B2E1-43BF-904D-67275F5CBE04}" srcOrd="0" destOrd="0" presId="urn:microsoft.com/office/officeart/2018/5/layout/IconLeafLabelList"/>
    <dgm:cxn modelId="{574D7BCD-F6E3-443B-993D-BC997ADCDAA3}" type="presParOf" srcId="{B2391173-CBA5-426B-821F-12CF8205A9FC}" destId="{C6EEE781-2F41-4056-BE28-229DA761BC11}" srcOrd="1" destOrd="0" presId="urn:microsoft.com/office/officeart/2018/5/layout/IconLeafLabelList"/>
    <dgm:cxn modelId="{7A4C1459-E7A5-4642-BDD4-330F4A8C094E}" type="presParOf" srcId="{B2391173-CBA5-426B-821F-12CF8205A9FC}" destId="{F775856F-8575-4BC8-BED2-E4CCE42A34E3}" srcOrd="2" destOrd="0" presId="urn:microsoft.com/office/officeart/2018/5/layout/IconLeafLabelList"/>
    <dgm:cxn modelId="{5927668A-E02A-4AED-A15D-E9917F5E26BD}" type="presParOf" srcId="{B2391173-CBA5-426B-821F-12CF8205A9FC}" destId="{6A3E9307-13ED-42BD-A6EA-0FBDEF74FF1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EDB05-C219-4D86-9BD4-954D5137FFBF}">
      <dsp:nvSpPr>
        <dsp:cNvPr id="0" name=""/>
        <dsp:cNvSpPr/>
      </dsp:nvSpPr>
      <dsp:spPr>
        <a:xfrm>
          <a:off x="692916" y="589747"/>
          <a:ext cx="720562" cy="70770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E93D9-A7DE-44BB-8C3A-DD1C9432A781}">
      <dsp:nvSpPr>
        <dsp:cNvPr id="0" name=""/>
        <dsp:cNvSpPr/>
      </dsp:nvSpPr>
      <dsp:spPr>
        <a:xfrm>
          <a:off x="846479" y="724096"/>
          <a:ext cx="413437" cy="406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4E307-28F4-4D16-91F0-0D024F7B2B8F}">
      <dsp:nvSpPr>
        <dsp:cNvPr id="0" name=""/>
        <dsp:cNvSpPr/>
      </dsp:nvSpPr>
      <dsp:spPr>
        <a:xfrm>
          <a:off x="63582" y="1478711"/>
          <a:ext cx="2106381" cy="132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Age: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Length of time a person has lived</a:t>
          </a:r>
        </a:p>
      </dsp:txBody>
      <dsp:txXfrm>
        <a:off x="63582" y="1478711"/>
        <a:ext cx="2106381" cy="1323686"/>
      </dsp:txXfrm>
    </dsp:sp>
    <dsp:sp modelId="{2ACD3AE1-73EF-4956-95FF-970B445AEE31}">
      <dsp:nvSpPr>
        <dsp:cNvPr id="0" name=""/>
        <dsp:cNvSpPr/>
      </dsp:nvSpPr>
      <dsp:spPr>
        <a:xfrm>
          <a:off x="2727029" y="604070"/>
          <a:ext cx="720562" cy="7035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F480D-DC03-42E4-B4E3-212609798A60}">
      <dsp:nvSpPr>
        <dsp:cNvPr id="0" name=""/>
        <dsp:cNvSpPr/>
      </dsp:nvSpPr>
      <dsp:spPr>
        <a:xfrm>
          <a:off x="2880591" y="754000"/>
          <a:ext cx="413437" cy="40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1BED5-9F0F-4561-91A4-04FD254AB4A5}">
      <dsp:nvSpPr>
        <dsp:cNvPr id="0" name=""/>
        <dsp:cNvSpPr/>
      </dsp:nvSpPr>
      <dsp:spPr>
        <a:xfrm>
          <a:off x="2305157" y="1393393"/>
          <a:ext cx="1548406" cy="882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Cabin: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class of accommodation </a:t>
          </a:r>
        </a:p>
      </dsp:txBody>
      <dsp:txXfrm>
        <a:off x="2305157" y="1393393"/>
        <a:ext cx="1548406" cy="882282"/>
      </dsp:txXfrm>
    </dsp:sp>
    <dsp:sp modelId="{78D6E508-B2CA-4050-9056-EE66DE0FC70D}">
      <dsp:nvSpPr>
        <dsp:cNvPr id="0" name=""/>
        <dsp:cNvSpPr/>
      </dsp:nvSpPr>
      <dsp:spPr>
        <a:xfrm>
          <a:off x="4514166" y="629606"/>
          <a:ext cx="720562" cy="6511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8BF8A-22FA-4F46-92B9-3767259A8B8B}">
      <dsp:nvSpPr>
        <dsp:cNvPr id="0" name=""/>
        <dsp:cNvSpPr/>
      </dsp:nvSpPr>
      <dsp:spPr>
        <a:xfrm>
          <a:off x="4674893" y="768376"/>
          <a:ext cx="413437" cy="3736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63A16-B21A-44B7-8ADA-67E5AB8124B2}">
      <dsp:nvSpPr>
        <dsp:cNvPr id="0" name=""/>
        <dsp:cNvSpPr/>
      </dsp:nvSpPr>
      <dsp:spPr>
        <a:xfrm>
          <a:off x="4017178" y="1479678"/>
          <a:ext cx="1612429" cy="848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NAME: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IS A COLLECTION OF DATA PERTAINING TO AN INDIVIDUAL TRAVELLER OR GROUP</a:t>
          </a:r>
        </a:p>
      </dsp:txBody>
      <dsp:txXfrm>
        <a:off x="4017178" y="1479678"/>
        <a:ext cx="1612429" cy="848815"/>
      </dsp:txXfrm>
    </dsp:sp>
    <dsp:sp modelId="{1272D2F4-9756-482B-A7F7-C9BB0FC0364F}">
      <dsp:nvSpPr>
        <dsp:cNvPr id="0" name=""/>
        <dsp:cNvSpPr/>
      </dsp:nvSpPr>
      <dsp:spPr>
        <a:xfrm>
          <a:off x="6237922" y="629606"/>
          <a:ext cx="720562" cy="67326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7FB4A-DDFA-49FD-8AF8-296C68E05C01}">
      <dsp:nvSpPr>
        <dsp:cNvPr id="0" name=""/>
        <dsp:cNvSpPr/>
      </dsp:nvSpPr>
      <dsp:spPr>
        <a:xfrm>
          <a:off x="6391485" y="773088"/>
          <a:ext cx="413437" cy="3862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B82DA-FB91-4499-BC16-C891E9D7A2E5}">
      <dsp:nvSpPr>
        <dsp:cNvPr id="0" name=""/>
        <dsp:cNvSpPr/>
      </dsp:nvSpPr>
      <dsp:spPr>
        <a:xfrm>
          <a:off x="5887381" y="1512575"/>
          <a:ext cx="1421646" cy="819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PORT OF EMBARKATION: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FROM WHICH THE SHIP DEPARTS OR PASSENGER BOARDS THE SHIP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87381" y="1512575"/>
        <a:ext cx="1421646" cy="819814"/>
      </dsp:txXfrm>
    </dsp:sp>
    <dsp:sp modelId="{28C390D0-4935-4EF9-9A0C-5D37FCFA3FB0}">
      <dsp:nvSpPr>
        <dsp:cNvPr id="0" name=""/>
        <dsp:cNvSpPr/>
      </dsp:nvSpPr>
      <dsp:spPr>
        <a:xfrm>
          <a:off x="7836496" y="629606"/>
          <a:ext cx="720562" cy="6894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90CF8-0F67-4D1E-8E31-7A2B66815104}">
      <dsp:nvSpPr>
        <dsp:cNvPr id="0" name=""/>
        <dsp:cNvSpPr/>
      </dsp:nvSpPr>
      <dsp:spPr>
        <a:xfrm>
          <a:off x="7990059" y="776536"/>
          <a:ext cx="413437" cy="3955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95AAF-163D-4CD6-8488-6F49A8FE8620}">
      <dsp:nvSpPr>
        <dsp:cNvPr id="0" name=""/>
        <dsp:cNvSpPr/>
      </dsp:nvSpPr>
      <dsp:spPr>
        <a:xfrm>
          <a:off x="7515745" y="1450308"/>
          <a:ext cx="1362063" cy="798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PASSENGER ID</a:t>
          </a:r>
          <a:r>
            <a:rPr lang="en-US" sz="120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UNIQUE IDENTITY OF THE PASSENGER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15745" y="1450308"/>
        <a:ext cx="1362063" cy="798595"/>
      </dsp:txXfrm>
    </dsp:sp>
    <dsp:sp modelId="{91909902-B2E1-43BF-904D-67275F5CBE04}">
      <dsp:nvSpPr>
        <dsp:cNvPr id="0" name=""/>
        <dsp:cNvSpPr/>
      </dsp:nvSpPr>
      <dsp:spPr>
        <a:xfrm>
          <a:off x="9314872" y="600014"/>
          <a:ext cx="720562" cy="7005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EE781-2F41-4056-BE28-229DA761BC11}">
      <dsp:nvSpPr>
        <dsp:cNvPr id="0" name=""/>
        <dsp:cNvSpPr/>
      </dsp:nvSpPr>
      <dsp:spPr>
        <a:xfrm>
          <a:off x="9468434" y="749308"/>
          <a:ext cx="413437" cy="4019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E9307-13ED-42BD-A6EA-0FBDEF74FF1A}">
      <dsp:nvSpPr>
        <dsp:cNvPr id="0" name=""/>
        <dsp:cNvSpPr/>
      </dsp:nvSpPr>
      <dsp:spPr>
        <a:xfrm>
          <a:off x="9103019" y="1459561"/>
          <a:ext cx="1025120" cy="90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FARE PAID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THE TICKET PRICE</a:t>
          </a:r>
        </a:p>
      </dsp:txBody>
      <dsp:txXfrm>
        <a:off x="9103019" y="1459561"/>
        <a:ext cx="1025120" cy="902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2EBDA-17FE-47FD-A20C-F60E869E6EC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45E10-3588-4283-95D0-BC4BB014A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BF24-AF14-4057-A4D8-F95CF4CB7F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83EE-DE4C-4820-A8C7-C6B26B5D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BF24-AF14-4057-A4D8-F95CF4CB7F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83EE-DE4C-4820-A8C7-C6B26B5D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3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BF24-AF14-4057-A4D8-F95CF4CB7F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83EE-DE4C-4820-A8C7-C6B26B5DC3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907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BF24-AF14-4057-A4D8-F95CF4CB7F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83EE-DE4C-4820-A8C7-C6B26B5D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9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BF24-AF14-4057-A4D8-F95CF4CB7F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83EE-DE4C-4820-A8C7-C6B26B5DC3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908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BF24-AF14-4057-A4D8-F95CF4CB7F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83EE-DE4C-4820-A8C7-C6B26B5D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0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BF24-AF14-4057-A4D8-F95CF4CB7F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83EE-DE4C-4820-A8C7-C6B26B5D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78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BF24-AF14-4057-A4D8-F95CF4CB7F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83EE-DE4C-4820-A8C7-C6B26B5D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4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BF24-AF14-4057-A4D8-F95CF4CB7F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83EE-DE4C-4820-A8C7-C6B26B5D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BF24-AF14-4057-A4D8-F95CF4CB7F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83EE-DE4C-4820-A8C7-C6B26B5D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7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BF24-AF14-4057-A4D8-F95CF4CB7F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83EE-DE4C-4820-A8C7-C6B26B5D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9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BF24-AF14-4057-A4D8-F95CF4CB7F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83EE-DE4C-4820-A8C7-C6B26B5D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BF24-AF14-4057-A4D8-F95CF4CB7F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83EE-DE4C-4820-A8C7-C6B26B5D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5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BF24-AF14-4057-A4D8-F95CF4CB7F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83EE-DE4C-4820-A8C7-C6B26B5D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BF24-AF14-4057-A4D8-F95CF4CB7F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83EE-DE4C-4820-A8C7-C6B26B5D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BF24-AF14-4057-A4D8-F95CF4CB7F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83EE-DE4C-4820-A8C7-C6B26B5D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4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BF24-AF14-4057-A4D8-F95CF4CB7FB8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E483EE-DE4C-4820-A8C7-C6B26B5D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BE91-AD5C-6032-EAA5-5AC5DA13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5250" y="2481944"/>
            <a:ext cx="9377232" cy="2286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GROUP 2</a:t>
            </a:r>
            <a:br>
              <a:rPr lang="en-US" dirty="0">
                <a:latin typeface="Amasis MT Pro Black" panose="02040A04050005020304" pitchFamily="18" charset="0"/>
              </a:rPr>
            </a:br>
            <a:r>
              <a:rPr lang="en-US" dirty="0">
                <a:latin typeface="Amasis MT Pro Black" panose="02040A04050005020304" pitchFamily="18" charset="0"/>
              </a:rPr>
              <a:t>TITANIC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E8812-B690-78FF-E1D3-BDBB481FA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3910" y="4767943"/>
            <a:ext cx="8910702" cy="113571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ptos Black" panose="020F0502020204030204" pitchFamily="34" charset="0"/>
              </a:rPr>
              <a:t>SQL AND POWER BI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33907-B7B7-EB83-0D7D-B622FD6984B2}"/>
              </a:ext>
            </a:extLst>
          </p:cNvPr>
          <p:cNvSpPr txBox="1"/>
          <p:nvPr/>
        </p:nvSpPr>
        <p:spPr>
          <a:xfrm>
            <a:off x="7758404" y="198192"/>
            <a:ext cx="3456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Data Analytics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993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98DA7-B881-D6CE-4BCB-6CDD9215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6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1EE5EF-FB8C-CC9C-42D3-1D4E4B9BE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3" y="494890"/>
            <a:ext cx="11417968" cy="667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1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4C5C00-CD78-E53F-3D06-C82B28748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2" y="671127"/>
            <a:ext cx="11983452" cy="62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5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4C9041-07C4-E48C-B63C-6F93DC75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19" y="671127"/>
            <a:ext cx="10478962" cy="5515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7157B3-0D31-2EA1-B79D-904DC487B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66" y="618733"/>
            <a:ext cx="10517068" cy="56205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AA57E7-2964-0906-A070-E19F877F5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20E6E6-B3C0-AEA6-0C9A-1D5EFC6FD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785"/>
            <a:ext cx="11359297" cy="62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00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F8DE41-0806-B604-CF95-446808A7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456" y="751641"/>
            <a:ext cx="4497487" cy="4568825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</a:t>
            </a:r>
            <a:b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SCREENSHOTTED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70C0-10FB-E7AD-8571-65A7EBE8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" y="1286934"/>
            <a:ext cx="6385334" cy="42841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VISUALIZATION WITH POWER BI</a:t>
            </a:r>
          </a:p>
        </p:txBody>
      </p:sp>
    </p:spTree>
    <p:extLst>
      <p:ext uri="{BB962C8B-B14F-4D97-AF65-F5344CB8AC3E}">
        <p14:creationId xmlns:p14="http://schemas.microsoft.com/office/powerpoint/2010/main" val="1900558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E85645-AAA2-E30E-26A0-9788FC43B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9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4261B4-B363-1AED-4B72-0BE92425A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17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3344E8-8424-CF52-8FAB-71338E75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666749"/>
            <a:ext cx="8066087" cy="71092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masis MT Pro Black" panose="02040A04050005020304" pitchFamily="18" charset="0"/>
              </a:rPr>
              <a:t>INSIGHT AND 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D8E76-B859-DFE2-3469-D80166CA6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41" y="1268963"/>
            <a:ext cx="5910975" cy="5411755"/>
          </a:xfrm>
        </p:spPr>
        <p:txBody>
          <a:bodyPr>
            <a:normAutofit fontScale="70000" lnSpcReduction="20000"/>
          </a:bodyPr>
          <a:lstStyle/>
          <a:p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dashboard, it can be deduced  that the deaths were more than survivors, with a death rate of 51.7% and survival rate of 48.2%.</a:t>
            </a:r>
          </a:p>
          <a:p>
            <a:endParaRPr lang="en-US" sz="2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Females had the highest survival rate of 74.2%  on the other hand the males had the least survival rate of 18.9%.</a:t>
            </a:r>
          </a:p>
          <a:p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 S had the highest number of passengers embarkation, with a total of 645 passengers </a:t>
            </a:r>
            <a:r>
              <a:rPr lang="en-US" sz="2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 C had 169 </a:t>
            </a:r>
            <a:r>
              <a:rPr lang="en-US" sz="2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 Port Q with 77 respectively.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b="1" dirty="0"/>
          </a:p>
          <a:p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number of males on board  was 577, only 109 survived, while 314 females were onboard and 233 survived. </a:t>
            </a:r>
          </a:p>
          <a:p>
            <a:endParaRPr lang="en-US" sz="2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PClass 1 generated the highest fare of 84.5  with the lowest population of 16.63%, while PClass 3 generated the least fare of 13.68 with the highest population of 50%.</a:t>
            </a:r>
          </a:p>
          <a:p>
            <a:endParaRPr lang="en-US" sz="2200" b="1" dirty="0"/>
          </a:p>
          <a:p>
            <a:r>
              <a:rPr lang="en-US" sz="2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average age of passengers in PClass 1 was 39 Males and 35  Females, PClass 2,had 30  Males and 29  females, and PClass  3 had an average age of 27 Males and 23 Females. . </a:t>
            </a:r>
            <a:r>
              <a:rPr lang="en-US" sz="2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Ages of all</a:t>
            </a: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passengers were recorded.</a:t>
            </a:r>
          </a:p>
          <a:p>
            <a:endParaRPr lang="en-US" sz="22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80395D7-E8E9-6D5A-38EB-74D054CE6B03}"/>
              </a:ext>
            </a:extLst>
          </p:cNvPr>
          <p:cNvSpPr txBox="1">
            <a:spLocks/>
          </p:cNvSpPr>
          <p:nvPr/>
        </p:nvSpPr>
        <p:spPr>
          <a:xfrm>
            <a:off x="7063273" y="1194317"/>
            <a:ext cx="4907903" cy="5551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avoid possible high death rate , the ship should be provided with enough Life Jacket for both Passengers and crew members and spares.</a:t>
            </a:r>
          </a:p>
          <a:p>
            <a:endParaRPr lang="en-US" dirty="0"/>
          </a:p>
          <a:p>
            <a:r>
              <a:rPr lang="en-US" dirty="0"/>
              <a:t>There should be constant safety briefings of  passengers before boarding to create awareness of what to do in case of emergency.</a:t>
            </a:r>
          </a:p>
          <a:p>
            <a:endParaRPr lang="en-US" dirty="0"/>
          </a:p>
          <a:p>
            <a:r>
              <a:rPr lang="en-US" dirty="0"/>
              <a:t>Sufficient Provision of life boats to accommodate the number of passengers onboard for safe evacuation. </a:t>
            </a:r>
          </a:p>
          <a:p>
            <a:r>
              <a:rPr lang="en-US" dirty="0"/>
              <a:t>There should be effective ways of communicating unexpected signals of dangers between the Tower watch keeper and the crew on deck.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71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C57DC9-D3A7-ADEF-1B44-68B25DABC774}"/>
              </a:ext>
            </a:extLst>
          </p:cNvPr>
          <p:cNvSpPr/>
          <p:nvPr/>
        </p:nvSpPr>
        <p:spPr>
          <a:xfrm>
            <a:off x="849876" y="981190"/>
            <a:ext cx="11113524" cy="2689589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sp3d contourW="12700" prstMaterial="metal">
            <a:bevelT w="127000" h="190500" prst="riblet"/>
            <a:contourClr>
              <a:srgbClr val="FFFF00"/>
            </a:contourClr>
          </a:sp3d>
        </p:spPr>
        <p:txBody>
          <a:bodyPr wrap="square" lIns="91440" tIns="45720" rIns="91440" bIns="45720">
            <a:prstTxWarp prst="textTriangleInverted">
              <a:avLst/>
            </a:prstTxWarp>
            <a:spAutoFit/>
            <a:sp3d extrusionH="57150">
              <a:bevelT w="57150" h="38100" prst="artDeco"/>
            </a:sp3d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Amasis MT Pro Black" panose="02040A04050005020304" pitchFamily="18" charset="0"/>
              </a:rPr>
              <a:t>THANK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50000" endA="300" endPos="50000" dist="29997" dir="5400000" sy="-100000" algn="bl" rotWithShape="0"/>
                </a:effectLst>
                <a:latin typeface="Amasis MT Pro Black" panose="02040A04050005020304" pitchFamily="18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279136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9184-AD3D-8470-FECD-05F441AB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29" y="1318590"/>
            <a:ext cx="5805845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57092-D7BA-E348-43F2-240222BB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926" y="1071289"/>
            <a:ext cx="4860160" cy="5251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This project is about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Titanic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Ship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12121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Titanic is about a ship that conveyed passengers onboard, whose personal details are stored in the database.</a:t>
            </a:r>
            <a:endParaRPr lang="en-US" sz="2000" b="0" i="0" dirty="0">
              <a:solidFill>
                <a:srgbClr val="121212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121212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12121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This Ship conveying passengers from different walks of life, sex and family background was wrecked, leaving many dead and few survivals.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7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CA72-4749-ED53-AE30-BE32D563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219277"/>
            <a:ext cx="9383408" cy="1002395"/>
          </a:xfrm>
        </p:spPr>
        <p:txBody>
          <a:bodyPr>
            <a:normAutofit fontScale="90000"/>
          </a:bodyPr>
          <a:lstStyle/>
          <a:p>
            <a:br>
              <a:rPr lang="en-US" b="0" i="0" u="none" strike="noStrike" baseline="0" dirty="0">
                <a:solidFill>
                  <a:schemeClr val="bg1"/>
                </a:solidFill>
                <a:latin typeface="Segoe UI" panose="020B0502040204020203" pitchFamily="34" charset="0"/>
              </a:rPr>
            </a:br>
            <a:r>
              <a:rPr lang="en-US" b="0" i="0" u="none" strike="noStrike" baseline="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b="1" i="0" u="none" strike="noStrike" baseline="0" dirty="0">
                <a:latin typeface="Amasis MT Pro Black" panose="02040A04050005020304" pitchFamily="18" charset="0"/>
              </a:rPr>
              <a:t>DESCRIPTION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en-US" b="1" i="0" u="none" strike="noStrike" baseline="0" dirty="0">
                <a:latin typeface="Amasis MT Pro Black" panose="02040A04050005020304" pitchFamily="18" charset="0"/>
              </a:rPr>
              <a:t>OF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en-US" b="1" i="0" u="none" strike="noStrike" baseline="0" dirty="0">
                <a:latin typeface="Amasis MT Pro Black" panose="02040A04050005020304" pitchFamily="18" charset="0"/>
              </a:rPr>
              <a:t>COLUMN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en-US" b="1" i="0" u="none" strike="noStrike" baseline="0" dirty="0">
                <a:latin typeface="Amasis MT Pro Black" panose="02040A04050005020304" pitchFamily="18" charset="0"/>
              </a:rPr>
              <a:t>HEADERS</a:t>
            </a:r>
            <a:endParaRPr lang="en-US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EFCED9-8B6B-FE02-A573-5A9C08088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166390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44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8CD7-8B65-A608-E9B0-2C23DC91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075" y="714375"/>
            <a:ext cx="4563866" cy="453715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</a:t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SCREENSHOTTED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BD3C-3083-6DD8-304F-74BF6754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9" y="1286934"/>
            <a:ext cx="6816735" cy="42841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000" dirty="0">
                <a:solidFill>
                  <a:srgbClr val="FFFFFF"/>
                </a:solidFill>
                <a:latin typeface="Amasis MT Pro Black" panose="02040A04050005020304" pitchFamily="18" charset="0"/>
              </a:rPr>
              <a:t>STRUCTURED QUERY LANGUAGE (SQL)</a:t>
            </a:r>
          </a:p>
          <a:p>
            <a:pPr marL="0" indent="0" algn="ctr">
              <a:buNone/>
            </a:pPr>
            <a:r>
              <a:rPr lang="en-US" sz="3000" dirty="0">
                <a:solidFill>
                  <a:srgbClr val="FFFFFF"/>
                </a:solidFill>
                <a:latin typeface="Amasis MT Pro Black" panose="02040A04050005020304" pitchFamily="18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728633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C764E0-6BF4-9742-7283-76C0F4A22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812" y="0"/>
            <a:ext cx="12366812" cy="71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1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D46D17-F70E-AC60-CC36-45FDB0BE9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5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0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D7C08-3C76-34E3-0761-EACBC1119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2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02DDF-055F-61A6-D336-ED0705CAC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99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9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CD256-B242-4FF4-5D34-6F04356BC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" y="0"/>
            <a:ext cx="12030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660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1033</TotalTime>
  <Words>419</Words>
  <Application>Microsoft Office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Amasis MT Pro Black</vt:lpstr>
      <vt:lpstr>Aptos</vt:lpstr>
      <vt:lpstr>Aptos Black</vt:lpstr>
      <vt:lpstr>Arial</vt:lpstr>
      <vt:lpstr>Calibri</vt:lpstr>
      <vt:lpstr>Corbel</vt:lpstr>
      <vt:lpstr>Segoe UI</vt:lpstr>
      <vt:lpstr>Times New Roman</vt:lpstr>
      <vt:lpstr>Trebuchet MS</vt:lpstr>
      <vt:lpstr>Wingdings</vt:lpstr>
      <vt:lpstr>Wingdings 3</vt:lpstr>
      <vt:lpstr>Facet</vt:lpstr>
      <vt:lpstr>GROUP 2 TITANIC PROJECT</vt:lpstr>
      <vt:lpstr>INTRODUCTION</vt:lpstr>
      <vt:lpstr>  DESCRIPTION OF COLUMN HEADERS</vt:lpstr>
      <vt:lpstr>QUESTIONS  AND SCREENSHOTTED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 AND SCREENSHOTTED RESULTS</vt:lpstr>
      <vt:lpstr>PowerPoint Presentation</vt:lpstr>
      <vt:lpstr>PowerPoint Presentation</vt:lpstr>
      <vt:lpstr>INSIGHT AND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6  CAPSTONE PROJECT</dc:title>
  <dc:creator>Maureen Amuche</dc:creator>
  <cp:lastModifiedBy>HP</cp:lastModifiedBy>
  <cp:revision>23</cp:revision>
  <dcterms:created xsi:type="dcterms:W3CDTF">2023-08-12T18:09:50Z</dcterms:created>
  <dcterms:modified xsi:type="dcterms:W3CDTF">2023-08-27T07:30:47Z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2023-08-12T22:57:37Z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c3f94a05-720d-4195-95bd-85b8ecf68259</vt:lpwstr>
  </property>
  <property fmtid="{D5CDD505-2E9C-101B-9397-08002B2CF9AE}" pid="7" name="MSIP_Label_defa4170-0d19-0005-0004-bc88714345d2_ActionId">
    <vt:lpwstr>d680da92-5af9-4379-9661-01b3acfd2118</vt:lpwstr>
  </property>
  <property fmtid="{D5CDD505-2E9C-101B-9397-08002B2CF9AE}" pid="8" name="MSIP_Label_defa4170-0d19-0005-0004-bc88714345d2_ContentBits">
    <vt:lpwstr>0</vt:lpwstr>
  </property>
</Properties>
</file>