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10287000" cy="10287000"/>
  <p:notesSz cx="6858000" cy="9144000"/>
  <p:embeddedFontLst>
    <p:embeddedFont>
      <p:font typeface="Cafe24 Ssurround" panose="020B0600000101010101" charset="-127"/>
      <p:bold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9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석 오" userId="ee612e64a057339f" providerId="LiveId" clId="{029818B6-8554-4397-9DD1-5F2064D1C862}"/>
    <pc:docChg chg="modSld">
      <pc:chgData name="원석 오" userId="ee612e64a057339f" providerId="LiveId" clId="{029818B6-8554-4397-9DD1-5F2064D1C862}" dt="2024-07-30T04:36:51.816" v="25" actId="20577"/>
      <pc:docMkLst>
        <pc:docMk/>
      </pc:docMkLst>
      <pc:sldChg chg="modSp mod">
        <pc:chgData name="원석 오" userId="ee612e64a057339f" providerId="LiveId" clId="{029818B6-8554-4397-9DD1-5F2064D1C862}" dt="2024-07-30T04:36:51.816" v="25" actId="20577"/>
        <pc:sldMkLst>
          <pc:docMk/>
          <pc:sldMk cId="0" sldId="257"/>
        </pc:sldMkLst>
        <pc:spChg chg="ord">
          <ac:chgData name="원석 오" userId="ee612e64a057339f" providerId="LiveId" clId="{029818B6-8554-4397-9DD1-5F2064D1C862}" dt="2024-07-30T04:02:53.470" v="4" actId="16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원석 오" userId="ee612e64a057339f" providerId="LiveId" clId="{029818B6-8554-4397-9DD1-5F2064D1C862}" dt="2024-07-30T04:36:51.816" v="25" actId="20577"/>
          <ac:spMkLst>
            <pc:docMk/>
            <pc:sldMk cId="0" sldId="257"/>
            <ac:spMk id="39" creationId="{00000000-0000-0000-0000-000000000000}"/>
          </ac:spMkLst>
        </pc:spChg>
        <pc:picChg chg="mod ord">
          <ac:chgData name="원석 오" userId="ee612e64a057339f" providerId="LiveId" clId="{029818B6-8554-4397-9DD1-5F2064D1C862}" dt="2024-07-30T04:02:57.475" v="5" actId="1076"/>
          <ac:picMkLst>
            <pc:docMk/>
            <pc:sldMk cId="0" sldId="257"/>
            <ac:picMk id="12" creationId="{00000000-0000-0000-0000-000000000000}"/>
          </ac:picMkLst>
        </pc:picChg>
        <pc:picChg chg="mod">
          <ac:chgData name="원석 오" userId="ee612e64a057339f" providerId="LiveId" clId="{029818B6-8554-4397-9DD1-5F2064D1C862}" dt="2024-07-30T04:03:03.112" v="6" actId="1076"/>
          <ac:picMkLst>
            <pc:docMk/>
            <pc:sldMk cId="0" sldId="257"/>
            <ac:picMk id="4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647700" y="-2476500"/>
            <a:ext cx="6578600" cy="6578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781300" y="4572000"/>
            <a:ext cx="9232900" cy="9232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810500" y="2755900"/>
            <a:ext cx="5334000" cy="533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7023100"/>
            <a:ext cx="3289300" cy="2667000"/>
          </a:xfrm>
          <a:prstGeom prst="rect">
            <a:avLst/>
          </a:prstGeom>
          <a:effectLst>
            <a:outerShdw blurRad="353426" dist="204931" dir="2700000">
              <a:srgbClr val="000000">
                <a:alpha val="1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" y="7023100"/>
            <a:ext cx="3187700" cy="2679700"/>
          </a:xfrm>
          <a:prstGeom prst="rect">
            <a:avLst/>
          </a:prstGeom>
          <a:effectLst>
            <a:outerShdw blurRad="357212" dist="206026" dir="2700000">
              <a:srgbClr val="FC5230">
                <a:alpha val="1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300" y="3708400"/>
            <a:ext cx="3187700" cy="2667000"/>
          </a:xfrm>
          <a:prstGeom prst="rect">
            <a:avLst/>
          </a:prstGeom>
          <a:effectLst>
            <a:outerShdw blurRad="354111" dist="205130" dir="2700000">
              <a:srgbClr val="000000">
                <a:alpha val="1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3708400"/>
            <a:ext cx="3187700" cy="2667000"/>
          </a:xfrm>
          <a:prstGeom prst="rect">
            <a:avLst/>
          </a:prstGeom>
          <a:effectLst>
            <a:outerShdw blurRad="354111" dist="205130" dir="2700000">
              <a:srgbClr val="000000">
                <a:alpha val="1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700" y="990600"/>
            <a:ext cx="2133600" cy="2133600"/>
          </a:xfrm>
          <a:prstGeom prst="rect">
            <a:avLst/>
          </a:prstGeom>
          <a:effectLst>
            <a:outerShdw blurRad="45504" dist="197309" dir="2700000">
              <a:srgbClr val="000000">
                <a:alpha val="20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200" y="3327400"/>
            <a:ext cx="2336800" cy="749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0300" y="3314700"/>
            <a:ext cx="1943100" cy="749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600" y="6654800"/>
            <a:ext cx="23114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0000" y="6654800"/>
            <a:ext cx="1600200" cy="749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">
            <a:off x="2514600" y="1308100"/>
            <a:ext cx="1066800" cy="1066800"/>
          </a:xfrm>
          <a:prstGeom prst="rect">
            <a:avLst/>
          </a:prstGeom>
          <a:effectLst>
            <a:outerShdw blurRad="11300" dist="98327" dir="2700000">
              <a:srgbClr val="000000">
                <a:alpha val="20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900000">
            <a:off x="8966200" y="7785100"/>
            <a:ext cx="1409700" cy="1409700"/>
          </a:xfrm>
          <a:prstGeom prst="rect">
            <a:avLst/>
          </a:prstGeom>
          <a:effectLst>
            <a:outerShdw blurRad="19655" dist="129675" dir="2700000">
              <a:srgbClr val="000000">
                <a:alpha val="20000"/>
              </a:srgbClr>
            </a:outerShdw>
          </a:effec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60000">
            <a:off x="63500" y="6184900"/>
            <a:ext cx="762000" cy="774700"/>
          </a:xfrm>
          <a:prstGeom prst="rect">
            <a:avLst/>
          </a:prstGeom>
          <a:effectLst>
            <a:outerShdw blurRad="5779" dist="70314" dir="2700000">
              <a:srgbClr val="000000">
                <a:alpha val="20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60000">
            <a:off x="6337300" y="546100"/>
            <a:ext cx="901700" cy="901700"/>
          </a:xfrm>
          <a:prstGeom prst="rect">
            <a:avLst/>
          </a:prstGeom>
          <a:effectLst>
            <a:outerShdw blurRad="8001" dist="82734" dir="2700000">
              <a:srgbClr val="000000">
                <a:alpha val="20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1680000">
            <a:off x="-419100" y="6934200"/>
            <a:ext cx="1917700" cy="1968500"/>
          </a:xfrm>
          <a:prstGeom prst="rect">
            <a:avLst/>
          </a:prstGeom>
          <a:effectLst>
            <a:outerShdw blurRad="36748" dist="177314" dir="2700000">
              <a:srgbClr val="000000">
                <a:alpha val="20000"/>
              </a:srgbClr>
            </a:outerShdw>
          </a:effec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140000">
            <a:off x="7226300" y="787400"/>
            <a:ext cx="1524000" cy="1524000"/>
          </a:xfrm>
          <a:prstGeom prst="rect">
            <a:avLst/>
          </a:prstGeom>
          <a:effectLst>
            <a:outerShdw blurRad="23128" dist="140669" dir="2700000">
              <a:srgbClr val="000000">
                <a:alpha val="20000"/>
              </a:srgbClr>
            </a:outerShdw>
          </a:effectLst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1080000">
            <a:off x="1333500" y="1562100"/>
            <a:ext cx="1422400" cy="1422400"/>
          </a:xfrm>
          <a:prstGeom prst="rect">
            <a:avLst/>
          </a:prstGeom>
          <a:effectLst>
            <a:outerShdw blurRad="20272" dist="131697" dir="2700000">
              <a:srgbClr val="000000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1498600" y="6807200"/>
            <a:ext cx="3340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ea typeface="Cafe24 Ssurround"/>
              </a:rPr>
              <a:t>취미</a:t>
            </a:r>
            <a:r>
              <a:rPr lang="en-US" sz="2700" b="0" i="0" u="none" strike="noStrike" spc="-100">
                <a:solidFill>
                  <a:srgbClr val="FFFFFF"/>
                </a:solidFill>
                <a:latin typeface="Cafe24 Ssurround"/>
              </a:rPr>
              <a:t>/</a:t>
            </a:r>
            <a:r>
              <a:rPr lang="ko-KR" sz="2700" b="0" i="0" u="none" strike="noStrike" spc="-100">
                <a:solidFill>
                  <a:srgbClr val="FFFFFF"/>
                </a:solidFill>
                <a:ea typeface="Cafe24 Ssurround"/>
              </a:rPr>
              <a:t>관심사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591300" y="6756400"/>
            <a:ext cx="11049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100" b="0" i="0" u="none" strike="noStrike" spc="-100">
                <a:solidFill>
                  <a:srgbClr val="FC6341"/>
                </a:solidFill>
                <a:ea typeface="Cafe24 Ssurround"/>
              </a:rPr>
              <a:t>계획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16100" y="3403600"/>
            <a:ext cx="23622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100" b="0" i="0" u="none" strike="noStrike" spc="-100">
                <a:solidFill>
                  <a:srgbClr val="FC6341"/>
                </a:solidFill>
                <a:ea typeface="Cafe24 Ssurround"/>
              </a:rPr>
              <a:t>이름</a:t>
            </a:r>
            <a:r>
              <a:rPr lang="en-US" sz="3100" b="0" i="0" u="none" strike="noStrike" spc="-100">
                <a:solidFill>
                  <a:srgbClr val="FC6341"/>
                </a:solidFill>
                <a:latin typeface="Cafe24 Ssurround"/>
              </a:rPr>
              <a:t>/</a:t>
            </a:r>
            <a:r>
              <a:rPr lang="ko-KR" sz="3100" b="0" i="0" u="none" strike="noStrike" spc="-100">
                <a:solidFill>
                  <a:srgbClr val="FC6341"/>
                </a:solidFill>
                <a:ea typeface="Cafe24 Ssurround"/>
              </a:rPr>
              <a:t>전공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35700" y="3454400"/>
            <a:ext cx="1905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FFFFFF"/>
                </a:solidFill>
                <a:latin typeface="Cafe24 Ssurround"/>
              </a:rPr>
              <a:t>MBTI</a:t>
            </a:r>
          </a:p>
        </p:txBody>
      </p:sp>
      <p:sp>
        <p:nvSpPr>
          <p:cNvPr id="33" name="TextBox 28"/>
          <p:cNvSpPr txBox="1"/>
          <p:nvPr/>
        </p:nvSpPr>
        <p:spPr>
          <a:xfrm>
            <a:off x="1816100" y="4264212"/>
            <a:ext cx="2374900" cy="16368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오원석</a:t>
            </a:r>
            <a:endParaRPr lang="en-US" altLang="ko-KR" sz="3100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소프트웨어</a:t>
            </a:r>
            <a:endParaRPr lang="en-US" sz="3100" b="0" i="0" u="none" strike="noStrike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6007100" y="4306794"/>
            <a:ext cx="2374900" cy="16368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100" b="0" i="0" u="none" strike="noStrike" spc="-100" dirty="0">
                <a:solidFill>
                  <a:srgbClr val="000000"/>
                </a:solidFill>
                <a:latin typeface="Cafe24 Ssurround"/>
              </a:rPr>
              <a:t>INFJ</a:t>
            </a:r>
          </a:p>
        </p:txBody>
      </p:sp>
      <p:sp>
        <p:nvSpPr>
          <p:cNvPr id="39" name="TextBox 28"/>
          <p:cNvSpPr txBox="1"/>
          <p:nvPr/>
        </p:nvSpPr>
        <p:spPr>
          <a:xfrm>
            <a:off x="5930900" y="7536703"/>
            <a:ext cx="2374900" cy="16368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100" b="0" i="0" u="none" strike="noStrike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취업</a:t>
            </a:r>
            <a:endParaRPr lang="en-US" altLang="ko-KR" sz="3100" b="0" i="0" u="none" strike="noStrike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  <a:p>
            <a:pPr lvl="0" algn="ctr">
              <a:lnSpc>
                <a:spcPct val="99600"/>
              </a:lnSpc>
            </a:pPr>
            <a:r>
              <a:rPr 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(</a:t>
            </a: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웹 개발자</a:t>
            </a:r>
            <a:r>
              <a:rPr lang="en-US" altLang="ko-KR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)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3100" b="0" i="0" u="none" strike="noStrike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#</a:t>
            </a:r>
            <a:r>
              <a:rPr lang="ko-KR" altLang="en-US" sz="3100" b="0" i="0" u="none" strike="noStrike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부자</a:t>
            </a:r>
            <a:endParaRPr lang="en-US" sz="3100" b="0" i="0" u="none" strike="noStrike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1841500" y="7677897"/>
            <a:ext cx="2540000" cy="16368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100" b="0" i="0" u="none" strike="noStrike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축구 등 스포츠 </a:t>
            </a:r>
            <a:endParaRPr lang="en-US" altLang="ko-KR" sz="3100" b="0" i="0" u="none" strike="noStrike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노래</a:t>
            </a:r>
            <a:r>
              <a:rPr lang="en-US" altLang="ko-KR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(</a:t>
            </a: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발라드</a:t>
            </a:r>
            <a:r>
              <a:rPr lang="en-US" altLang="ko-KR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)</a:t>
            </a:r>
          </a:p>
          <a:p>
            <a:pPr lvl="0" algn="ctr">
              <a:lnSpc>
                <a:spcPct val="99600"/>
              </a:lnSpc>
            </a:pPr>
            <a:r>
              <a:rPr lang="ko-KR" altLang="en-US" sz="3100" spc="-100" dirty="0">
                <a:solidFill>
                  <a:srgbClr val="000000"/>
                </a:solidFill>
                <a:latin typeface="Cafe24 Ssurround" panose="020B0600000101010101" charset="-127"/>
                <a:ea typeface="Cafe24 Ssurround" panose="020B0600000101010101" charset="-127"/>
                <a:cs typeface="Cafe24 Ssurround" panose="020B0600000101010101" charset="-127"/>
              </a:rPr>
              <a:t>스피드스케이트</a:t>
            </a:r>
            <a:endParaRPr lang="en-US" sz="3100" b="0" i="0" u="none" strike="noStrike" spc="-100" dirty="0">
              <a:solidFill>
                <a:srgbClr val="000000"/>
              </a:solidFill>
              <a:latin typeface="Cafe24 Ssurround" panose="020B0600000101010101" charset="-127"/>
              <a:ea typeface="Cafe24 Ssurround" panose="020B0600000101010101" charset="-127"/>
              <a:cs typeface="Cafe24 Ssurround" panose="020B0600000101010101" charset="-127"/>
            </a:endParaRPr>
          </a:p>
        </p:txBody>
      </p:sp>
      <p:pic>
        <p:nvPicPr>
          <p:cNvPr id="41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56107" y="117186"/>
            <a:ext cx="2095500" cy="2895600"/>
          </a:xfrm>
          <a:prstGeom prst="rect">
            <a:avLst/>
          </a:prstGeom>
          <a:effectLst>
            <a:outerShdw blurRad="32756" dist="144977" dir="2700000">
              <a:srgbClr val="000000">
                <a:alpha val="20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7500" y="2749550"/>
            <a:ext cx="2082800" cy="749300"/>
          </a:xfrm>
          <a:prstGeom prst="rect">
            <a:avLst/>
          </a:prstGeom>
          <a:effectLst>
            <a:outerShdw blurRad="5538" dist="68833" dir="2700000">
              <a:srgbClr val="000000">
                <a:alpha val="20000"/>
              </a:srgbClr>
            </a:outerShdw>
          </a:effectLst>
        </p:spPr>
      </p:pic>
      <p:sp>
        <p:nvSpPr>
          <p:cNvPr id="28" name="TextBox 28"/>
          <p:cNvSpPr txBox="1"/>
          <p:nvPr/>
        </p:nvSpPr>
        <p:spPr>
          <a:xfrm>
            <a:off x="4457700" y="2844800"/>
            <a:ext cx="14351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100" b="0" i="0" u="none" strike="noStrike" spc="-100" dirty="0">
                <a:solidFill>
                  <a:srgbClr val="000000"/>
                </a:solidFill>
                <a:latin typeface="Cafe24 Ssurround"/>
              </a:rPr>
              <a:t>PETER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Cafe24 Ssurround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원석 오</cp:lastModifiedBy>
  <cp:revision>5</cp:revision>
  <dcterms:created xsi:type="dcterms:W3CDTF">2006-08-16T00:00:00Z</dcterms:created>
  <dcterms:modified xsi:type="dcterms:W3CDTF">2024-07-30T04:57:23Z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