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0" r:id="rId5"/>
    <p:sldId id="263" r:id="rId6"/>
    <p:sldId id="257" r:id="rId7"/>
    <p:sldId id="258" r:id="rId8"/>
    <p:sldId id="264" r:id="rId9"/>
    <p:sldId id="265" r:id="rId10"/>
    <p:sldId id="266" r:id="rId11"/>
    <p:sldId id="269" r:id="rId12"/>
    <p:sldId id="267" r:id="rId13"/>
    <p:sldId id="270" r:id="rId14"/>
    <p:sldId id="268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03B"/>
    <a:srgbClr val="252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/>
    <p:restoredTop sz="94661"/>
  </p:normalViewPr>
  <p:slideViewPr>
    <p:cSldViewPr snapToGrid="0" snapToObjects="1">
      <p:cViewPr>
        <p:scale>
          <a:sx n="95" d="100"/>
          <a:sy n="95" d="100"/>
        </p:scale>
        <p:origin x="2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6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4D4E41-115A-014D-A29E-9886AA0CD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C43D7-F297-C948-838B-4DD796B99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4AB0F-F73D-7847-9F1F-5D006B0C37C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0C665-C56D-6F4F-A53C-929DBD9892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AF1B5-612D-6047-A86A-A87DF392DD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A3321-D197-6D43-A81E-A7F730B80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AD2FE-E58F-ED41-801D-E5A3211637D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17B00-94B8-1448-B8FB-86094E08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0F39-CA0F-ED45-95B9-E36C345E3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0C6A-792E-1744-B2B3-441ED97F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3323-5FE0-B542-9EC5-CF4278E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CAAD-CBEC-E648-9867-2EED630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468D-CA53-9541-8AF5-B4DCA59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38A9-157E-3C40-90E1-A2538DB5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636FF-2F48-0941-A194-002A065D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A6A9-1DA8-D74B-B26F-71E87071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278F-CD97-AF4A-98F2-DE93A4A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3E17-E2FA-2E46-910E-7D3026E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8491A-D4E5-AC48-8B4F-1DE836FB2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390A-B2FE-5D4B-A0E1-B75C0309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4CD3-FBBA-7A4E-9A44-31119308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37A4-C206-6147-A4F4-812533D8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BC99-4C14-C245-BC19-39A5687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E5DC-81B1-F74E-A447-E860A87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80"/>
            <a:ext cx="10515600" cy="1073150"/>
          </a:xfrm>
        </p:spPr>
        <p:txBody>
          <a:bodyPr>
            <a:normAutofit/>
          </a:bodyPr>
          <a:lstStyle>
            <a:lvl1pPr algn="ctr">
              <a:defRPr sz="4400" b="1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DBF8-FA82-C841-A527-C60BBBFB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782D-0DA4-4345-9588-7083D3D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5A5D-4F0B-B049-B9E3-887251C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7D50-3AB6-B14B-8FC0-53DD4935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8F2D-D974-F34B-9AF2-12078683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43EF-8C59-454E-A066-DF45DF17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0631-78F3-6E4A-A223-06AA49A4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D6E7-98B3-DB4F-AAB6-83671821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7808-5A82-344A-BF9B-50A6DE6A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1E70-71D5-0948-A026-CF8E3B5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5949-C274-4D4C-8A5C-0AAF6D518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4015C-A561-114A-AD32-9E5B0BE3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1217-F30D-6440-9DB5-E370D547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29AD9-C76D-EF42-B0BC-8AE1D069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EFA4-1C50-3249-99ED-CD99971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4F5F-3196-CE4F-964F-DE83B43E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8E36F-CC05-F34D-9AFA-A1A7C772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4F3D3-0FB2-4D40-9932-4D1228CC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EDD2-409A-2649-9CD7-ADE1F15B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3A40C-91F3-8042-BCD4-CA717F4E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E843F-10CD-CE48-B3F3-FE65FBC4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3237A-026C-7A49-B6C6-6564548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A659A-14C9-5446-A6C5-C77704AC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99C2-B01A-AB4E-A896-90E8AE9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2D85-12BA-0441-A24D-12E598A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E6C79-513F-BD43-A25E-1410B330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885B8-EBCF-5E4B-8299-27A93A71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2C343-0FC1-A647-BB13-7567018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9FE56-3926-A54C-9CA4-9786AA58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849E-680C-524A-A3FE-155AC643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219E-F957-FE4B-979C-B4F567F8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C3AA-26F9-C143-9A11-A215FF8F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0205-84B8-9143-AB87-261F3E97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2285-F8F0-8445-A34A-7B9B1A42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8F9E-2DC0-454D-AC34-4F8984D7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08264-095A-5B43-ACF1-8FF969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24DF-0F49-4E49-BC25-9F62163C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0CDCD-0F96-8645-9066-40C90880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94D82-3CF1-934A-B138-38C10257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B009-763D-874F-AEE0-A3FA9E4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172C-D665-3342-944B-B9815560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798F-B459-4C4D-B410-C39BBFEB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0DBB8-0AF3-6241-A931-14B090BA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8E581-CEAC-7A40-89F8-4C3EEBE5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1C82-02EC-9445-BD9C-3DED28DE4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8088-9339-8F41-ABDD-4DCB2FD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7278-2EE6-CE48-A794-1FA4A561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A36FA-AE8D-2D48-9B20-9932A50C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81" y="227823"/>
            <a:ext cx="5080000" cy="381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21C228-672E-6346-8DC4-C551A9056FB4}"/>
              </a:ext>
            </a:extLst>
          </p:cNvPr>
          <p:cNvGrpSpPr/>
          <p:nvPr/>
        </p:nvGrpSpPr>
        <p:grpSpPr>
          <a:xfrm>
            <a:off x="4124202" y="4119633"/>
            <a:ext cx="3777381" cy="1084923"/>
            <a:chOff x="4385928" y="3915754"/>
            <a:chExt cx="2956965" cy="10849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2D598C-9967-8642-A363-1A60EC32E098}"/>
                </a:ext>
              </a:extLst>
            </p:cNvPr>
            <p:cNvSpPr txBox="1"/>
            <p:nvPr/>
          </p:nvSpPr>
          <p:spPr>
            <a:xfrm>
              <a:off x="4385928" y="3915754"/>
              <a:ext cx="2956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Catering Combined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69AA3-D6EA-7C4B-8F9C-0A1014D560DE}"/>
                </a:ext>
              </a:extLst>
            </p:cNvPr>
            <p:cNvSpPr txBox="1"/>
            <p:nvPr/>
          </p:nvSpPr>
          <p:spPr>
            <a:xfrm>
              <a:off x="4748703" y="4600567"/>
              <a:ext cx="223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Many Cuisines, One Place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742B2E-18DA-CF49-A5FA-1EA3F944EFF3}"/>
              </a:ext>
            </a:extLst>
          </p:cNvPr>
          <p:cNvSpPr txBox="1"/>
          <p:nvPr/>
        </p:nvSpPr>
        <p:spPr>
          <a:xfrm>
            <a:off x="4124202" y="6029325"/>
            <a:ext cx="37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8803B"/>
                </a:solidFill>
              </a:rPr>
              <a:t>Owen Shepherd, Robert De Matteo</a:t>
            </a:r>
          </a:p>
        </p:txBody>
      </p:sp>
    </p:spTree>
    <p:extLst>
      <p:ext uri="{BB962C8B-B14F-4D97-AF65-F5344CB8AC3E}">
        <p14:creationId xmlns:p14="http://schemas.microsoft.com/office/powerpoint/2010/main" val="92930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EEC3FE-2E2B-3B4E-8256-033BE8FC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519F1-ACFF-EE4D-AB96-785BF3EFE3F4}"/>
              </a:ext>
            </a:extLst>
          </p:cNvPr>
          <p:cNvSpPr/>
          <p:nvPr/>
        </p:nvSpPr>
        <p:spPr>
          <a:xfrm>
            <a:off x="1169894" y="14082"/>
            <a:ext cx="108248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>
                <a:solidFill>
                  <a:srgbClr val="F8803B"/>
                </a:solidFill>
                <a:effectLst/>
                <a:latin typeface="Helvetica" pitchFamily="2" charset="0"/>
              </a:rPr>
              <a:t>review of your development/build process including challenges, ethical issues, </a:t>
            </a:r>
            <a:r>
              <a:rPr lang="en-AU" sz="3200" b="0" i="0" dirty="0">
                <a:solidFill>
                  <a:srgbClr val="F8803B"/>
                </a:solidFill>
                <a:effectLst/>
                <a:latin typeface="Helvetica" pitchFamily="2" charset="0"/>
              </a:rPr>
              <a:t>favourite</a:t>
            </a:r>
            <a:r>
              <a:rPr lang="en-AU" sz="2800" b="0" i="0" dirty="0">
                <a:solidFill>
                  <a:srgbClr val="F8803B"/>
                </a:solidFill>
                <a:effectLst/>
                <a:latin typeface="Helvetica" pitchFamily="2" charset="0"/>
              </a:rPr>
              <a:t> parts, etc</a:t>
            </a:r>
            <a:endParaRPr lang="en-US" sz="2800" dirty="0">
              <a:solidFill>
                <a:srgbClr val="F8803B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4DD4C-929E-7743-9ACD-138C25E1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1EC34-EB4C-D746-A55F-9FF99588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1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12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6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006-BF2E-FB49-B495-5DE14E07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0" i="0">
                <a:solidFill>
                  <a:srgbClr val="2D3B45"/>
                </a:solidFill>
                <a:effectLst/>
                <a:latin typeface="LatoWeb"/>
              </a:rPr>
              <a:t>review of your development/build process including challenges, ethical issues, favourite parts, etc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66CC-F540-2342-9DC1-5EDF2D6A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B965A-4642-484D-94CD-EF248DF64EAA}"/>
              </a:ext>
            </a:extLst>
          </p:cNvPr>
          <p:cNvSpPr/>
          <p:nvPr/>
        </p:nvSpPr>
        <p:spPr>
          <a:xfrm>
            <a:off x="1843314" y="827315"/>
            <a:ext cx="7300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You are to deliver a 7 minute presentation to the class.</a:t>
            </a:r>
          </a:p>
          <a:p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The presentation should include,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 walk-through of your live </a:t>
            </a:r>
            <a:r>
              <a:rPr lang="en-AU" b="0" i="1" dirty="0">
                <a:solidFill>
                  <a:srgbClr val="2D3B45"/>
                </a:solidFill>
                <a:effectLst/>
                <a:latin typeface="LatoWeb"/>
              </a:rPr>
              <a:t>App</a:t>
            </a: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 website and its features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 walk-through of your design process and decisions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 review of your development/build process including challenges, ethical issues, favourite parts, etc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Answer questions from the audience</a:t>
            </a:r>
          </a:p>
          <a:p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Use this presentation as an opportunity to pitch your ideas to 'investors'.</a:t>
            </a:r>
          </a:p>
        </p:txBody>
      </p:sp>
    </p:spTree>
    <p:extLst>
      <p:ext uri="{BB962C8B-B14F-4D97-AF65-F5344CB8AC3E}">
        <p14:creationId xmlns:p14="http://schemas.microsoft.com/office/powerpoint/2010/main" val="7556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10FB-37BC-EA42-BAC9-1989902E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You are hosting an event for 30-40 people and would like to explore different cuisine options that catering companies offer. </a:t>
            </a:r>
          </a:p>
          <a:p>
            <a:pPr>
              <a:spcAft>
                <a:spcPts val="1200"/>
              </a:spcAft>
            </a:pPr>
            <a:r>
              <a:rPr lang="en-US" dirty="0"/>
              <a:t>You do an online search and </a:t>
            </a:r>
            <a:r>
              <a:rPr lang="en-US" dirty="0" err="1"/>
              <a:t>realise</a:t>
            </a:r>
            <a:r>
              <a:rPr lang="en-US" dirty="0"/>
              <a:t> that all the catering companies have different websites.</a:t>
            </a:r>
          </a:p>
          <a:p>
            <a:pPr>
              <a:spcAft>
                <a:spcPts val="1200"/>
              </a:spcAft>
            </a:pPr>
            <a:r>
              <a:rPr lang="en-US" dirty="0"/>
              <a:t>In addition catering companies offer similar types of food.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The solution: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E498E-90E6-C54A-B918-CA4898E8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14638-6884-464E-A053-AD1F77FF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0DC0F-94C5-8244-85C8-39A96AFAB7E6}"/>
              </a:ext>
            </a:extLst>
          </p:cNvPr>
          <p:cNvSpPr/>
          <p:nvPr/>
        </p:nvSpPr>
        <p:spPr>
          <a:xfrm>
            <a:off x="0" y="0"/>
            <a:ext cx="6185647" cy="6858000"/>
          </a:xfrm>
          <a:prstGeom prst="rect">
            <a:avLst/>
          </a:prstGeom>
          <a:solidFill>
            <a:srgbClr val="252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6AD43-2D50-FC44-B219-2F8B513B8778}"/>
              </a:ext>
            </a:extLst>
          </p:cNvPr>
          <p:cNvSpPr/>
          <p:nvPr/>
        </p:nvSpPr>
        <p:spPr>
          <a:xfrm>
            <a:off x="6059021" y="-1"/>
            <a:ext cx="6132980" cy="6858001"/>
          </a:xfrm>
          <a:prstGeom prst="rect">
            <a:avLst/>
          </a:prstGeom>
          <a:solidFill>
            <a:srgbClr val="F88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7A578-BBDC-9F43-84A0-07DAEA09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97" y="280832"/>
            <a:ext cx="5080000" cy="381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4DABFA-7C56-3449-BB6A-2442F1C1BA74}"/>
              </a:ext>
            </a:extLst>
          </p:cNvPr>
          <p:cNvGrpSpPr/>
          <p:nvPr/>
        </p:nvGrpSpPr>
        <p:grpSpPr>
          <a:xfrm>
            <a:off x="987918" y="4172642"/>
            <a:ext cx="3777381" cy="1084923"/>
            <a:chOff x="4385928" y="3915754"/>
            <a:chExt cx="2956965" cy="10849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15AA63-BFAE-1842-9BEB-DF852591783A}"/>
                </a:ext>
              </a:extLst>
            </p:cNvPr>
            <p:cNvSpPr txBox="1"/>
            <p:nvPr/>
          </p:nvSpPr>
          <p:spPr>
            <a:xfrm>
              <a:off x="4385928" y="3915754"/>
              <a:ext cx="2956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Catering Combined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7850DA-E26C-AF41-9877-68F7B7F1B86D}"/>
                </a:ext>
              </a:extLst>
            </p:cNvPr>
            <p:cNvSpPr txBox="1"/>
            <p:nvPr/>
          </p:nvSpPr>
          <p:spPr>
            <a:xfrm>
              <a:off x="4748703" y="4600567"/>
              <a:ext cx="223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Many Cuisines, One Place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66CC-F540-2342-9DC1-5EDF2D6A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56" y="956744"/>
            <a:ext cx="5545791" cy="478515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200" dirty="0">
                <a:solidFill>
                  <a:srgbClr val="252F34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Many catering companies on the one website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endParaRPr lang="en-US" sz="3200" dirty="0">
              <a:solidFill>
                <a:srgbClr val="252F34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200" dirty="0">
                <a:solidFill>
                  <a:srgbClr val="252F34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Each catering company specializes in a cuisine type (e.g. Italian, German, Korean)</a:t>
            </a:r>
          </a:p>
        </p:txBody>
      </p:sp>
    </p:spTree>
    <p:extLst>
      <p:ext uri="{BB962C8B-B14F-4D97-AF65-F5344CB8AC3E}">
        <p14:creationId xmlns:p14="http://schemas.microsoft.com/office/powerpoint/2010/main" val="20619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3DD9D8-36F6-9F4C-A1A5-D535214BF18E}"/>
              </a:ext>
            </a:extLst>
          </p:cNvPr>
          <p:cNvSpPr txBox="1">
            <a:spLocks/>
          </p:cNvSpPr>
          <p:nvPr/>
        </p:nvSpPr>
        <p:spPr>
          <a:xfrm>
            <a:off x="838200" y="1232452"/>
            <a:ext cx="10515600" cy="4944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sz="13800" dirty="0"/>
              <a:t>Walk 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627DB-4AD9-E348-99EF-29637960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1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006-BF2E-FB49-B495-5DE14E0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80"/>
            <a:ext cx="12192000" cy="1073150"/>
          </a:xfrm>
        </p:spPr>
        <p:txBody>
          <a:bodyPr>
            <a:normAutofit/>
          </a:bodyPr>
          <a:lstStyle/>
          <a:p>
            <a:r>
              <a:rPr lang="en-AU" b="0" dirty="0">
                <a:solidFill>
                  <a:srgbClr val="F8803B"/>
                </a:solidFill>
              </a:rPr>
              <a:t>F</a:t>
            </a:r>
            <a:r>
              <a:rPr lang="en-AU" b="0" i="0" dirty="0">
                <a:solidFill>
                  <a:srgbClr val="F8803B"/>
                </a:solidFill>
                <a:effectLst/>
              </a:rPr>
              <a:t>eatures</a:t>
            </a:r>
            <a:endParaRPr lang="en-US" dirty="0">
              <a:solidFill>
                <a:srgbClr val="F8803B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5043B-7D7E-E643-9B95-26BFF3942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238733"/>
              </p:ext>
            </p:extLst>
          </p:nvPr>
        </p:nvGraphicFramePr>
        <p:xfrm>
          <a:off x="507477" y="1334240"/>
          <a:ext cx="11325935" cy="4380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845">
                  <a:extLst>
                    <a:ext uri="{9D8B030D-6E8A-4147-A177-3AD203B41FA5}">
                      <a16:colId xmlns:a16="http://schemas.microsoft.com/office/drawing/2014/main" val="705207266"/>
                    </a:ext>
                  </a:extLst>
                </a:gridCol>
                <a:gridCol w="1536808">
                  <a:extLst>
                    <a:ext uri="{9D8B030D-6E8A-4147-A177-3AD203B41FA5}">
                      <a16:colId xmlns:a16="http://schemas.microsoft.com/office/drawing/2014/main" val="778204139"/>
                    </a:ext>
                  </a:extLst>
                </a:gridCol>
                <a:gridCol w="1508866">
                  <a:extLst>
                    <a:ext uri="{9D8B030D-6E8A-4147-A177-3AD203B41FA5}">
                      <a16:colId xmlns:a16="http://schemas.microsoft.com/office/drawing/2014/main" val="478340139"/>
                    </a:ext>
                  </a:extLst>
                </a:gridCol>
                <a:gridCol w="1494895">
                  <a:extLst>
                    <a:ext uri="{9D8B030D-6E8A-4147-A177-3AD203B41FA5}">
                      <a16:colId xmlns:a16="http://schemas.microsoft.com/office/drawing/2014/main" val="3046112929"/>
                    </a:ext>
                  </a:extLst>
                </a:gridCol>
                <a:gridCol w="1061796">
                  <a:extLst>
                    <a:ext uri="{9D8B030D-6E8A-4147-A177-3AD203B41FA5}">
                      <a16:colId xmlns:a16="http://schemas.microsoft.com/office/drawing/2014/main" val="1072735441"/>
                    </a:ext>
                  </a:extLst>
                </a:gridCol>
                <a:gridCol w="1159591">
                  <a:extLst>
                    <a:ext uri="{9D8B030D-6E8A-4147-A177-3AD203B41FA5}">
                      <a16:colId xmlns:a16="http://schemas.microsoft.com/office/drawing/2014/main" val="2443618216"/>
                    </a:ext>
                  </a:extLst>
                </a:gridCol>
                <a:gridCol w="1268545">
                  <a:extLst>
                    <a:ext uri="{9D8B030D-6E8A-4147-A177-3AD203B41FA5}">
                      <a16:colId xmlns:a16="http://schemas.microsoft.com/office/drawing/2014/main" val="3443808072"/>
                    </a:ext>
                  </a:extLst>
                </a:gridCol>
                <a:gridCol w="2135589">
                  <a:extLst>
                    <a:ext uri="{9D8B030D-6E8A-4147-A177-3AD203B41FA5}">
                      <a16:colId xmlns:a16="http://schemas.microsoft.com/office/drawing/2014/main" val="3537649958"/>
                    </a:ext>
                  </a:extLst>
                </a:gridCol>
              </a:tblGrid>
              <a:tr h="929339">
                <a:tc>
                  <a:txBody>
                    <a:bodyPr/>
                    <a:lstStyle/>
                    <a:p>
                      <a:r>
                        <a:rPr lang="en-US" sz="1800" b="1"/>
                        <a:t>User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View landing, provider sites, read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Make a 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Create/Modify a 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Edit a 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Leave a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Delete a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Receipt of email when account created or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5851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✕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17799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5458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User-admin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 - as a test for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17756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730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538F37-E7E1-E441-BD11-2DACBE00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006-BF2E-FB49-B495-5DE14E0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9" y="39479"/>
            <a:ext cx="10901081" cy="1264885"/>
          </a:xfrm>
          <a:noFill/>
        </p:spPr>
        <p:txBody>
          <a:bodyPr>
            <a:noAutofit/>
          </a:bodyPr>
          <a:lstStyle/>
          <a:p>
            <a:r>
              <a:rPr lang="en-AU" sz="3600" b="0" i="0" dirty="0">
                <a:solidFill>
                  <a:srgbClr val="252F34"/>
                </a:solidFill>
                <a:effectLst/>
                <a:latin typeface="LatoWeb"/>
              </a:rPr>
              <a:t>A walk-through of your design process and decisions</a:t>
            </a:r>
            <a:br>
              <a:rPr lang="en-AU" sz="3600" b="0" i="0" dirty="0">
                <a:solidFill>
                  <a:srgbClr val="252F34"/>
                </a:solidFill>
                <a:effectLst/>
                <a:latin typeface="LatoWeb"/>
              </a:rPr>
            </a:br>
            <a:endParaRPr lang="en-US" sz="3600" dirty="0">
              <a:solidFill>
                <a:srgbClr val="252F34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6BCBCF-252C-3442-97E6-B6DB4CF8387E}"/>
              </a:ext>
            </a:extLst>
          </p:cNvPr>
          <p:cNvSpPr txBox="1">
            <a:spLocks/>
          </p:cNvSpPr>
          <p:nvPr/>
        </p:nvSpPr>
        <p:spPr>
          <a:xfrm>
            <a:off x="1290919" y="862613"/>
            <a:ext cx="10901080" cy="68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252F34"/>
                </a:solidFill>
              </a:rPr>
              <a:t>Our first idea was to create a Department like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8CDD93-5FF4-E247-80A3-446FF273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84" y="1523070"/>
            <a:ext cx="10275653" cy="5334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CB2D8-214F-3745-8705-F611B6A7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9CFA-93B4-3B4B-AE29-32C039AC40D4}"/>
              </a:ext>
            </a:extLst>
          </p:cNvPr>
          <p:cNvSpPr txBox="1">
            <a:spLocks/>
          </p:cNvSpPr>
          <p:nvPr/>
        </p:nvSpPr>
        <p:spPr>
          <a:xfrm>
            <a:off x="0" y="39480"/>
            <a:ext cx="12192000" cy="10731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8803B"/>
                </a:solidFill>
              </a:rPr>
              <a:t>Version 2 - CC</a:t>
            </a:r>
            <a:endParaRPr lang="en-US" dirty="0">
              <a:solidFill>
                <a:srgbClr val="F8803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679F9-CAD5-5F4E-962D-A5DD8740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028472"/>
            <a:ext cx="10536892" cy="5403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EADDB-D192-8C47-9544-900A8997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932AA3-DA31-8B49-97BC-2819B9D0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90918" cy="968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17F1C-DA42-FF4B-8840-04DA46D0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252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LatoWeb</vt:lpstr>
      <vt:lpstr>Verdana</vt:lpstr>
      <vt:lpstr>Office Theme</vt:lpstr>
      <vt:lpstr>PowerPoint Presentation</vt:lpstr>
      <vt:lpstr>PowerPoint Presentation</vt:lpstr>
      <vt:lpstr>The problem</vt:lpstr>
      <vt:lpstr>PowerPoint Presentation</vt:lpstr>
      <vt:lpstr>PowerPoint Presentation</vt:lpstr>
      <vt:lpstr>Features</vt:lpstr>
      <vt:lpstr>A walk-through of your design process and decisions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your development/build process including challenges, ethical issues, favourite parts, etc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De Matteo</dc:creator>
  <cp:lastModifiedBy>Rob De Matteo</cp:lastModifiedBy>
  <cp:revision>9</cp:revision>
  <dcterms:created xsi:type="dcterms:W3CDTF">2019-05-11T13:13:35Z</dcterms:created>
  <dcterms:modified xsi:type="dcterms:W3CDTF">2019-05-11T14:26:58Z</dcterms:modified>
</cp:coreProperties>
</file>