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5"/>
  </p:notesMasterIdLst>
  <p:handoutMasterIdLst>
    <p:handoutMasterId r:id="rId16"/>
  </p:handoutMasterIdLst>
  <p:sldIdLst>
    <p:sldId id="256" r:id="rId2"/>
    <p:sldId id="262" r:id="rId3"/>
    <p:sldId id="260" r:id="rId4"/>
    <p:sldId id="263" r:id="rId5"/>
    <p:sldId id="257" r:id="rId6"/>
    <p:sldId id="258" r:id="rId7"/>
    <p:sldId id="264" r:id="rId8"/>
    <p:sldId id="265" r:id="rId9"/>
    <p:sldId id="266" r:id="rId10"/>
    <p:sldId id="269" r:id="rId11"/>
    <p:sldId id="267" r:id="rId12"/>
    <p:sldId id="270"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8803B"/>
    <a:srgbClr val="252F3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756"/>
    <p:restoredTop sz="94661"/>
  </p:normalViewPr>
  <p:slideViewPr>
    <p:cSldViewPr snapToGrid="0" snapToObjects="1">
      <p:cViewPr varScale="1">
        <p:scale>
          <a:sx n="116" d="100"/>
          <a:sy n="116" d="100"/>
        </p:scale>
        <p:origin x="656" y="184"/>
      </p:cViewPr>
      <p:guideLst/>
    </p:cSldViewPr>
  </p:slid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91" d="100"/>
          <a:sy n="91" d="100"/>
        </p:scale>
        <p:origin x="2600" y="19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54D4E41-115A-014D-A29E-9886AA0CDB9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AEFC43D7-F297-C948-838B-4DD796B99FB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564AB0F-F73D-7847-9F1F-5D006B0C37C4}" type="datetimeFigureOut">
              <a:rPr lang="en-US" smtClean="0"/>
              <a:t>5/12/19</a:t>
            </a:fld>
            <a:endParaRPr lang="en-US"/>
          </a:p>
        </p:txBody>
      </p:sp>
      <p:sp>
        <p:nvSpPr>
          <p:cNvPr id="4" name="Footer Placeholder 3">
            <a:extLst>
              <a:ext uri="{FF2B5EF4-FFF2-40B4-BE49-F238E27FC236}">
                <a16:creationId xmlns:a16="http://schemas.microsoft.com/office/drawing/2014/main" id="{93E0C665-C56D-6F4F-A53C-929DBD98921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082AF1B5-612D-6047-A86A-A87DF392DD0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8A3321-D197-6D43-A81E-A7F730B8011F}" type="slidenum">
              <a:rPr lang="en-US" smtClean="0"/>
              <a:t>‹#›</a:t>
            </a:fld>
            <a:endParaRPr lang="en-US"/>
          </a:p>
        </p:txBody>
      </p:sp>
    </p:spTree>
    <p:extLst>
      <p:ext uri="{BB962C8B-B14F-4D97-AF65-F5344CB8AC3E}">
        <p14:creationId xmlns:p14="http://schemas.microsoft.com/office/powerpoint/2010/main" val="11613052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5AD2FE-E58F-ED41-801D-E5A3211637DC}" type="datetimeFigureOut">
              <a:rPr lang="en-US" smtClean="0"/>
              <a:t>5/12/19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3317B00-94B8-1448-B8FB-86094E080ECF}" type="slidenum">
              <a:rPr lang="en-US" smtClean="0"/>
              <a:t>‹#›</a:t>
            </a:fld>
            <a:endParaRPr lang="en-US"/>
          </a:p>
        </p:txBody>
      </p:sp>
    </p:spTree>
    <p:extLst>
      <p:ext uri="{BB962C8B-B14F-4D97-AF65-F5344CB8AC3E}">
        <p14:creationId xmlns:p14="http://schemas.microsoft.com/office/powerpoint/2010/main" val="42186982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AC0F39-CA0F-ED45-95B9-E36C345E3FB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AA60C6A-792E-1744-B2B3-441ED97FA44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72B3323-5FE0-B542-9EC5-CF4278E58AC5}"/>
              </a:ext>
            </a:extLst>
          </p:cNvPr>
          <p:cNvSpPr>
            <a:spLocks noGrp="1"/>
          </p:cNvSpPr>
          <p:nvPr>
            <p:ph type="dt" sz="half" idx="10"/>
          </p:nvPr>
        </p:nvSpPr>
        <p:spPr/>
        <p:txBody>
          <a:bodyPr/>
          <a:lstStyle/>
          <a:p>
            <a:fld id="{9618C56C-3994-EE4F-A092-9E049A8DA68C}" type="datetimeFigureOut">
              <a:rPr lang="en-US" smtClean="0"/>
              <a:t>5/12/19</a:t>
            </a:fld>
            <a:endParaRPr lang="en-US"/>
          </a:p>
        </p:txBody>
      </p:sp>
      <p:sp>
        <p:nvSpPr>
          <p:cNvPr id="5" name="Footer Placeholder 4">
            <a:extLst>
              <a:ext uri="{FF2B5EF4-FFF2-40B4-BE49-F238E27FC236}">
                <a16:creationId xmlns:a16="http://schemas.microsoft.com/office/drawing/2014/main" id="{2AD8CAAD-CBEC-E648-9867-2EED630C1C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C5468D-CA53-9541-8AF5-B4DCA59A6369}"/>
              </a:ext>
            </a:extLst>
          </p:cNvPr>
          <p:cNvSpPr>
            <a:spLocks noGrp="1"/>
          </p:cNvSpPr>
          <p:nvPr>
            <p:ph type="sldNum" sz="quarter" idx="12"/>
          </p:nvPr>
        </p:nvSpPr>
        <p:spPr/>
        <p:txBody>
          <a:bodyPr/>
          <a:lstStyle/>
          <a:p>
            <a:fld id="{7772924F-C7B3-0B47-AAD0-CE523F3E482C}" type="slidenum">
              <a:rPr lang="en-US" smtClean="0"/>
              <a:t>‹#›</a:t>
            </a:fld>
            <a:endParaRPr lang="en-US"/>
          </a:p>
        </p:txBody>
      </p:sp>
    </p:spTree>
    <p:extLst>
      <p:ext uri="{BB962C8B-B14F-4D97-AF65-F5344CB8AC3E}">
        <p14:creationId xmlns:p14="http://schemas.microsoft.com/office/powerpoint/2010/main" val="13200457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3638A9-157E-3C40-90E1-A2538DB5169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69636FF-2F48-0941-A194-002A065D1F4B}"/>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DCA6A9-1DA8-D74B-B26F-71E87071E750}"/>
              </a:ext>
            </a:extLst>
          </p:cNvPr>
          <p:cNvSpPr>
            <a:spLocks noGrp="1"/>
          </p:cNvSpPr>
          <p:nvPr>
            <p:ph type="dt" sz="half" idx="10"/>
          </p:nvPr>
        </p:nvSpPr>
        <p:spPr/>
        <p:txBody>
          <a:bodyPr/>
          <a:lstStyle/>
          <a:p>
            <a:fld id="{9618C56C-3994-EE4F-A092-9E049A8DA68C}" type="datetimeFigureOut">
              <a:rPr lang="en-US" smtClean="0"/>
              <a:t>5/12/19</a:t>
            </a:fld>
            <a:endParaRPr lang="en-US"/>
          </a:p>
        </p:txBody>
      </p:sp>
      <p:sp>
        <p:nvSpPr>
          <p:cNvPr id="5" name="Footer Placeholder 4">
            <a:extLst>
              <a:ext uri="{FF2B5EF4-FFF2-40B4-BE49-F238E27FC236}">
                <a16:creationId xmlns:a16="http://schemas.microsoft.com/office/drawing/2014/main" id="{CE33278F-CD97-AF4A-98F2-DE93A4AA09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593E17-E2FA-2E46-910E-7D3026ED72CD}"/>
              </a:ext>
            </a:extLst>
          </p:cNvPr>
          <p:cNvSpPr>
            <a:spLocks noGrp="1"/>
          </p:cNvSpPr>
          <p:nvPr>
            <p:ph type="sldNum" sz="quarter" idx="12"/>
          </p:nvPr>
        </p:nvSpPr>
        <p:spPr/>
        <p:txBody>
          <a:bodyPr/>
          <a:lstStyle/>
          <a:p>
            <a:fld id="{7772924F-C7B3-0B47-AAD0-CE523F3E482C}" type="slidenum">
              <a:rPr lang="en-US" smtClean="0"/>
              <a:t>‹#›</a:t>
            </a:fld>
            <a:endParaRPr lang="en-US"/>
          </a:p>
        </p:txBody>
      </p:sp>
    </p:spTree>
    <p:extLst>
      <p:ext uri="{BB962C8B-B14F-4D97-AF65-F5344CB8AC3E}">
        <p14:creationId xmlns:p14="http://schemas.microsoft.com/office/powerpoint/2010/main" val="11039821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0B8491A-D4E5-AC48-8B4F-1DE836FB23F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D9F390A-B2FE-5D4B-A0E1-B75C0309965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EA4CD3-FBBA-7A4E-9A44-3111930876A9}"/>
              </a:ext>
            </a:extLst>
          </p:cNvPr>
          <p:cNvSpPr>
            <a:spLocks noGrp="1"/>
          </p:cNvSpPr>
          <p:nvPr>
            <p:ph type="dt" sz="half" idx="10"/>
          </p:nvPr>
        </p:nvSpPr>
        <p:spPr/>
        <p:txBody>
          <a:bodyPr/>
          <a:lstStyle/>
          <a:p>
            <a:fld id="{9618C56C-3994-EE4F-A092-9E049A8DA68C}" type="datetimeFigureOut">
              <a:rPr lang="en-US" smtClean="0"/>
              <a:t>5/12/19</a:t>
            </a:fld>
            <a:endParaRPr lang="en-US"/>
          </a:p>
        </p:txBody>
      </p:sp>
      <p:sp>
        <p:nvSpPr>
          <p:cNvPr id="5" name="Footer Placeholder 4">
            <a:extLst>
              <a:ext uri="{FF2B5EF4-FFF2-40B4-BE49-F238E27FC236}">
                <a16:creationId xmlns:a16="http://schemas.microsoft.com/office/drawing/2014/main" id="{CC0C37A4-C206-6147-A4F4-812533D88D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85BC99-4C14-C245-BC19-39A5687185A6}"/>
              </a:ext>
            </a:extLst>
          </p:cNvPr>
          <p:cNvSpPr>
            <a:spLocks noGrp="1"/>
          </p:cNvSpPr>
          <p:nvPr>
            <p:ph type="sldNum" sz="quarter" idx="12"/>
          </p:nvPr>
        </p:nvSpPr>
        <p:spPr/>
        <p:txBody>
          <a:bodyPr/>
          <a:lstStyle/>
          <a:p>
            <a:fld id="{7772924F-C7B3-0B47-AAD0-CE523F3E482C}" type="slidenum">
              <a:rPr lang="en-US" smtClean="0"/>
              <a:t>‹#›</a:t>
            </a:fld>
            <a:endParaRPr lang="en-US"/>
          </a:p>
        </p:txBody>
      </p:sp>
    </p:spTree>
    <p:extLst>
      <p:ext uri="{BB962C8B-B14F-4D97-AF65-F5344CB8AC3E}">
        <p14:creationId xmlns:p14="http://schemas.microsoft.com/office/powerpoint/2010/main" val="3154116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AAE5DC-81B1-F74E-A447-E860A87EBACB}"/>
              </a:ext>
            </a:extLst>
          </p:cNvPr>
          <p:cNvSpPr>
            <a:spLocks noGrp="1"/>
          </p:cNvSpPr>
          <p:nvPr>
            <p:ph type="title"/>
          </p:nvPr>
        </p:nvSpPr>
        <p:spPr>
          <a:xfrm>
            <a:off x="1653988" y="39480"/>
            <a:ext cx="10538012" cy="1073150"/>
          </a:xfrm>
        </p:spPr>
        <p:txBody>
          <a:bodyPr>
            <a:normAutofit/>
          </a:bodyPr>
          <a:lstStyle>
            <a:lvl1pPr algn="ctr">
              <a:defRPr sz="4400" b="1">
                <a:latin typeface="Helvetica" pitchFamily="2" charset="0"/>
                <a:ea typeface="Verdana" panose="020B0604030504040204" pitchFamily="34" charset="0"/>
                <a:cs typeface="Verdana" panose="020B0604030504040204" pitchFamily="34" charset="0"/>
              </a:defRPr>
            </a:lvl1pPr>
          </a:lstStyle>
          <a:p>
            <a:r>
              <a:rPr lang="en-US"/>
              <a:t>Click to edit Master title style</a:t>
            </a:r>
          </a:p>
        </p:txBody>
      </p:sp>
      <p:sp>
        <p:nvSpPr>
          <p:cNvPr id="3" name="Content Placeholder 2">
            <a:extLst>
              <a:ext uri="{FF2B5EF4-FFF2-40B4-BE49-F238E27FC236}">
                <a16:creationId xmlns:a16="http://schemas.microsoft.com/office/drawing/2014/main" id="{748EDBF8-FA82-C841-A527-C60BBBFB1ED0}"/>
              </a:ext>
            </a:extLst>
          </p:cNvPr>
          <p:cNvSpPr>
            <a:spLocks noGrp="1"/>
          </p:cNvSpPr>
          <p:nvPr>
            <p:ph idx="1"/>
          </p:nvPr>
        </p:nvSpPr>
        <p:spPr>
          <a:xfrm>
            <a:off x="838200" y="1232452"/>
            <a:ext cx="10515600" cy="4944511"/>
          </a:xfrm>
        </p:spPr>
        <p:txBody>
          <a:bodyPr/>
          <a:lstStyle>
            <a:lvl1pPr>
              <a:defRPr>
                <a:latin typeface="Helvetica" pitchFamily="2" charset="0"/>
              </a:defRPr>
            </a:lvl1pPr>
            <a:lvl2pPr>
              <a:defRPr>
                <a:latin typeface="Helvetica" pitchFamily="2" charset="0"/>
              </a:defRPr>
            </a:lvl2pPr>
            <a:lvl3pPr>
              <a:defRPr>
                <a:latin typeface="Helvetica" pitchFamily="2" charset="0"/>
              </a:defRPr>
            </a:lvl3pPr>
            <a:lvl4pPr>
              <a:defRPr>
                <a:latin typeface="Helvetica" pitchFamily="2" charset="0"/>
              </a:defRPr>
            </a:lvl4pPr>
            <a:lvl5pPr>
              <a:defRPr>
                <a:latin typeface="Helvetica" pitchFamily="2"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86C782D-0DA4-4345-9588-7083D3DDC65F}"/>
              </a:ext>
            </a:extLst>
          </p:cNvPr>
          <p:cNvSpPr>
            <a:spLocks noGrp="1"/>
          </p:cNvSpPr>
          <p:nvPr>
            <p:ph type="dt" sz="half" idx="10"/>
          </p:nvPr>
        </p:nvSpPr>
        <p:spPr/>
        <p:txBody>
          <a:bodyPr/>
          <a:lstStyle/>
          <a:p>
            <a:fld id="{9618C56C-3994-EE4F-A092-9E049A8DA68C}" type="datetimeFigureOut">
              <a:rPr lang="en-US" smtClean="0"/>
              <a:t>5/12/19</a:t>
            </a:fld>
            <a:endParaRPr lang="en-US"/>
          </a:p>
        </p:txBody>
      </p:sp>
      <p:sp>
        <p:nvSpPr>
          <p:cNvPr id="5" name="Footer Placeholder 4">
            <a:extLst>
              <a:ext uri="{FF2B5EF4-FFF2-40B4-BE49-F238E27FC236}">
                <a16:creationId xmlns:a16="http://schemas.microsoft.com/office/drawing/2014/main" id="{98605A5D-4F0B-B049-B9E3-887251C54C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047D50-3AB6-B14B-8FC0-53DD49354F73}"/>
              </a:ext>
            </a:extLst>
          </p:cNvPr>
          <p:cNvSpPr>
            <a:spLocks noGrp="1"/>
          </p:cNvSpPr>
          <p:nvPr>
            <p:ph type="sldNum" sz="quarter" idx="12"/>
          </p:nvPr>
        </p:nvSpPr>
        <p:spPr/>
        <p:txBody>
          <a:bodyPr/>
          <a:lstStyle/>
          <a:p>
            <a:fld id="{7772924F-C7B3-0B47-AAD0-CE523F3E482C}" type="slidenum">
              <a:rPr lang="en-US" smtClean="0"/>
              <a:t>‹#›</a:t>
            </a:fld>
            <a:endParaRPr lang="en-US"/>
          </a:p>
        </p:txBody>
      </p:sp>
    </p:spTree>
    <p:extLst>
      <p:ext uri="{BB962C8B-B14F-4D97-AF65-F5344CB8AC3E}">
        <p14:creationId xmlns:p14="http://schemas.microsoft.com/office/powerpoint/2010/main" val="9345462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778F2D-D974-F34B-9AF2-12078683439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1CF43EF-8C59-454E-A066-DF45DF17BB4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214B0631-78F3-6E4A-A223-06AA49A4B86B}"/>
              </a:ext>
            </a:extLst>
          </p:cNvPr>
          <p:cNvSpPr>
            <a:spLocks noGrp="1"/>
          </p:cNvSpPr>
          <p:nvPr>
            <p:ph type="dt" sz="half" idx="10"/>
          </p:nvPr>
        </p:nvSpPr>
        <p:spPr/>
        <p:txBody>
          <a:bodyPr/>
          <a:lstStyle/>
          <a:p>
            <a:fld id="{9618C56C-3994-EE4F-A092-9E049A8DA68C}" type="datetimeFigureOut">
              <a:rPr lang="en-US" smtClean="0"/>
              <a:t>5/12/19</a:t>
            </a:fld>
            <a:endParaRPr lang="en-US"/>
          </a:p>
        </p:txBody>
      </p:sp>
      <p:sp>
        <p:nvSpPr>
          <p:cNvPr id="5" name="Footer Placeholder 4">
            <a:extLst>
              <a:ext uri="{FF2B5EF4-FFF2-40B4-BE49-F238E27FC236}">
                <a16:creationId xmlns:a16="http://schemas.microsoft.com/office/drawing/2014/main" id="{E792D6E7-98B3-DB4F-AAB6-83671821BB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327808-5A82-344A-BF9B-50A6DE6AB027}"/>
              </a:ext>
            </a:extLst>
          </p:cNvPr>
          <p:cNvSpPr>
            <a:spLocks noGrp="1"/>
          </p:cNvSpPr>
          <p:nvPr>
            <p:ph type="sldNum" sz="quarter" idx="12"/>
          </p:nvPr>
        </p:nvSpPr>
        <p:spPr/>
        <p:txBody>
          <a:bodyPr/>
          <a:lstStyle/>
          <a:p>
            <a:fld id="{7772924F-C7B3-0B47-AAD0-CE523F3E482C}" type="slidenum">
              <a:rPr lang="en-US" smtClean="0"/>
              <a:t>‹#›</a:t>
            </a:fld>
            <a:endParaRPr lang="en-US"/>
          </a:p>
        </p:txBody>
      </p:sp>
    </p:spTree>
    <p:extLst>
      <p:ext uri="{BB962C8B-B14F-4D97-AF65-F5344CB8AC3E}">
        <p14:creationId xmlns:p14="http://schemas.microsoft.com/office/powerpoint/2010/main" val="1562074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A1E70-71D5-0948-A026-CF8E3B58383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BAB5949-C274-4D4C-8A5C-0AAF6D5181C1}"/>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A44015C-A561-114A-AD32-9E5B0BE311C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BCA1217-F30D-6440-9DB5-E370D547C361}"/>
              </a:ext>
            </a:extLst>
          </p:cNvPr>
          <p:cNvSpPr>
            <a:spLocks noGrp="1"/>
          </p:cNvSpPr>
          <p:nvPr>
            <p:ph type="dt" sz="half" idx="10"/>
          </p:nvPr>
        </p:nvSpPr>
        <p:spPr/>
        <p:txBody>
          <a:bodyPr/>
          <a:lstStyle/>
          <a:p>
            <a:fld id="{9618C56C-3994-EE4F-A092-9E049A8DA68C}" type="datetimeFigureOut">
              <a:rPr lang="en-US" smtClean="0"/>
              <a:t>5/12/19</a:t>
            </a:fld>
            <a:endParaRPr lang="en-US"/>
          </a:p>
        </p:txBody>
      </p:sp>
      <p:sp>
        <p:nvSpPr>
          <p:cNvPr id="6" name="Footer Placeholder 5">
            <a:extLst>
              <a:ext uri="{FF2B5EF4-FFF2-40B4-BE49-F238E27FC236}">
                <a16:creationId xmlns:a16="http://schemas.microsoft.com/office/drawing/2014/main" id="{7CE29AD9-C76D-EF42-B0BC-8AE1D069D7D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108EFA4-1C50-3249-99ED-CD99971ADA55}"/>
              </a:ext>
            </a:extLst>
          </p:cNvPr>
          <p:cNvSpPr>
            <a:spLocks noGrp="1"/>
          </p:cNvSpPr>
          <p:nvPr>
            <p:ph type="sldNum" sz="quarter" idx="12"/>
          </p:nvPr>
        </p:nvSpPr>
        <p:spPr/>
        <p:txBody>
          <a:bodyPr/>
          <a:lstStyle/>
          <a:p>
            <a:fld id="{7772924F-C7B3-0B47-AAD0-CE523F3E482C}" type="slidenum">
              <a:rPr lang="en-US" smtClean="0"/>
              <a:t>‹#›</a:t>
            </a:fld>
            <a:endParaRPr lang="en-US"/>
          </a:p>
        </p:txBody>
      </p:sp>
    </p:spTree>
    <p:extLst>
      <p:ext uri="{BB962C8B-B14F-4D97-AF65-F5344CB8AC3E}">
        <p14:creationId xmlns:p14="http://schemas.microsoft.com/office/powerpoint/2010/main" val="38659070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C4F5F-3196-CE4F-964F-DE83B43ED12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DB8E36F-CC05-F34D-9AFA-A1A7C772905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0AD4F3D3-0FB2-4D40-9932-4D1228CCA94A}"/>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9D1EDD2-409A-2649-9CD7-ADE1F15B1B0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DEB3A40C-91F3-8042-BCD4-CA717F4ECFE3}"/>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16E843F-10CD-CE48-B3F3-FE65FBC40AA1}"/>
              </a:ext>
            </a:extLst>
          </p:cNvPr>
          <p:cNvSpPr>
            <a:spLocks noGrp="1"/>
          </p:cNvSpPr>
          <p:nvPr>
            <p:ph type="dt" sz="half" idx="10"/>
          </p:nvPr>
        </p:nvSpPr>
        <p:spPr/>
        <p:txBody>
          <a:bodyPr/>
          <a:lstStyle/>
          <a:p>
            <a:fld id="{9618C56C-3994-EE4F-A092-9E049A8DA68C}" type="datetimeFigureOut">
              <a:rPr lang="en-US" smtClean="0"/>
              <a:t>5/12/19</a:t>
            </a:fld>
            <a:endParaRPr lang="en-US"/>
          </a:p>
        </p:txBody>
      </p:sp>
      <p:sp>
        <p:nvSpPr>
          <p:cNvPr id="8" name="Footer Placeholder 7">
            <a:extLst>
              <a:ext uri="{FF2B5EF4-FFF2-40B4-BE49-F238E27FC236}">
                <a16:creationId xmlns:a16="http://schemas.microsoft.com/office/drawing/2014/main" id="{19E3237A-026C-7A49-B6C6-6564548F4E8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A3A659A-14C9-5446-A6C5-C77704AC700D}"/>
              </a:ext>
            </a:extLst>
          </p:cNvPr>
          <p:cNvSpPr>
            <a:spLocks noGrp="1"/>
          </p:cNvSpPr>
          <p:nvPr>
            <p:ph type="sldNum" sz="quarter" idx="12"/>
          </p:nvPr>
        </p:nvSpPr>
        <p:spPr/>
        <p:txBody>
          <a:bodyPr/>
          <a:lstStyle/>
          <a:p>
            <a:fld id="{7772924F-C7B3-0B47-AAD0-CE523F3E482C}" type="slidenum">
              <a:rPr lang="en-US" smtClean="0"/>
              <a:t>‹#›</a:t>
            </a:fld>
            <a:endParaRPr lang="en-US"/>
          </a:p>
        </p:txBody>
      </p:sp>
    </p:spTree>
    <p:extLst>
      <p:ext uri="{BB962C8B-B14F-4D97-AF65-F5344CB8AC3E}">
        <p14:creationId xmlns:p14="http://schemas.microsoft.com/office/powerpoint/2010/main" val="21498166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E99C2-B01A-AB4E-A896-90E8AE9F0F9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1B62D85-12BA-0441-A24D-12E598A92D63}"/>
              </a:ext>
            </a:extLst>
          </p:cNvPr>
          <p:cNvSpPr>
            <a:spLocks noGrp="1"/>
          </p:cNvSpPr>
          <p:nvPr>
            <p:ph type="dt" sz="half" idx="10"/>
          </p:nvPr>
        </p:nvSpPr>
        <p:spPr/>
        <p:txBody>
          <a:bodyPr/>
          <a:lstStyle/>
          <a:p>
            <a:fld id="{9618C56C-3994-EE4F-A092-9E049A8DA68C}" type="datetimeFigureOut">
              <a:rPr lang="en-US" smtClean="0"/>
              <a:t>5/12/19</a:t>
            </a:fld>
            <a:endParaRPr lang="en-US"/>
          </a:p>
        </p:txBody>
      </p:sp>
      <p:sp>
        <p:nvSpPr>
          <p:cNvPr id="4" name="Footer Placeholder 3">
            <a:extLst>
              <a:ext uri="{FF2B5EF4-FFF2-40B4-BE49-F238E27FC236}">
                <a16:creationId xmlns:a16="http://schemas.microsoft.com/office/drawing/2014/main" id="{306E6C79-513F-BD43-A25E-1410B330151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50885B8-EBCF-5E4B-8299-27A93A715695}"/>
              </a:ext>
            </a:extLst>
          </p:cNvPr>
          <p:cNvSpPr>
            <a:spLocks noGrp="1"/>
          </p:cNvSpPr>
          <p:nvPr>
            <p:ph type="sldNum" sz="quarter" idx="12"/>
          </p:nvPr>
        </p:nvSpPr>
        <p:spPr/>
        <p:txBody>
          <a:bodyPr/>
          <a:lstStyle/>
          <a:p>
            <a:fld id="{7772924F-C7B3-0B47-AAD0-CE523F3E482C}" type="slidenum">
              <a:rPr lang="en-US" smtClean="0"/>
              <a:t>‹#›</a:t>
            </a:fld>
            <a:endParaRPr lang="en-US"/>
          </a:p>
        </p:txBody>
      </p:sp>
    </p:spTree>
    <p:extLst>
      <p:ext uri="{BB962C8B-B14F-4D97-AF65-F5344CB8AC3E}">
        <p14:creationId xmlns:p14="http://schemas.microsoft.com/office/powerpoint/2010/main" val="42197293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C92C343-0FC1-A647-BB13-7567018B263B}"/>
              </a:ext>
            </a:extLst>
          </p:cNvPr>
          <p:cNvSpPr>
            <a:spLocks noGrp="1"/>
          </p:cNvSpPr>
          <p:nvPr>
            <p:ph type="dt" sz="half" idx="10"/>
          </p:nvPr>
        </p:nvSpPr>
        <p:spPr/>
        <p:txBody>
          <a:bodyPr/>
          <a:lstStyle/>
          <a:p>
            <a:fld id="{9618C56C-3994-EE4F-A092-9E049A8DA68C}" type="datetimeFigureOut">
              <a:rPr lang="en-US" smtClean="0"/>
              <a:t>5/12/19</a:t>
            </a:fld>
            <a:endParaRPr lang="en-US"/>
          </a:p>
        </p:txBody>
      </p:sp>
      <p:sp>
        <p:nvSpPr>
          <p:cNvPr id="3" name="Footer Placeholder 2">
            <a:extLst>
              <a:ext uri="{FF2B5EF4-FFF2-40B4-BE49-F238E27FC236}">
                <a16:creationId xmlns:a16="http://schemas.microsoft.com/office/drawing/2014/main" id="{3859FE56-3926-A54C-9CA4-9786AA58BE0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A08849E-680C-524A-A3FE-155AC6433FBC}"/>
              </a:ext>
            </a:extLst>
          </p:cNvPr>
          <p:cNvSpPr>
            <a:spLocks noGrp="1"/>
          </p:cNvSpPr>
          <p:nvPr>
            <p:ph type="sldNum" sz="quarter" idx="12"/>
          </p:nvPr>
        </p:nvSpPr>
        <p:spPr/>
        <p:txBody>
          <a:bodyPr/>
          <a:lstStyle/>
          <a:p>
            <a:fld id="{7772924F-C7B3-0B47-AAD0-CE523F3E482C}" type="slidenum">
              <a:rPr lang="en-US" smtClean="0"/>
              <a:t>‹#›</a:t>
            </a:fld>
            <a:endParaRPr lang="en-US"/>
          </a:p>
        </p:txBody>
      </p:sp>
    </p:spTree>
    <p:extLst>
      <p:ext uri="{BB962C8B-B14F-4D97-AF65-F5344CB8AC3E}">
        <p14:creationId xmlns:p14="http://schemas.microsoft.com/office/powerpoint/2010/main" val="728122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7219E-F957-FE4B-979C-B4F567F80A0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8BBC3AA-26F9-C143-9A11-A215FF8F4BF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97E0205-84B8-9143-AB87-261F3E97CB4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BFC2285-F8F0-8445-A34A-7B9B1A42FB83}"/>
              </a:ext>
            </a:extLst>
          </p:cNvPr>
          <p:cNvSpPr>
            <a:spLocks noGrp="1"/>
          </p:cNvSpPr>
          <p:nvPr>
            <p:ph type="dt" sz="half" idx="10"/>
          </p:nvPr>
        </p:nvSpPr>
        <p:spPr/>
        <p:txBody>
          <a:bodyPr/>
          <a:lstStyle/>
          <a:p>
            <a:fld id="{9618C56C-3994-EE4F-A092-9E049A8DA68C}" type="datetimeFigureOut">
              <a:rPr lang="en-US" smtClean="0"/>
              <a:t>5/12/19</a:t>
            </a:fld>
            <a:endParaRPr lang="en-US"/>
          </a:p>
        </p:txBody>
      </p:sp>
      <p:sp>
        <p:nvSpPr>
          <p:cNvPr id="6" name="Footer Placeholder 5">
            <a:extLst>
              <a:ext uri="{FF2B5EF4-FFF2-40B4-BE49-F238E27FC236}">
                <a16:creationId xmlns:a16="http://schemas.microsoft.com/office/drawing/2014/main" id="{11CE8F9E-2DC0-454D-AC34-4F8984D750C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9008264-095A-5B43-ACF1-8FF969CCE390}"/>
              </a:ext>
            </a:extLst>
          </p:cNvPr>
          <p:cNvSpPr>
            <a:spLocks noGrp="1"/>
          </p:cNvSpPr>
          <p:nvPr>
            <p:ph type="sldNum" sz="quarter" idx="12"/>
          </p:nvPr>
        </p:nvSpPr>
        <p:spPr/>
        <p:txBody>
          <a:bodyPr/>
          <a:lstStyle/>
          <a:p>
            <a:fld id="{7772924F-C7B3-0B47-AAD0-CE523F3E482C}" type="slidenum">
              <a:rPr lang="en-US" smtClean="0"/>
              <a:t>‹#›</a:t>
            </a:fld>
            <a:endParaRPr lang="en-US"/>
          </a:p>
        </p:txBody>
      </p:sp>
    </p:spTree>
    <p:extLst>
      <p:ext uri="{BB962C8B-B14F-4D97-AF65-F5344CB8AC3E}">
        <p14:creationId xmlns:p14="http://schemas.microsoft.com/office/powerpoint/2010/main" val="38269847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E24DF-0F49-4E49-BC25-9F62163C57E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CD0CDCD-0F96-8645-9066-40C90880E89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9F94D82-3CF1-934A-B138-38C10257599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D35B009-763D-874F-AEE0-A3FA9E498713}"/>
              </a:ext>
            </a:extLst>
          </p:cNvPr>
          <p:cNvSpPr>
            <a:spLocks noGrp="1"/>
          </p:cNvSpPr>
          <p:nvPr>
            <p:ph type="dt" sz="half" idx="10"/>
          </p:nvPr>
        </p:nvSpPr>
        <p:spPr/>
        <p:txBody>
          <a:bodyPr/>
          <a:lstStyle/>
          <a:p>
            <a:fld id="{9618C56C-3994-EE4F-A092-9E049A8DA68C}" type="datetimeFigureOut">
              <a:rPr lang="en-US" smtClean="0"/>
              <a:t>5/12/19</a:t>
            </a:fld>
            <a:endParaRPr lang="en-US"/>
          </a:p>
        </p:txBody>
      </p:sp>
      <p:sp>
        <p:nvSpPr>
          <p:cNvPr id="6" name="Footer Placeholder 5">
            <a:extLst>
              <a:ext uri="{FF2B5EF4-FFF2-40B4-BE49-F238E27FC236}">
                <a16:creationId xmlns:a16="http://schemas.microsoft.com/office/drawing/2014/main" id="{A283172C-D665-3342-944B-B9815560419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B4798F-B459-4C4D-B410-C39BBFEBDB46}"/>
              </a:ext>
            </a:extLst>
          </p:cNvPr>
          <p:cNvSpPr>
            <a:spLocks noGrp="1"/>
          </p:cNvSpPr>
          <p:nvPr>
            <p:ph type="sldNum" sz="quarter" idx="12"/>
          </p:nvPr>
        </p:nvSpPr>
        <p:spPr/>
        <p:txBody>
          <a:bodyPr/>
          <a:lstStyle/>
          <a:p>
            <a:fld id="{7772924F-C7B3-0B47-AAD0-CE523F3E482C}" type="slidenum">
              <a:rPr lang="en-US" smtClean="0"/>
              <a:t>‹#›</a:t>
            </a:fld>
            <a:endParaRPr lang="en-US"/>
          </a:p>
        </p:txBody>
      </p:sp>
    </p:spTree>
    <p:extLst>
      <p:ext uri="{BB962C8B-B14F-4D97-AF65-F5344CB8AC3E}">
        <p14:creationId xmlns:p14="http://schemas.microsoft.com/office/powerpoint/2010/main" val="15151365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D90DBB8-0AF3-6241-A931-14B090BAAD41}"/>
              </a:ext>
            </a:extLst>
          </p:cNvPr>
          <p:cNvSpPr>
            <a:spLocks noGrp="1"/>
          </p:cNvSpPr>
          <p:nvPr>
            <p:ph type="title"/>
          </p:nvPr>
        </p:nvSpPr>
        <p:spPr>
          <a:xfrm>
            <a:off x="1640542" y="2"/>
            <a:ext cx="10551458" cy="1230404"/>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9F8E581-CEAC-7A40-89F8-4C3EEBE51928}"/>
              </a:ext>
            </a:extLst>
          </p:cNvPr>
          <p:cNvSpPr>
            <a:spLocks noGrp="1"/>
          </p:cNvSpPr>
          <p:nvPr>
            <p:ph type="body" idx="1"/>
          </p:nvPr>
        </p:nvSpPr>
        <p:spPr>
          <a:xfrm>
            <a:off x="313763" y="1438835"/>
            <a:ext cx="11304495" cy="476502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911C82-02EC-9445-BD9C-3DED28DE4D5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18C56C-3994-EE4F-A092-9E049A8DA68C}" type="datetimeFigureOut">
              <a:rPr lang="en-US" smtClean="0"/>
              <a:t>5/12/19</a:t>
            </a:fld>
            <a:endParaRPr lang="en-US"/>
          </a:p>
        </p:txBody>
      </p:sp>
      <p:sp>
        <p:nvSpPr>
          <p:cNvPr id="5" name="Footer Placeholder 4">
            <a:extLst>
              <a:ext uri="{FF2B5EF4-FFF2-40B4-BE49-F238E27FC236}">
                <a16:creationId xmlns:a16="http://schemas.microsoft.com/office/drawing/2014/main" id="{99728088-9339-8F41-ABDD-4DCB2FD3EC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99E7278-2EE6-CE48-A794-1FA4A561799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72924F-C7B3-0B47-AAD0-CE523F3E482C}" type="slidenum">
              <a:rPr lang="en-US" smtClean="0"/>
              <a:t>‹#›</a:t>
            </a:fld>
            <a:endParaRPr lang="en-US"/>
          </a:p>
        </p:txBody>
      </p:sp>
      <p:pic>
        <p:nvPicPr>
          <p:cNvPr id="7" name="Picture 6">
            <a:extLst>
              <a:ext uri="{FF2B5EF4-FFF2-40B4-BE49-F238E27FC236}">
                <a16:creationId xmlns:a16="http://schemas.microsoft.com/office/drawing/2014/main" id="{420F4092-4D19-0146-ADD0-763A332F6313}"/>
              </a:ext>
            </a:extLst>
          </p:cNvPr>
          <p:cNvPicPr>
            <a:picLocks noChangeAspect="1"/>
          </p:cNvPicPr>
          <p:nvPr userDrawn="1"/>
        </p:nvPicPr>
        <p:blipFill>
          <a:blip r:embed="rId13"/>
          <a:stretch>
            <a:fillRect/>
          </a:stretch>
        </p:blipFill>
        <p:spPr>
          <a:xfrm>
            <a:off x="1" y="1"/>
            <a:ext cx="1640540" cy="1230404"/>
          </a:xfrm>
          <a:prstGeom prst="rect">
            <a:avLst/>
          </a:prstGeom>
          <a:ln w="12700">
            <a:solidFill>
              <a:schemeClr val="bg1"/>
            </a:solidFill>
          </a:ln>
        </p:spPr>
      </p:pic>
    </p:spTree>
    <p:extLst>
      <p:ext uri="{BB962C8B-B14F-4D97-AF65-F5344CB8AC3E}">
        <p14:creationId xmlns:p14="http://schemas.microsoft.com/office/powerpoint/2010/main" val="31696343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000" b="1" kern="1200">
          <a:solidFill>
            <a:schemeClr val="tx1"/>
          </a:solidFill>
          <a:latin typeface="Helvetica" pitchFamily="2"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52F34"/>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E9A36FA-AE8D-2D48-9B20-9932A50C42A6}"/>
              </a:ext>
            </a:extLst>
          </p:cNvPr>
          <p:cNvPicPr>
            <a:picLocks noChangeAspect="1"/>
          </p:cNvPicPr>
          <p:nvPr/>
        </p:nvPicPr>
        <p:blipFill>
          <a:blip r:embed="rId2"/>
          <a:stretch>
            <a:fillRect/>
          </a:stretch>
        </p:blipFill>
        <p:spPr>
          <a:xfrm>
            <a:off x="3600181" y="227823"/>
            <a:ext cx="5080000" cy="3810000"/>
          </a:xfrm>
          <a:prstGeom prst="rect">
            <a:avLst/>
          </a:prstGeom>
        </p:spPr>
      </p:pic>
      <p:grpSp>
        <p:nvGrpSpPr>
          <p:cNvPr id="9" name="Group 8">
            <a:extLst>
              <a:ext uri="{FF2B5EF4-FFF2-40B4-BE49-F238E27FC236}">
                <a16:creationId xmlns:a16="http://schemas.microsoft.com/office/drawing/2014/main" id="{1A21C228-672E-6346-8DC4-C551A9056FB4}"/>
              </a:ext>
            </a:extLst>
          </p:cNvPr>
          <p:cNvGrpSpPr/>
          <p:nvPr/>
        </p:nvGrpSpPr>
        <p:grpSpPr>
          <a:xfrm>
            <a:off x="4124202" y="4119633"/>
            <a:ext cx="3777381" cy="1084923"/>
            <a:chOff x="4385928" y="3915754"/>
            <a:chExt cx="2956965" cy="1084923"/>
          </a:xfrm>
        </p:grpSpPr>
        <p:sp>
          <p:nvSpPr>
            <p:cNvPr id="6" name="TextBox 5">
              <a:extLst>
                <a:ext uri="{FF2B5EF4-FFF2-40B4-BE49-F238E27FC236}">
                  <a16:creationId xmlns:a16="http://schemas.microsoft.com/office/drawing/2014/main" id="{D12D598C-9967-8642-A363-1A60EC32E098}"/>
                </a:ext>
              </a:extLst>
            </p:cNvPr>
            <p:cNvSpPr txBox="1"/>
            <p:nvPr/>
          </p:nvSpPr>
          <p:spPr>
            <a:xfrm>
              <a:off x="4385928" y="3915754"/>
              <a:ext cx="2956965" cy="646331"/>
            </a:xfrm>
            <a:prstGeom prst="rect">
              <a:avLst/>
            </a:prstGeom>
            <a:noFill/>
          </p:spPr>
          <p:txBody>
            <a:bodyPr wrap="none" rtlCol="0">
              <a:spAutoFit/>
            </a:bodyPr>
            <a:lstStyle/>
            <a:p>
              <a:pPr algn="ctr"/>
              <a:r>
                <a:rPr lang="en-US" sz="3600" dirty="0">
                  <a:solidFill>
                    <a:schemeClr val="bg1"/>
                  </a:solidFill>
                </a:rPr>
                <a:t>Catering Combined</a:t>
              </a:r>
            </a:p>
          </p:txBody>
        </p:sp>
        <p:sp>
          <p:nvSpPr>
            <p:cNvPr id="7" name="TextBox 6">
              <a:extLst>
                <a:ext uri="{FF2B5EF4-FFF2-40B4-BE49-F238E27FC236}">
                  <a16:creationId xmlns:a16="http://schemas.microsoft.com/office/drawing/2014/main" id="{C4369AA3-D6EA-7C4B-8F9C-0A1014D560DE}"/>
                </a:ext>
              </a:extLst>
            </p:cNvPr>
            <p:cNvSpPr txBox="1"/>
            <p:nvPr/>
          </p:nvSpPr>
          <p:spPr>
            <a:xfrm>
              <a:off x="4748703" y="4600567"/>
              <a:ext cx="2231414" cy="400110"/>
            </a:xfrm>
            <a:prstGeom prst="rect">
              <a:avLst/>
            </a:prstGeom>
            <a:noFill/>
          </p:spPr>
          <p:txBody>
            <a:bodyPr wrap="none" rtlCol="0">
              <a:spAutoFit/>
            </a:bodyPr>
            <a:lstStyle/>
            <a:p>
              <a:pPr algn="ctr"/>
              <a:r>
                <a:rPr lang="en-US" sz="2000" dirty="0">
                  <a:solidFill>
                    <a:schemeClr val="bg1"/>
                  </a:solidFill>
                </a:rPr>
                <a:t>Many Cuisines, One Place</a:t>
              </a:r>
            </a:p>
          </p:txBody>
        </p:sp>
      </p:grpSp>
      <p:sp>
        <p:nvSpPr>
          <p:cNvPr id="8" name="TextBox 7">
            <a:extLst>
              <a:ext uri="{FF2B5EF4-FFF2-40B4-BE49-F238E27FC236}">
                <a16:creationId xmlns:a16="http://schemas.microsoft.com/office/drawing/2014/main" id="{B5742B2E-18DA-CF49-A5FA-1EA3F944EFF3}"/>
              </a:ext>
            </a:extLst>
          </p:cNvPr>
          <p:cNvSpPr txBox="1"/>
          <p:nvPr/>
        </p:nvSpPr>
        <p:spPr>
          <a:xfrm>
            <a:off x="4124202" y="6029325"/>
            <a:ext cx="3777381" cy="369332"/>
          </a:xfrm>
          <a:prstGeom prst="rect">
            <a:avLst/>
          </a:prstGeom>
          <a:noFill/>
        </p:spPr>
        <p:txBody>
          <a:bodyPr wrap="square" rtlCol="0">
            <a:spAutoFit/>
          </a:bodyPr>
          <a:lstStyle/>
          <a:p>
            <a:pPr algn="ctr"/>
            <a:r>
              <a:rPr lang="en-US" dirty="0">
                <a:solidFill>
                  <a:srgbClr val="F8803B"/>
                </a:solidFill>
              </a:rPr>
              <a:t>Owen Shepherd, Robert De Matteo</a:t>
            </a:r>
          </a:p>
        </p:txBody>
      </p:sp>
    </p:spTree>
    <p:extLst>
      <p:ext uri="{BB962C8B-B14F-4D97-AF65-F5344CB8AC3E}">
        <p14:creationId xmlns:p14="http://schemas.microsoft.com/office/powerpoint/2010/main" val="9293027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8803B"/>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C5DBEDC-68C9-7F4B-B7CB-0B1279BE56DC}"/>
              </a:ext>
            </a:extLst>
          </p:cNvPr>
          <p:cNvSpPr>
            <a:spLocks noGrp="1"/>
          </p:cNvSpPr>
          <p:nvPr>
            <p:ph type="title"/>
          </p:nvPr>
        </p:nvSpPr>
        <p:spPr/>
        <p:txBody>
          <a:bodyPr/>
          <a:lstStyle/>
          <a:p>
            <a:r>
              <a:rPr lang="en-AU" b="0" dirty="0"/>
              <a:t>development/build process</a:t>
            </a:r>
            <a:endParaRPr lang="en-AU" dirty="0"/>
          </a:p>
        </p:txBody>
      </p:sp>
      <p:sp>
        <p:nvSpPr>
          <p:cNvPr id="4" name="Content Placeholder 3">
            <a:extLst>
              <a:ext uri="{FF2B5EF4-FFF2-40B4-BE49-F238E27FC236}">
                <a16:creationId xmlns:a16="http://schemas.microsoft.com/office/drawing/2014/main" id="{7A009E55-3400-2D48-82AF-71A9137B29C1}"/>
              </a:ext>
            </a:extLst>
          </p:cNvPr>
          <p:cNvSpPr>
            <a:spLocks noGrp="1"/>
          </p:cNvSpPr>
          <p:nvPr>
            <p:ph idx="1"/>
          </p:nvPr>
        </p:nvSpPr>
        <p:spPr>
          <a:xfrm>
            <a:off x="849217" y="1529908"/>
            <a:ext cx="10515600" cy="4944511"/>
          </a:xfrm>
        </p:spPr>
        <p:txBody>
          <a:bodyPr/>
          <a:lstStyle/>
          <a:p>
            <a:r>
              <a:rPr lang="en-AU" dirty="0"/>
              <a:t>Development/build process/design</a:t>
            </a:r>
          </a:p>
          <a:p>
            <a:pPr lvl="1"/>
            <a:r>
              <a:rPr lang="en-AU" dirty="0"/>
              <a:t>Design was kept simplistic and as minimal as possible</a:t>
            </a:r>
          </a:p>
          <a:p>
            <a:pPr lvl="1"/>
            <a:r>
              <a:rPr lang="en-AU" dirty="0"/>
              <a:t>Emphasis was placed on create a familiar and intuitive user experience</a:t>
            </a:r>
          </a:p>
          <a:p>
            <a:pPr lvl="1"/>
            <a:r>
              <a:rPr lang="en-AU" dirty="0"/>
              <a:t>Some images were used to liven up certain pages (as seen in sign up pages)</a:t>
            </a:r>
          </a:p>
          <a:p>
            <a:pPr lvl="1"/>
            <a:endParaRPr lang="en-AU" dirty="0"/>
          </a:p>
        </p:txBody>
      </p:sp>
    </p:spTree>
    <p:extLst>
      <p:ext uri="{BB962C8B-B14F-4D97-AF65-F5344CB8AC3E}">
        <p14:creationId xmlns:p14="http://schemas.microsoft.com/office/powerpoint/2010/main" val="2680223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252F34"/>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81098F3-151F-EE4C-9AF4-44226229FA3B}"/>
              </a:ext>
            </a:extLst>
          </p:cNvPr>
          <p:cNvSpPr>
            <a:spLocks noGrp="1"/>
          </p:cNvSpPr>
          <p:nvPr>
            <p:ph type="title"/>
          </p:nvPr>
        </p:nvSpPr>
        <p:spPr/>
        <p:txBody>
          <a:bodyPr/>
          <a:lstStyle/>
          <a:p>
            <a:endParaRPr lang="en-AU"/>
          </a:p>
        </p:txBody>
      </p:sp>
      <p:sp>
        <p:nvSpPr>
          <p:cNvPr id="4" name="Content Placeholder 3">
            <a:extLst>
              <a:ext uri="{FF2B5EF4-FFF2-40B4-BE49-F238E27FC236}">
                <a16:creationId xmlns:a16="http://schemas.microsoft.com/office/drawing/2014/main" id="{04B41969-E457-214B-8637-7963136EC2E0}"/>
              </a:ext>
            </a:extLst>
          </p:cNvPr>
          <p:cNvSpPr>
            <a:spLocks noGrp="1"/>
          </p:cNvSpPr>
          <p:nvPr>
            <p:ph idx="1"/>
          </p:nvPr>
        </p:nvSpPr>
        <p:spPr/>
        <p:txBody>
          <a:bodyPr/>
          <a:lstStyle/>
          <a:p>
            <a:endParaRPr lang="en-AU" dirty="0">
              <a:solidFill>
                <a:srgbClr val="F8803B"/>
              </a:solidFill>
            </a:endParaRPr>
          </a:p>
          <a:p>
            <a:r>
              <a:rPr lang="en-AU" dirty="0">
                <a:solidFill>
                  <a:srgbClr val="F8803B"/>
                </a:solidFill>
              </a:rPr>
              <a:t>Ethical issues</a:t>
            </a:r>
          </a:p>
          <a:p>
            <a:pPr lvl="1">
              <a:lnSpc>
                <a:spcPct val="100000"/>
              </a:lnSpc>
            </a:pPr>
            <a:r>
              <a:rPr lang="en-AU" dirty="0">
                <a:solidFill>
                  <a:srgbClr val="F8803B"/>
                </a:solidFill>
              </a:rPr>
              <a:t>One issue that may arise within the Catering Combined application (and any two-sided marketplace application, for that matter) is the chance that users will misuse the service by either failing to provide adequate services as was advertised or not providing them entirely. These problems are largely mitigated by larger corporate marketplaces (such as eBay) through harsh disciplinary action against fraudulent users as well as fail-safes to ensure that users who are subject to malicious activity are refunded or otherwise compensated</a:t>
            </a:r>
          </a:p>
        </p:txBody>
      </p:sp>
    </p:spTree>
    <p:extLst>
      <p:ext uri="{BB962C8B-B14F-4D97-AF65-F5344CB8AC3E}">
        <p14:creationId xmlns:p14="http://schemas.microsoft.com/office/powerpoint/2010/main" val="21532234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8803B"/>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54F68-3A8B-F749-92B3-C6D7894B879D}"/>
              </a:ext>
            </a:extLst>
          </p:cNvPr>
          <p:cNvSpPr>
            <a:spLocks noGrp="1"/>
          </p:cNvSpPr>
          <p:nvPr>
            <p:ph type="title"/>
          </p:nvPr>
        </p:nvSpPr>
        <p:spPr/>
        <p:txBody>
          <a:bodyPr/>
          <a:lstStyle/>
          <a:p>
            <a:endParaRPr lang="en-AU"/>
          </a:p>
        </p:txBody>
      </p:sp>
      <p:sp>
        <p:nvSpPr>
          <p:cNvPr id="3" name="Content Placeholder 2">
            <a:extLst>
              <a:ext uri="{FF2B5EF4-FFF2-40B4-BE49-F238E27FC236}">
                <a16:creationId xmlns:a16="http://schemas.microsoft.com/office/drawing/2014/main" id="{0C365F9B-9159-4B4B-BA8F-538336383D4F}"/>
              </a:ext>
            </a:extLst>
          </p:cNvPr>
          <p:cNvSpPr>
            <a:spLocks noGrp="1"/>
          </p:cNvSpPr>
          <p:nvPr>
            <p:ph idx="1"/>
          </p:nvPr>
        </p:nvSpPr>
        <p:spPr>
          <a:xfrm>
            <a:off x="805149" y="1397705"/>
            <a:ext cx="10515600" cy="4944511"/>
          </a:xfrm>
        </p:spPr>
        <p:txBody>
          <a:bodyPr/>
          <a:lstStyle/>
          <a:p>
            <a:pPr>
              <a:lnSpc>
                <a:spcPct val="100000"/>
              </a:lnSpc>
            </a:pPr>
            <a:r>
              <a:rPr lang="en-AU" dirty="0"/>
              <a:t>Favourite</a:t>
            </a:r>
            <a:r>
              <a:rPr lang="en-US" dirty="0"/>
              <a:t> parts</a:t>
            </a:r>
          </a:p>
          <a:p>
            <a:pPr lvl="1">
              <a:lnSpc>
                <a:spcPct val="100000"/>
              </a:lnSpc>
            </a:pPr>
            <a:r>
              <a:rPr lang="en-US" dirty="0"/>
              <a:t>debugging</a:t>
            </a:r>
          </a:p>
          <a:p>
            <a:pPr lvl="1">
              <a:lnSpc>
                <a:spcPct val="100000"/>
              </a:lnSpc>
            </a:pPr>
            <a:r>
              <a:rPr lang="en-AU" dirty="0"/>
              <a:t>feeling like it was possible for me to create a fully working application; while I would've liked to have spent more time on the styling and other visual features of the application, I'm pleased with the functionality of the application thus far</a:t>
            </a:r>
          </a:p>
        </p:txBody>
      </p:sp>
    </p:spTree>
    <p:extLst>
      <p:ext uri="{BB962C8B-B14F-4D97-AF65-F5344CB8AC3E}">
        <p14:creationId xmlns:p14="http://schemas.microsoft.com/office/powerpoint/2010/main" val="39831286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252F3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EBC3FC-3DCF-1046-86A5-D9059409979B}"/>
              </a:ext>
            </a:extLst>
          </p:cNvPr>
          <p:cNvSpPr>
            <a:spLocks noGrp="1"/>
          </p:cNvSpPr>
          <p:nvPr>
            <p:ph type="title"/>
          </p:nvPr>
        </p:nvSpPr>
        <p:spPr/>
        <p:txBody>
          <a:bodyPr/>
          <a:lstStyle/>
          <a:p>
            <a:r>
              <a:rPr lang="en-AU" dirty="0">
                <a:solidFill>
                  <a:srgbClr val="F8803B"/>
                </a:solidFill>
              </a:rPr>
              <a:t>Thanks</a:t>
            </a:r>
          </a:p>
        </p:txBody>
      </p:sp>
      <p:sp>
        <p:nvSpPr>
          <p:cNvPr id="3" name="Content Placeholder 2">
            <a:extLst>
              <a:ext uri="{FF2B5EF4-FFF2-40B4-BE49-F238E27FC236}">
                <a16:creationId xmlns:a16="http://schemas.microsoft.com/office/drawing/2014/main" id="{0E2C0891-4B32-1A4F-8D02-18AA70591A99}"/>
              </a:ext>
            </a:extLst>
          </p:cNvPr>
          <p:cNvSpPr>
            <a:spLocks noGrp="1"/>
          </p:cNvSpPr>
          <p:nvPr>
            <p:ph idx="1"/>
          </p:nvPr>
        </p:nvSpPr>
        <p:spPr>
          <a:xfrm>
            <a:off x="871250" y="1419739"/>
            <a:ext cx="10515600" cy="4944511"/>
          </a:xfrm>
        </p:spPr>
        <p:txBody>
          <a:bodyPr/>
          <a:lstStyle/>
          <a:p>
            <a:r>
              <a:rPr lang="en-AU" dirty="0">
                <a:solidFill>
                  <a:srgbClr val="F8803B"/>
                </a:solidFill>
              </a:rPr>
              <a:t>To all the educators that helped </a:t>
            </a:r>
          </a:p>
          <a:p>
            <a:pPr lvl="1"/>
            <a:r>
              <a:rPr lang="en-AU" dirty="0">
                <a:solidFill>
                  <a:srgbClr val="F8803B"/>
                </a:solidFill>
              </a:rPr>
              <a:t>Aaron</a:t>
            </a:r>
          </a:p>
          <a:p>
            <a:pPr lvl="1"/>
            <a:r>
              <a:rPr lang="en-AU" dirty="0">
                <a:solidFill>
                  <a:srgbClr val="F8803B"/>
                </a:solidFill>
              </a:rPr>
              <a:t>Harrison</a:t>
            </a:r>
          </a:p>
          <a:p>
            <a:pPr lvl="1"/>
            <a:r>
              <a:rPr lang="en-AU" dirty="0">
                <a:solidFill>
                  <a:srgbClr val="F8803B"/>
                </a:solidFill>
              </a:rPr>
              <a:t>Leah</a:t>
            </a:r>
          </a:p>
          <a:p>
            <a:pPr lvl="1"/>
            <a:r>
              <a:rPr lang="en-AU" dirty="0" err="1">
                <a:solidFill>
                  <a:srgbClr val="F8803B"/>
                </a:solidFill>
              </a:rPr>
              <a:t>Anhar</a:t>
            </a:r>
            <a:endParaRPr lang="en-AU" dirty="0">
              <a:solidFill>
                <a:srgbClr val="F8803B"/>
              </a:solidFill>
            </a:endParaRPr>
          </a:p>
          <a:p>
            <a:pPr lvl="1"/>
            <a:endParaRPr lang="en-AU" dirty="0">
              <a:solidFill>
                <a:srgbClr val="F8803B"/>
              </a:solidFill>
            </a:endParaRPr>
          </a:p>
          <a:p>
            <a:r>
              <a:rPr lang="en-AU" dirty="0">
                <a:solidFill>
                  <a:srgbClr val="F8803B"/>
                </a:solidFill>
              </a:rPr>
              <a:t>Rob’s girls for feedback</a:t>
            </a:r>
          </a:p>
          <a:p>
            <a:pPr lvl="1"/>
            <a:endParaRPr lang="en-AU" dirty="0">
              <a:solidFill>
                <a:srgbClr val="F8803B"/>
              </a:solidFill>
            </a:endParaRPr>
          </a:p>
        </p:txBody>
      </p:sp>
    </p:spTree>
    <p:extLst>
      <p:ext uri="{BB962C8B-B14F-4D97-AF65-F5344CB8AC3E}">
        <p14:creationId xmlns:p14="http://schemas.microsoft.com/office/powerpoint/2010/main" val="28221272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8803B"/>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5E910FB-37BC-EA42-BAC9-1989902EBA8A}"/>
              </a:ext>
            </a:extLst>
          </p:cNvPr>
          <p:cNvSpPr>
            <a:spLocks noGrp="1"/>
          </p:cNvSpPr>
          <p:nvPr>
            <p:ph idx="1"/>
          </p:nvPr>
        </p:nvSpPr>
        <p:spPr/>
        <p:txBody>
          <a:bodyPr/>
          <a:lstStyle/>
          <a:p>
            <a:pPr>
              <a:spcAft>
                <a:spcPts val="1200"/>
              </a:spcAft>
            </a:pPr>
            <a:r>
              <a:rPr lang="en-US" dirty="0"/>
              <a:t>You are hosting an event for 30-40 people and would like to explore different cuisine options that catering companies offer. </a:t>
            </a:r>
          </a:p>
          <a:p>
            <a:pPr>
              <a:spcAft>
                <a:spcPts val="1200"/>
              </a:spcAft>
            </a:pPr>
            <a:r>
              <a:rPr lang="en-US" dirty="0"/>
              <a:t>You do an online search and </a:t>
            </a:r>
            <a:r>
              <a:rPr lang="en-US" dirty="0" err="1"/>
              <a:t>realise</a:t>
            </a:r>
            <a:r>
              <a:rPr lang="en-US" dirty="0"/>
              <a:t> that all the catering companies have different websites.</a:t>
            </a:r>
          </a:p>
          <a:p>
            <a:pPr>
              <a:spcAft>
                <a:spcPts val="1200"/>
              </a:spcAft>
            </a:pPr>
            <a:r>
              <a:rPr lang="en-US" dirty="0"/>
              <a:t>In addition catering companies offer similar types of food.</a:t>
            </a:r>
          </a:p>
          <a:p>
            <a:pPr>
              <a:spcAft>
                <a:spcPts val="1200"/>
              </a:spcAft>
            </a:pPr>
            <a:endParaRPr lang="en-US" dirty="0"/>
          </a:p>
          <a:p>
            <a:pPr>
              <a:spcAft>
                <a:spcPts val="1200"/>
              </a:spcAft>
            </a:pPr>
            <a:r>
              <a:rPr lang="en-US" dirty="0"/>
              <a:t>The solution:</a:t>
            </a:r>
          </a:p>
        </p:txBody>
      </p:sp>
      <p:sp>
        <p:nvSpPr>
          <p:cNvPr id="2" name="Title 1">
            <a:extLst>
              <a:ext uri="{FF2B5EF4-FFF2-40B4-BE49-F238E27FC236}">
                <a16:creationId xmlns:a16="http://schemas.microsoft.com/office/drawing/2014/main" id="{53CE498E-90E6-C54A-B918-CA4898E8F0A8}"/>
              </a:ext>
            </a:extLst>
          </p:cNvPr>
          <p:cNvSpPr>
            <a:spLocks noGrp="1"/>
          </p:cNvSpPr>
          <p:nvPr>
            <p:ph type="title"/>
          </p:nvPr>
        </p:nvSpPr>
        <p:spPr/>
        <p:txBody>
          <a:bodyPr/>
          <a:lstStyle/>
          <a:p>
            <a:pPr algn="ctr"/>
            <a:r>
              <a:rPr lang="en-US" dirty="0"/>
              <a:t>The problem</a:t>
            </a:r>
          </a:p>
        </p:txBody>
      </p:sp>
    </p:spTree>
    <p:extLst>
      <p:ext uri="{BB962C8B-B14F-4D97-AF65-F5344CB8AC3E}">
        <p14:creationId xmlns:p14="http://schemas.microsoft.com/office/powerpoint/2010/main" val="14028686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030DC0F-94C5-8244-85C8-39A96AFAB7E6}"/>
              </a:ext>
            </a:extLst>
          </p:cNvPr>
          <p:cNvSpPr/>
          <p:nvPr/>
        </p:nvSpPr>
        <p:spPr>
          <a:xfrm>
            <a:off x="0" y="0"/>
            <a:ext cx="6185647" cy="6858000"/>
          </a:xfrm>
          <a:prstGeom prst="rect">
            <a:avLst/>
          </a:prstGeom>
          <a:solidFill>
            <a:srgbClr val="252F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1F36AD43-2D50-FC44-B219-2F8B513B8778}"/>
              </a:ext>
            </a:extLst>
          </p:cNvPr>
          <p:cNvSpPr/>
          <p:nvPr/>
        </p:nvSpPr>
        <p:spPr>
          <a:xfrm>
            <a:off x="6059021" y="-1"/>
            <a:ext cx="6132980" cy="6858001"/>
          </a:xfrm>
          <a:prstGeom prst="rect">
            <a:avLst/>
          </a:prstGeom>
          <a:solidFill>
            <a:srgbClr val="F8803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0767A578-BBDC-9F43-84A0-07DAEA093062}"/>
              </a:ext>
            </a:extLst>
          </p:cNvPr>
          <p:cNvPicPr>
            <a:picLocks noChangeAspect="1"/>
          </p:cNvPicPr>
          <p:nvPr/>
        </p:nvPicPr>
        <p:blipFill>
          <a:blip r:embed="rId2"/>
          <a:stretch>
            <a:fillRect/>
          </a:stretch>
        </p:blipFill>
        <p:spPr>
          <a:xfrm>
            <a:off x="463897" y="280832"/>
            <a:ext cx="5080000" cy="3810000"/>
          </a:xfrm>
          <a:prstGeom prst="rect">
            <a:avLst/>
          </a:prstGeom>
        </p:spPr>
      </p:pic>
      <p:grpSp>
        <p:nvGrpSpPr>
          <p:cNvPr id="5" name="Group 4">
            <a:extLst>
              <a:ext uri="{FF2B5EF4-FFF2-40B4-BE49-F238E27FC236}">
                <a16:creationId xmlns:a16="http://schemas.microsoft.com/office/drawing/2014/main" id="{CC4DABFA-7C56-3449-BB6A-2442F1C1BA74}"/>
              </a:ext>
            </a:extLst>
          </p:cNvPr>
          <p:cNvGrpSpPr/>
          <p:nvPr/>
        </p:nvGrpSpPr>
        <p:grpSpPr>
          <a:xfrm>
            <a:off x="987918" y="4172642"/>
            <a:ext cx="3777381" cy="1084923"/>
            <a:chOff x="4385928" y="3915754"/>
            <a:chExt cx="2956965" cy="1084923"/>
          </a:xfrm>
        </p:grpSpPr>
        <p:sp>
          <p:nvSpPr>
            <p:cNvPr id="6" name="TextBox 5">
              <a:extLst>
                <a:ext uri="{FF2B5EF4-FFF2-40B4-BE49-F238E27FC236}">
                  <a16:creationId xmlns:a16="http://schemas.microsoft.com/office/drawing/2014/main" id="{5115AA63-BFAE-1842-9BEB-DF852591783A}"/>
                </a:ext>
              </a:extLst>
            </p:cNvPr>
            <p:cNvSpPr txBox="1"/>
            <p:nvPr/>
          </p:nvSpPr>
          <p:spPr>
            <a:xfrm>
              <a:off x="4385928" y="3915754"/>
              <a:ext cx="2956965" cy="646331"/>
            </a:xfrm>
            <a:prstGeom prst="rect">
              <a:avLst/>
            </a:prstGeom>
            <a:noFill/>
          </p:spPr>
          <p:txBody>
            <a:bodyPr wrap="none" rtlCol="0">
              <a:spAutoFit/>
            </a:bodyPr>
            <a:lstStyle/>
            <a:p>
              <a:pPr algn="ctr"/>
              <a:r>
                <a:rPr lang="en-US" sz="3600" dirty="0">
                  <a:solidFill>
                    <a:schemeClr val="bg1"/>
                  </a:solidFill>
                </a:rPr>
                <a:t>Catering Combined</a:t>
              </a:r>
            </a:p>
          </p:txBody>
        </p:sp>
        <p:sp>
          <p:nvSpPr>
            <p:cNvPr id="7" name="TextBox 6">
              <a:extLst>
                <a:ext uri="{FF2B5EF4-FFF2-40B4-BE49-F238E27FC236}">
                  <a16:creationId xmlns:a16="http://schemas.microsoft.com/office/drawing/2014/main" id="{9B7850DA-E26C-AF41-9877-68F7B7F1B86D}"/>
                </a:ext>
              </a:extLst>
            </p:cNvPr>
            <p:cNvSpPr txBox="1"/>
            <p:nvPr/>
          </p:nvSpPr>
          <p:spPr>
            <a:xfrm>
              <a:off x="4748703" y="4600567"/>
              <a:ext cx="2231414" cy="400110"/>
            </a:xfrm>
            <a:prstGeom prst="rect">
              <a:avLst/>
            </a:prstGeom>
            <a:noFill/>
          </p:spPr>
          <p:txBody>
            <a:bodyPr wrap="none" rtlCol="0">
              <a:spAutoFit/>
            </a:bodyPr>
            <a:lstStyle/>
            <a:p>
              <a:pPr algn="ctr"/>
              <a:r>
                <a:rPr lang="en-US" sz="2000" dirty="0">
                  <a:solidFill>
                    <a:schemeClr val="bg1"/>
                  </a:solidFill>
                </a:rPr>
                <a:t>Many Cuisines, One Place</a:t>
              </a:r>
            </a:p>
          </p:txBody>
        </p:sp>
      </p:grpSp>
      <p:sp>
        <p:nvSpPr>
          <p:cNvPr id="3" name="Content Placeholder 2">
            <a:extLst>
              <a:ext uri="{FF2B5EF4-FFF2-40B4-BE49-F238E27FC236}">
                <a16:creationId xmlns:a16="http://schemas.microsoft.com/office/drawing/2014/main" id="{802566CC-F540-2342-9DC1-5EDF2D6AB351}"/>
              </a:ext>
            </a:extLst>
          </p:cNvPr>
          <p:cNvSpPr>
            <a:spLocks noGrp="1"/>
          </p:cNvSpPr>
          <p:nvPr>
            <p:ph idx="1"/>
          </p:nvPr>
        </p:nvSpPr>
        <p:spPr>
          <a:xfrm>
            <a:off x="6354856" y="956744"/>
            <a:ext cx="5545791" cy="4785150"/>
          </a:xfrm>
        </p:spPr>
        <p:txBody>
          <a:bodyPr>
            <a:noAutofit/>
          </a:bodyPr>
          <a:lstStyle/>
          <a:p>
            <a:pPr marL="0" indent="0" algn="ctr">
              <a:spcBef>
                <a:spcPts val="0"/>
              </a:spcBef>
              <a:spcAft>
                <a:spcPts val="2400"/>
              </a:spcAft>
              <a:buNone/>
            </a:pPr>
            <a:r>
              <a:rPr lang="en-US" sz="3200" dirty="0">
                <a:solidFill>
                  <a:srgbClr val="252F34"/>
                </a:solidFill>
                <a:latin typeface="Helvetica" pitchFamily="2" charset="0"/>
                <a:ea typeface="Verdana" panose="020B0604030504040204" pitchFamily="34" charset="0"/>
                <a:cs typeface="Verdana" panose="020B0604030504040204" pitchFamily="34" charset="0"/>
              </a:rPr>
              <a:t>Many catering companies on the one website</a:t>
            </a:r>
          </a:p>
          <a:p>
            <a:pPr marL="0" indent="0" algn="ctr">
              <a:spcBef>
                <a:spcPts val="0"/>
              </a:spcBef>
              <a:spcAft>
                <a:spcPts val="2400"/>
              </a:spcAft>
              <a:buNone/>
            </a:pPr>
            <a:endParaRPr lang="en-US" sz="3200" dirty="0">
              <a:solidFill>
                <a:srgbClr val="252F34"/>
              </a:solidFill>
              <a:latin typeface="Helvetica" pitchFamily="2" charset="0"/>
              <a:ea typeface="Verdana" panose="020B0604030504040204" pitchFamily="34" charset="0"/>
              <a:cs typeface="Verdana" panose="020B0604030504040204" pitchFamily="34" charset="0"/>
            </a:endParaRPr>
          </a:p>
          <a:p>
            <a:pPr marL="0" indent="0" algn="ctr">
              <a:lnSpc>
                <a:spcPct val="140000"/>
              </a:lnSpc>
              <a:spcBef>
                <a:spcPts val="0"/>
              </a:spcBef>
              <a:spcAft>
                <a:spcPts val="1800"/>
              </a:spcAft>
              <a:buNone/>
            </a:pPr>
            <a:r>
              <a:rPr lang="en-US" sz="3200" dirty="0">
                <a:solidFill>
                  <a:srgbClr val="252F34"/>
                </a:solidFill>
                <a:latin typeface="Helvetica" pitchFamily="2" charset="0"/>
                <a:ea typeface="Verdana" panose="020B0604030504040204" pitchFamily="34" charset="0"/>
                <a:cs typeface="Verdana" panose="020B0604030504040204" pitchFamily="34" charset="0"/>
              </a:rPr>
              <a:t>Each catering company specializes in a cuisine type (e.g. Italian, German, Korean)</a:t>
            </a:r>
          </a:p>
        </p:txBody>
      </p:sp>
    </p:spTree>
    <p:extLst>
      <p:ext uri="{BB962C8B-B14F-4D97-AF65-F5344CB8AC3E}">
        <p14:creationId xmlns:p14="http://schemas.microsoft.com/office/powerpoint/2010/main" val="2061909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8803B"/>
        </a:solidFill>
        <a:effectLst/>
      </p:bgPr>
    </p:bg>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B3DD9D8-36F6-9F4C-A1A5-D535214BF18E}"/>
              </a:ext>
            </a:extLst>
          </p:cNvPr>
          <p:cNvSpPr txBox="1">
            <a:spLocks/>
          </p:cNvSpPr>
          <p:nvPr/>
        </p:nvSpPr>
        <p:spPr>
          <a:xfrm>
            <a:off x="838200" y="1232452"/>
            <a:ext cx="10515600" cy="494451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Aft>
                <a:spcPts val="1200"/>
              </a:spcAft>
              <a:buNone/>
            </a:pPr>
            <a:r>
              <a:rPr lang="en-US" sz="13800" dirty="0"/>
              <a:t>Walk through</a:t>
            </a:r>
          </a:p>
        </p:txBody>
      </p:sp>
    </p:spTree>
    <p:extLst>
      <p:ext uri="{BB962C8B-B14F-4D97-AF65-F5344CB8AC3E}">
        <p14:creationId xmlns:p14="http://schemas.microsoft.com/office/powerpoint/2010/main" val="29829199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252F3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95006-BF2E-FB49-B495-5DE14E074C8D}"/>
              </a:ext>
            </a:extLst>
          </p:cNvPr>
          <p:cNvSpPr>
            <a:spLocks noGrp="1"/>
          </p:cNvSpPr>
          <p:nvPr>
            <p:ph type="title"/>
          </p:nvPr>
        </p:nvSpPr>
        <p:spPr>
          <a:xfrm>
            <a:off x="0" y="39480"/>
            <a:ext cx="12192000" cy="1073150"/>
          </a:xfrm>
        </p:spPr>
        <p:txBody>
          <a:bodyPr>
            <a:normAutofit/>
          </a:bodyPr>
          <a:lstStyle/>
          <a:p>
            <a:r>
              <a:rPr lang="en-AU" b="0" dirty="0">
                <a:solidFill>
                  <a:srgbClr val="F8803B"/>
                </a:solidFill>
              </a:rPr>
              <a:t>F</a:t>
            </a:r>
            <a:r>
              <a:rPr lang="en-AU" b="0" i="0" dirty="0">
                <a:solidFill>
                  <a:srgbClr val="F8803B"/>
                </a:solidFill>
                <a:effectLst/>
              </a:rPr>
              <a:t>eatures</a:t>
            </a:r>
            <a:endParaRPr lang="en-US" dirty="0">
              <a:solidFill>
                <a:srgbClr val="F8803B"/>
              </a:solidFill>
            </a:endParaRPr>
          </a:p>
        </p:txBody>
      </p:sp>
      <p:graphicFrame>
        <p:nvGraphicFramePr>
          <p:cNvPr id="4" name="Content Placeholder 3">
            <a:extLst>
              <a:ext uri="{FF2B5EF4-FFF2-40B4-BE49-F238E27FC236}">
                <a16:creationId xmlns:a16="http://schemas.microsoft.com/office/drawing/2014/main" id="{1A45043B-7D7E-E643-9B95-26BFF39420B6}"/>
              </a:ext>
            </a:extLst>
          </p:cNvPr>
          <p:cNvGraphicFramePr>
            <a:graphicFrameLocks noGrp="1"/>
          </p:cNvGraphicFramePr>
          <p:nvPr>
            <p:ph idx="1"/>
            <p:extLst>
              <p:ext uri="{D42A27DB-BD31-4B8C-83A1-F6EECF244321}">
                <p14:modId xmlns:p14="http://schemas.microsoft.com/office/powerpoint/2010/main" val="2308238733"/>
              </p:ext>
            </p:extLst>
          </p:nvPr>
        </p:nvGraphicFramePr>
        <p:xfrm>
          <a:off x="507477" y="1334240"/>
          <a:ext cx="11325935" cy="4380759"/>
        </p:xfrm>
        <a:graphic>
          <a:graphicData uri="http://schemas.openxmlformats.org/drawingml/2006/table">
            <a:tbl>
              <a:tblPr firstRow="1" bandRow="1">
                <a:tableStyleId>{21E4AEA4-8DFA-4A89-87EB-49C32662AFE0}</a:tableStyleId>
              </a:tblPr>
              <a:tblGrid>
                <a:gridCol w="1159845">
                  <a:extLst>
                    <a:ext uri="{9D8B030D-6E8A-4147-A177-3AD203B41FA5}">
                      <a16:colId xmlns:a16="http://schemas.microsoft.com/office/drawing/2014/main" val="705207266"/>
                    </a:ext>
                  </a:extLst>
                </a:gridCol>
                <a:gridCol w="1536808">
                  <a:extLst>
                    <a:ext uri="{9D8B030D-6E8A-4147-A177-3AD203B41FA5}">
                      <a16:colId xmlns:a16="http://schemas.microsoft.com/office/drawing/2014/main" val="778204139"/>
                    </a:ext>
                  </a:extLst>
                </a:gridCol>
                <a:gridCol w="1508866">
                  <a:extLst>
                    <a:ext uri="{9D8B030D-6E8A-4147-A177-3AD203B41FA5}">
                      <a16:colId xmlns:a16="http://schemas.microsoft.com/office/drawing/2014/main" val="478340139"/>
                    </a:ext>
                  </a:extLst>
                </a:gridCol>
                <a:gridCol w="1494895">
                  <a:extLst>
                    <a:ext uri="{9D8B030D-6E8A-4147-A177-3AD203B41FA5}">
                      <a16:colId xmlns:a16="http://schemas.microsoft.com/office/drawing/2014/main" val="3046112929"/>
                    </a:ext>
                  </a:extLst>
                </a:gridCol>
                <a:gridCol w="1061796">
                  <a:extLst>
                    <a:ext uri="{9D8B030D-6E8A-4147-A177-3AD203B41FA5}">
                      <a16:colId xmlns:a16="http://schemas.microsoft.com/office/drawing/2014/main" val="1072735441"/>
                    </a:ext>
                  </a:extLst>
                </a:gridCol>
                <a:gridCol w="1159591">
                  <a:extLst>
                    <a:ext uri="{9D8B030D-6E8A-4147-A177-3AD203B41FA5}">
                      <a16:colId xmlns:a16="http://schemas.microsoft.com/office/drawing/2014/main" val="2443618216"/>
                    </a:ext>
                  </a:extLst>
                </a:gridCol>
                <a:gridCol w="1268545">
                  <a:extLst>
                    <a:ext uri="{9D8B030D-6E8A-4147-A177-3AD203B41FA5}">
                      <a16:colId xmlns:a16="http://schemas.microsoft.com/office/drawing/2014/main" val="3443808072"/>
                    </a:ext>
                  </a:extLst>
                </a:gridCol>
                <a:gridCol w="2135589">
                  <a:extLst>
                    <a:ext uri="{9D8B030D-6E8A-4147-A177-3AD203B41FA5}">
                      <a16:colId xmlns:a16="http://schemas.microsoft.com/office/drawing/2014/main" val="3537649958"/>
                    </a:ext>
                  </a:extLst>
                </a:gridCol>
              </a:tblGrid>
              <a:tr h="929339">
                <a:tc>
                  <a:txBody>
                    <a:bodyPr/>
                    <a:lstStyle/>
                    <a:p>
                      <a:r>
                        <a:rPr lang="en-US" sz="1800" b="1"/>
                        <a:t>User type</a:t>
                      </a:r>
                    </a:p>
                  </a:txBody>
                  <a:tcPr/>
                </a:tc>
                <a:tc>
                  <a:txBody>
                    <a:bodyPr/>
                    <a:lstStyle/>
                    <a:p>
                      <a:r>
                        <a:rPr lang="en-US" sz="1800" b="1"/>
                        <a:t>View landing, provider sites, read reviews</a:t>
                      </a:r>
                    </a:p>
                  </a:txBody>
                  <a:tcPr/>
                </a:tc>
                <a:tc>
                  <a:txBody>
                    <a:bodyPr/>
                    <a:lstStyle/>
                    <a:p>
                      <a:r>
                        <a:rPr lang="en-US" sz="1800" b="1"/>
                        <a:t>Make a booking</a:t>
                      </a:r>
                    </a:p>
                  </a:txBody>
                  <a:tcPr/>
                </a:tc>
                <a:tc>
                  <a:txBody>
                    <a:bodyPr/>
                    <a:lstStyle/>
                    <a:p>
                      <a:r>
                        <a:rPr lang="en-US" sz="1800" b="1"/>
                        <a:t>Create/Modify a listing</a:t>
                      </a:r>
                    </a:p>
                  </a:txBody>
                  <a:tcPr/>
                </a:tc>
                <a:tc>
                  <a:txBody>
                    <a:bodyPr/>
                    <a:lstStyle/>
                    <a:p>
                      <a:r>
                        <a:rPr lang="en-US" sz="1800" b="1"/>
                        <a:t>Edit a listing</a:t>
                      </a:r>
                    </a:p>
                  </a:txBody>
                  <a:tcPr/>
                </a:tc>
                <a:tc>
                  <a:txBody>
                    <a:bodyPr/>
                    <a:lstStyle/>
                    <a:p>
                      <a:r>
                        <a:rPr lang="en-US" sz="1800" b="1"/>
                        <a:t>Leave a review</a:t>
                      </a:r>
                    </a:p>
                  </a:txBody>
                  <a:tcPr/>
                </a:tc>
                <a:tc>
                  <a:txBody>
                    <a:bodyPr/>
                    <a:lstStyle/>
                    <a:p>
                      <a:r>
                        <a:rPr lang="en-US" sz="1800" b="1"/>
                        <a:t>Delete a review</a:t>
                      </a:r>
                    </a:p>
                  </a:txBody>
                  <a:tcPr/>
                </a:tc>
                <a:tc>
                  <a:txBody>
                    <a:bodyPr/>
                    <a:lstStyle/>
                    <a:p>
                      <a:r>
                        <a:rPr lang="en-US" sz="1800" b="1" dirty="0"/>
                        <a:t>Receipt of email when account created or modified</a:t>
                      </a:r>
                    </a:p>
                  </a:txBody>
                  <a:tcPr/>
                </a:tc>
                <a:extLst>
                  <a:ext uri="{0D108BD9-81ED-4DB2-BD59-A6C34878D82A}">
                    <a16:rowId xmlns:a16="http://schemas.microsoft.com/office/drawing/2014/main" val="283225851"/>
                  </a:ext>
                </a:extLst>
              </a:tr>
              <a:tr h="862855">
                <a:tc>
                  <a:txBody>
                    <a:bodyPr/>
                    <a:lstStyle/>
                    <a:p>
                      <a:r>
                        <a:rPr lang="en-US" sz="1800" b="1"/>
                        <a:t>Guest</a:t>
                      </a:r>
                    </a:p>
                  </a:txBody>
                  <a:tcPr/>
                </a:tc>
                <a:tc>
                  <a:txBody>
                    <a:bodyPr/>
                    <a:lstStyle/>
                    <a:p>
                      <a:pPr algn="ctr"/>
                      <a:r>
                        <a:rPr lang="en-US" sz="1800" b="1"/>
                        <a:t>✓</a:t>
                      </a:r>
                    </a:p>
                  </a:txBody>
                  <a:tcPr/>
                </a:tc>
                <a:tc>
                  <a:txBody>
                    <a:bodyPr/>
                    <a:lstStyle/>
                    <a:p>
                      <a:pPr algn="ctr"/>
                      <a:r>
                        <a:rPr lang="en-US" sz="1800" b="1"/>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dirty="0"/>
                        <a:t>✕</a:t>
                      </a:r>
                    </a:p>
                    <a:p>
                      <a:pPr algn="ctr"/>
                      <a:endParaRPr lang="en-US" sz="1800" b="1"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a:t>✕</a:t>
                      </a:r>
                    </a:p>
                    <a:p>
                      <a:pPr algn="ctr"/>
                      <a:endParaRPr lang="en-US" sz="1800" b="1"/>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a:t>✕</a:t>
                      </a:r>
                    </a:p>
                    <a:p>
                      <a:pPr algn="ctr"/>
                      <a:endParaRPr lang="en-US" sz="1800" b="1"/>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a:t>✕</a:t>
                      </a:r>
                    </a:p>
                    <a:p>
                      <a:pPr algn="ctr"/>
                      <a:endParaRPr lang="en-US" sz="1800" b="1"/>
                    </a:p>
                  </a:txBody>
                  <a:tcPr/>
                </a:tc>
                <a:extLst>
                  <a:ext uri="{0D108BD9-81ED-4DB2-BD59-A6C34878D82A}">
                    <a16:rowId xmlns:a16="http://schemas.microsoft.com/office/drawing/2014/main" val="2708417799"/>
                  </a:ext>
                </a:extLst>
              </a:tr>
              <a:tr h="862855">
                <a:tc>
                  <a:txBody>
                    <a:bodyPr/>
                    <a:lstStyle/>
                    <a:p>
                      <a:r>
                        <a:rPr lang="en-US" sz="1800" b="1"/>
                        <a:t>User</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a:t>✓</a:t>
                      </a:r>
                    </a:p>
                    <a:p>
                      <a:pPr algn="ctr"/>
                      <a:endParaRPr lang="en-US" sz="1800" b="1"/>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a:t>✓</a:t>
                      </a:r>
                    </a:p>
                    <a:p>
                      <a:pPr algn="ctr"/>
                      <a:endParaRPr lang="en-US" sz="1800" b="1"/>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a:t>✕</a:t>
                      </a:r>
                    </a:p>
                    <a:p>
                      <a:pPr algn="ctr"/>
                      <a:endParaRPr lang="en-US" sz="1800" b="1"/>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a:t>✕</a:t>
                      </a:r>
                    </a:p>
                    <a:p>
                      <a:pPr algn="ctr"/>
                      <a:endParaRPr lang="en-US" sz="1800" b="1"/>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a:t>✓</a:t>
                      </a:r>
                    </a:p>
                    <a:p>
                      <a:pPr algn="ctr"/>
                      <a:endParaRPr lang="en-US" sz="1800" b="1"/>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a:t>✕</a:t>
                      </a:r>
                    </a:p>
                    <a:p>
                      <a:pPr algn="ctr"/>
                      <a:endParaRPr lang="en-US" sz="1800" b="1"/>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a:t>✓</a:t>
                      </a:r>
                    </a:p>
                    <a:p>
                      <a:pPr algn="ctr"/>
                      <a:endParaRPr lang="en-US" sz="1800" b="1"/>
                    </a:p>
                  </a:txBody>
                  <a:tcPr/>
                </a:tc>
                <a:extLst>
                  <a:ext uri="{0D108BD9-81ED-4DB2-BD59-A6C34878D82A}">
                    <a16:rowId xmlns:a16="http://schemas.microsoft.com/office/drawing/2014/main" val="189635458"/>
                  </a:ext>
                </a:extLst>
              </a:tr>
              <a:tr h="862855">
                <a:tc>
                  <a:txBody>
                    <a:bodyPr/>
                    <a:lstStyle/>
                    <a:p>
                      <a:r>
                        <a:rPr lang="en-US" sz="1800" b="1"/>
                        <a:t>User-admin</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a:t>✓</a:t>
                      </a:r>
                    </a:p>
                    <a:p>
                      <a:pPr algn="ctr"/>
                      <a:endParaRPr lang="en-US" sz="1800" b="1"/>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a:t>✓ - as a test for provider</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a:t>✓</a:t>
                      </a:r>
                    </a:p>
                    <a:p>
                      <a:pPr algn="ctr"/>
                      <a:endParaRPr lang="en-US" sz="1800" b="1"/>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a:t>✕</a:t>
                      </a:r>
                    </a:p>
                    <a:p>
                      <a:pPr algn="ctr"/>
                      <a:endParaRPr lang="en-US" sz="1800" b="1"/>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a:t>✓</a:t>
                      </a:r>
                    </a:p>
                    <a:p>
                      <a:pPr algn="ctr"/>
                      <a:endParaRPr lang="en-US" sz="1800" b="1"/>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a:t>✓</a:t>
                      </a:r>
                    </a:p>
                    <a:p>
                      <a:pPr algn="ctr"/>
                      <a:endParaRPr lang="en-US" sz="1800" b="1"/>
                    </a:p>
                  </a:txBody>
                  <a:tcPr/>
                </a:tc>
                <a:extLst>
                  <a:ext uri="{0D108BD9-81ED-4DB2-BD59-A6C34878D82A}">
                    <a16:rowId xmlns:a16="http://schemas.microsoft.com/office/drawing/2014/main" val="3819617756"/>
                  </a:ext>
                </a:extLst>
              </a:tr>
              <a:tr h="862855">
                <a:tc>
                  <a:txBody>
                    <a:bodyPr/>
                    <a:lstStyle/>
                    <a:p>
                      <a:r>
                        <a:rPr lang="en-US" sz="1800" b="1"/>
                        <a:t>Provider</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b="1"/>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a:t>✓</a:t>
                      </a:r>
                    </a:p>
                    <a:p>
                      <a:pPr algn="ctr"/>
                      <a:endParaRPr lang="en-US" sz="1800" b="1"/>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a:t>✕</a:t>
                      </a:r>
                    </a:p>
                    <a:p>
                      <a:pPr algn="ctr"/>
                      <a:endParaRPr lang="en-US" sz="1800" b="1"/>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a:t>✕</a:t>
                      </a:r>
                    </a:p>
                    <a:p>
                      <a:pPr algn="ctr"/>
                      <a:endParaRPr lang="en-US" sz="1800" b="1"/>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dirty="0"/>
                        <a:t>✓</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b="1" dirty="0"/>
                    </a:p>
                  </a:txBody>
                  <a:tcPr/>
                </a:tc>
                <a:extLst>
                  <a:ext uri="{0D108BD9-81ED-4DB2-BD59-A6C34878D82A}">
                    <a16:rowId xmlns:a16="http://schemas.microsoft.com/office/drawing/2014/main" val="2458273080"/>
                  </a:ext>
                </a:extLst>
              </a:tr>
            </a:tbl>
          </a:graphicData>
        </a:graphic>
      </p:graphicFrame>
    </p:spTree>
    <p:extLst>
      <p:ext uri="{BB962C8B-B14F-4D97-AF65-F5344CB8AC3E}">
        <p14:creationId xmlns:p14="http://schemas.microsoft.com/office/powerpoint/2010/main" val="25344707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8803B"/>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95006-BF2E-FB49-B495-5DE14E074C8D}"/>
              </a:ext>
            </a:extLst>
          </p:cNvPr>
          <p:cNvSpPr>
            <a:spLocks noGrp="1"/>
          </p:cNvSpPr>
          <p:nvPr>
            <p:ph type="title"/>
          </p:nvPr>
        </p:nvSpPr>
        <p:spPr>
          <a:xfrm>
            <a:off x="1290919" y="39479"/>
            <a:ext cx="10901081" cy="1264885"/>
          </a:xfrm>
          <a:noFill/>
        </p:spPr>
        <p:txBody>
          <a:bodyPr>
            <a:noAutofit/>
          </a:bodyPr>
          <a:lstStyle/>
          <a:p>
            <a:r>
              <a:rPr lang="en-AU" sz="3600" b="0" i="0" dirty="0">
                <a:solidFill>
                  <a:srgbClr val="252F34"/>
                </a:solidFill>
                <a:effectLst/>
                <a:latin typeface="LatoWeb"/>
              </a:rPr>
              <a:t>A walk-through of your design process and decisions</a:t>
            </a:r>
            <a:br>
              <a:rPr lang="en-AU" sz="3600" b="0" i="0" dirty="0">
                <a:solidFill>
                  <a:srgbClr val="252F34"/>
                </a:solidFill>
                <a:effectLst/>
                <a:latin typeface="LatoWeb"/>
              </a:rPr>
            </a:br>
            <a:endParaRPr lang="en-US" sz="3600" dirty="0">
              <a:solidFill>
                <a:srgbClr val="252F34"/>
              </a:solidFill>
            </a:endParaRPr>
          </a:p>
        </p:txBody>
      </p:sp>
      <p:sp>
        <p:nvSpPr>
          <p:cNvPr id="6" name="Content Placeholder 2">
            <a:extLst>
              <a:ext uri="{FF2B5EF4-FFF2-40B4-BE49-F238E27FC236}">
                <a16:creationId xmlns:a16="http://schemas.microsoft.com/office/drawing/2014/main" id="{E36BCBCF-252C-3442-97E6-B6DB4CF8387E}"/>
              </a:ext>
            </a:extLst>
          </p:cNvPr>
          <p:cNvSpPr txBox="1">
            <a:spLocks/>
          </p:cNvSpPr>
          <p:nvPr/>
        </p:nvSpPr>
        <p:spPr>
          <a:xfrm>
            <a:off x="1290919" y="862613"/>
            <a:ext cx="10901080" cy="6838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Helvetica"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Helvetica"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Helvetica"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Helvetica"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Helvetica"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dirty="0">
                <a:solidFill>
                  <a:srgbClr val="252F34"/>
                </a:solidFill>
              </a:rPr>
              <a:t>Our first idea was to create a Department like store</a:t>
            </a:r>
          </a:p>
        </p:txBody>
      </p:sp>
      <p:pic>
        <p:nvPicPr>
          <p:cNvPr id="9" name="Picture 8">
            <a:extLst>
              <a:ext uri="{FF2B5EF4-FFF2-40B4-BE49-F238E27FC236}">
                <a16:creationId xmlns:a16="http://schemas.microsoft.com/office/drawing/2014/main" id="{378CDD93-5FF4-E247-80A3-446FF2730BD5}"/>
              </a:ext>
            </a:extLst>
          </p:cNvPr>
          <p:cNvPicPr>
            <a:picLocks noChangeAspect="1"/>
          </p:cNvPicPr>
          <p:nvPr/>
        </p:nvPicPr>
        <p:blipFill>
          <a:blip r:embed="rId2"/>
          <a:stretch>
            <a:fillRect/>
          </a:stretch>
        </p:blipFill>
        <p:spPr>
          <a:xfrm>
            <a:off x="1132984" y="1523070"/>
            <a:ext cx="10275653" cy="5334930"/>
          </a:xfrm>
          <a:prstGeom prst="rect">
            <a:avLst/>
          </a:prstGeom>
        </p:spPr>
      </p:pic>
    </p:spTree>
    <p:extLst>
      <p:ext uri="{BB962C8B-B14F-4D97-AF65-F5344CB8AC3E}">
        <p14:creationId xmlns:p14="http://schemas.microsoft.com/office/powerpoint/2010/main" val="8733290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252F3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A19CFA-93B4-3B4B-AE29-32C039AC40D4}"/>
              </a:ext>
            </a:extLst>
          </p:cNvPr>
          <p:cNvSpPr txBox="1">
            <a:spLocks/>
          </p:cNvSpPr>
          <p:nvPr/>
        </p:nvSpPr>
        <p:spPr>
          <a:xfrm>
            <a:off x="0" y="39480"/>
            <a:ext cx="12192000" cy="1073150"/>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AU" dirty="0">
                <a:solidFill>
                  <a:srgbClr val="F8803B"/>
                </a:solidFill>
              </a:rPr>
              <a:t>Version 2 - CC</a:t>
            </a:r>
            <a:endParaRPr lang="en-US" dirty="0">
              <a:solidFill>
                <a:srgbClr val="F8803B"/>
              </a:solidFill>
            </a:endParaRPr>
          </a:p>
        </p:txBody>
      </p:sp>
      <p:pic>
        <p:nvPicPr>
          <p:cNvPr id="3" name="Picture 2">
            <a:extLst>
              <a:ext uri="{FF2B5EF4-FFF2-40B4-BE49-F238E27FC236}">
                <a16:creationId xmlns:a16="http://schemas.microsoft.com/office/drawing/2014/main" id="{765679F9-CAD5-5F4E-962D-A5DD8740F564}"/>
              </a:ext>
            </a:extLst>
          </p:cNvPr>
          <p:cNvPicPr>
            <a:picLocks noChangeAspect="1"/>
          </p:cNvPicPr>
          <p:nvPr/>
        </p:nvPicPr>
        <p:blipFill>
          <a:blip r:embed="rId2"/>
          <a:stretch>
            <a:fillRect/>
          </a:stretch>
        </p:blipFill>
        <p:spPr>
          <a:xfrm>
            <a:off x="927846" y="1028472"/>
            <a:ext cx="10536892" cy="5403534"/>
          </a:xfrm>
          <a:prstGeom prst="rect">
            <a:avLst/>
          </a:prstGeom>
        </p:spPr>
      </p:pic>
    </p:spTree>
    <p:extLst>
      <p:ext uri="{BB962C8B-B14F-4D97-AF65-F5344CB8AC3E}">
        <p14:creationId xmlns:p14="http://schemas.microsoft.com/office/powerpoint/2010/main" val="13144308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8803B"/>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C817F1C-DA42-FF4B-8840-04DA46D00EE4}"/>
              </a:ext>
            </a:extLst>
          </p:cNvPr>
          <p:cNvPicPr>
            <a:picLocks noChangeAspect="1"/>
          </p:cNvPicPr>
          <p:nvPr/>
        </p:nvPicPr>
        <p:blipFill>
          <a:blip r:embed="rId2"/>
          <a:stretch>
            <a:fillRect/>
          </a:stretch>
        </p:blipFill>
        <p:spPr>
          <a:xfrm>
            <a:off x="1524000" y="0"/>
            <a:ext cx="9144000" cy="6858000"/>
          </a:xfrm>
          <a:prstGeom prst="rect">
            <a:avLst/>
          </a:prstGeom>
        </p:spPr>
      </p:pic>
    </p:spTree>
    <p:extLst>
      <p:ext uri="{BB962C8B-B14F-4D97-AF65-F5344CB8AC3E}">
        <p14:creationId xmlns:p14="http://schemas.microsoft.com/office/powerpoint/2010/main" val="14126743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252F34"/>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8C4DFF6-F3D7-E046-921E-458B981F16C5}"/>
              </a:ext>
            </a:extLst>
          </p:cNvPr>
          <p:cNvSpPr>
            <a:spLocks noGrp="1"/>
          </p:cNvSpPr>
          <p:nvPr>
            <p:ph type="title"/>
          </p:nvPr>
        </p:nvSpPr>
        <p:spPr/>
        <p:txBody>
          <a:bodyPr>
            <a:noAutofit/>
          </a:bodyPr>
          <a:lstStyle/>
          <a:p>
            <a:r>
              <a:rPr lang="en-AU" sz="3200" b="0" dirty="0">
                <a:solidFill>
                  <a:srgbClr val="F8803B"/>
                </a:solidFill>
              </a:rPr>
              <a:t>challenges, ethical issues, favourite parts, etc</a:t>
            </a:r>
            <a:endParaRPr lang="en-US" sz="3200" b="0" dirty="0">
              <a:solidFill>
                <a:srgbClr val="F8803B"/>
              </a:solidFill>
            </a:endParaRPr>
          </a:p>
        </p:txBody>
      </p:sp>
      <p:sp>
        <p:nvSpPr>
          <p:cNvPr id="5" name="Content Placeholder 4">
            <a:extLst>
              <a:ext uri="{FF2B5EF4-FFF2-40B4-BE49-F238E27FC236}">
                <a16:creationId xmlns:a16="http://schemas.microsoft.com/office/drawing/2014/main" id="{E7CF3575-1919-9D48-80EE-B93267147357}"/>
              </a:ext>
            </a:extLst>
          </p:cNvPr>
          <p:cNvSpPr>
            <a:spLocks noGrp="1"/>
          </p:cNvSpPr>
          <p:nvPr>
            <p:ph idx="1"/>
          </p:nvPr>
        </p:nvSpPr>
        <p:spPr>
          <a:xfrm>
            <a:off x="893284" y="1386688"/>
            <a:ext cx="10515600" cy="4944511"/>
          </a:xfrm>
        </p:spPr>
        <p:txBody>
          <a:bodyPr/>
          <a:lstStyle/>
          <a:p>
            <a:r>
              <a:rPr lang="en-US" dirty="0">
                <a:solidFill>
                  <a:srgbClr val="F8803B"/>
                </a:solidFill>
              </a:rPr>
              <a:t>Challenges</a:t>
            </a:r>
          </a:p>
          <a:p>
            <a:pPr lvl="1"/>
            <a:r>
              <a:rPr lang="en-US" dirty="0">
                <a:solidFill>
                  <a:srgbClr val="F8803B"/>
                </a:solidFill>
              </a:rPr>
              <a:t>GitHub</a:t>
            </a:r>
          </a:p>
          <a:p>
            <a:pPr lvl="1"/>
            <a:r>
              <a:rPr lang="en-US" dirty="0">
                <a:solidFill>
                  <a:srgbClr val="F8803B"/>
                </a:solidFill>
              </a:rPr>
              <a:t>Bootstrap</a:t>
            </a:r>
          </a:p>
          <a:p>
            <a:pPr lvl="1"/>
            <a:r>
              <a:rPr lang="en-US" dirty="0">
                <a:solidFill>
                  <a:srgbClr val="F8803B"/>
                </a:solidFill>
              </a:rPr>
              <a:t>Devise – configuring 2 models</a:t>
            </a:r>
          </a:p>
          <a:p>
            <a:pPr lvl="1"/>
            <a:endParaRPr lang="en-US" dirty="0">
              <a:solidFill>
                <a:srgbClr val="F8803B"/>
              </a:solidFill>
            </a:endParaRPr>
          </a:p>
          <a:p>
            <a:r>
              <a:rPr lang="en-US" dirty="0">
                <a:solidFill>
                  <a:srgbClr val="F8803B"/>
                </a:solidFill>
              </a:rPr>
              <a:t>Satisfaction</a:t>
            </a:r>
          </a:p>
          <a:p>
            <a:pPr lvl="1"/>
            <a:r>
              <a:rPr lang="en-US" dirty="0">
                <a:solidFill>
                  <a:srgbClr val="F8803B"/>
                </a:solidFill>
              </a:rPr>
              <a:t>💡 How to retrieve data from related database tables</a:t>
            </a:r>
          </a:p>
        </p:txBody>
      </p:sp>
    </p:spTree>
    <p:extLst>
      <p:ext uri="{BB962C8B-B14F-4D97-AF65-F5344CB8AC3E}">
        <p14:creationId xmlns:p14="http://schemas.microsoft.com/office/powerpoint/2010/main" val="38153617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589</TotalTime>
  <Words>420</Words>
  <Application>Microsoft Macintosh PowerPoint</Application>
  <PresentationFormat>Widescreen</PresentationFormat>
  <Paragraphs>86</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Calibri Light</vt:lpstr>
      <vt:lpstr>Helvetica</vt:lpstr>
      <vt:lpstr>LatoWeb</vt:lpstr>
      <vt:lpstr>Verdana</vt:lpstr>
      <vt:lpstr>Office Theme</vt:lpstr>
      <vt:lpstr>PowerPoint Presentation</vt:lpstr>
      <vt:lpstr>The problem</vt:lpstr>
      <vt:lpstr>PowerPoint Presentation</vt:lpstr>
      <vt:lpstr>PowerPoint Presentation</vt:lpstr>
      <vt:lpstr>Features</vt:lpstr>
      <vt:lpstr>A walk-through of your design process and decisions </vt:lpstr>
      <vt:lpstr>PowerPoint Presentation</vt:lpstr>
      <vt:lpstr>PowerPoint Presentation</vt:lpstr>
      <vt:lpstr>challenges, ethical issues, favourite parts, etc</vt:lpstr>
      <vt:lpstr>development/build process</vt:lpstr>
      <vt:lpstr>PowerPoint Presentation</vt:lpstr>
      <vt:lpstr>PowerPoint Presentation</vt:lpstr>
      <vt:lpstr>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Rob De Matteo</dc:creator>
  <cp:lastModifiedBy>Rob De Matteo</cp:lastModifiedBy>
  <cp:revision>13</cp:revision>
  <cp:lastPrinted>2019-05-12T11:30:28Z</cp:lastPrinted>
  <dcterms:created xsi:type="dcterms:W3CDTF">2019-05-11T13:13:35Z</dcterms:created>
  <dcterms:modified xsi:type="dcterms:W3CDTF">2019-05-12T11:30:29Z</dcterms:modified>
</cp:coreProperties>
</file>