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92" r:id="rId4"/>
    <p:sldId id="293" r:id="rId5"/>
    <p:sldId id="288" r:id="rId6"/>
    <p:sldId id="291" r:id="rId7"/>
    <p:sldId id="289" r:id="rId8"/>
    <p:sldId id="290" r:id="rId9"/>
    <p:sldId id="294" r:id="rId10"/>
    <p:sldId id="29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5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7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8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7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79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33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A9594D6C-1302-4A24-B325-1B6338CD938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8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4D6C-1302-4A24-B325-1B6338CD938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7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6650-60E7-4C4E-9FB0-0D033DED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464" y="2455464"/>
            <a:ext cx="6858000" cy="68103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Study Progress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46B0E-85E5-478A-B6A7-A95AD1D15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464" y="3561178"/>
            <a:ext cx="7421862" cy="901852"/>
          </a:xfrm>
        </p:spPr>
        <p:txBody>
          <a:bodyPr>
            <a:normAutofit/>
          </a:bodyPr>
          <a:lstStyle/>
          <a:p>
            <a:pPr algn="l"/>
            <a:r>
              <a:rPr lang="en-US" altLang="zh-CN" sz="1500" dirty="0"/>
              <a:t>Terminology extraction</a:t>
            </a:r>
          </a:p>
        </p:txBody>
      </p:sp>
    </p:spTree>
    <p:extLst>
      <p:ext uri="{BB962C8B-B14F-4D97-AF65-F5344CB8AC3E}">
        <p14:creationId xmlns:p14="http://schemas.microsoft.com/office/powerpoint/2010/main" val="279261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00" y="766618"/>
            <a:ext cx="7293056" cy="1049235"/>
          </a:xfrm>
        </p:spPr>
        <p:txBody>
          <a:bodyPr/>
          <a:lstStyle/>
          <a:p>
            <a:r>
              <a:rPr lang="en-GB" dirty="0"/>
              <a:t>TODO NEXT in the coming weeks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85DE9-FC2D-46E4-91DC-433CD907C855}"/>
              </a:ext>
            </a:extLst>
          </p:cNvPr>
          <p:cNvSpPr txBox="1"/>
          <p:nvPr/>
        </p:nvSpPr>
        <p:spPr>
          <a:xfrm>
            <a:off x="1137078" y="2056216"/>
            <a:ext cx="7187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</a:t>
            </a:r>
            <a:r>
              <a:rPr lang="en-US" altLang="zh-CN" dirty="0" err="1"/>
              <a:t>i</a:t>
            </a:r>
            <a:r>
              <a:rPr lang="en-GB" dirty="0"/>
              <a:t>shing the </a:t>
            </a:r>
            <a:r>
              <a:rPr lang="en-US" altLang="zh-CN" dirty="0"/>
              <a:t>baseline model</a:t>
            </a:r>
            <a:r>
              <a:rPr lang="en-GB" altLang="zh-CN" dirty="0"/>
              <a:t>, test it on dataset.</a:t>
            </a:r>
          </a:p>
          <a:p>
            <a:endParaRPr lang="en-GB" altLang="zh-CN" dirty="0"/>
          </a:p>
          <a:p>
            <a:endParaRPr lang="en-GB" altLang="zh-CN" dirty="0"/>
          </a:p>
          <a:p>
            <a:r>
              <a:rPr lang="en-GB" dirty="0"/>
              <a:t>Study more on the genetic algorithm related paper, see if it could be selected as one of the method.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Test the CRF method as term extraction is equivalent to NER.</a:t>
            </a:r>
          </a:p>
        </p:txBody>
      </p:sp>
    </p:spTree>
    <p:extLst>
      <p:ext uri="{BB962C8B-B14F-4D97-AF65-F5344CB8AC3E}">
        <p14:creationId xmlns:p14="http://schemas.microsoft.com/office/powerpoint/2010/main" val="235969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00FA-436B-4C32-A60B-F37F1EE5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341450"/>
            <a:ext cx="5617002" cy="592276"/>
          </a:xfrm>
        </p:spPr>
        <p:txBody>
          <a:bodyPr/>
          <a:lstStyle/>
          <a:p>
            <a:r>
              <a:rPr lang="en-GB" dirty="0"/>
              <a:t>Baseline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A7A64-62A5-4AE1-B492-20D1177C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88" y="3834623"/>
            <a:ext cx="8594412" cy="1539927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is unsupervised learning.</a:t>
            </a:r>
          </a:p>
          <a:p>
            <a:pPr marL="342900" indent="-342900"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match the tags correspond to Noun.</a:t>
            </a:r>
          </a:p>
          <a:p>
            <a:pPr marL="342900" indent="-342900"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thing will contain the terms but also something not terms.</a:t>
            </a:r>
          </a:p>
        </p:txBody>
      </p:sp>
    </p:spTree>
    <p:extLst>
      <p:ext uri="{BB962C8B-B14F-4D97-AF65-F5344CB8AC3E}">
        <p14:creationId xmlns:p14="http://schemas.microsoft.com/office/powerpoint/2010/main" val="422638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00FA-436B-4C32-A60B-F37F1EE5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341450"/>
            <a:ext cx="5617002" cy="592276"/>
          </a:xfrm>
        </p:spPr>
        <p:txBody>
          <a:bodyPr/>
          <a:lstStyle/>
          <a:p>
            <a:r>
              <a:rPr lang="en-GB" dirty="0"/>
              <a:t>Baseline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A7A64-62A5-4AE1-B492-20D1177C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88" y="3834623"/>
            <a:ext cx="8594412" cy="153992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GB" sz="20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A Pattern and POS Auto-Learning Method for Terminology Extraction from Scientific Text (FEB, 2021)</a:t>
            </a:r>
          </a:p>
          <a:p>
            <a:pPr marL="342900" indent="-342900">
              <a:buAutoNum type="arabicPeriod"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35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82FF7F-C898-43E4-A971-994946A42479}"/>
              </a:ext>
            </a:extLst>
          </p:cNvPr>
          <p:cNvSpPr txBox="1"/>
          <p:nvPr/>
        </p:nvSpPr>
        <p:spPr>
          <a:xfrm>
            <a:off x="876497" y="1691403"/>
            <a:ext cx="6760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Stanford parser used for generating the POS tag</a:t>
            </a:r>
          </a:p>
          <a:p>
            <a:pPr marL="342900" indent="-342900">
              <a:buAutoNum type="arabicPeriod"/>
            </a:pPr>
            <a:r>
              <a:rPr lang="en-GB" dirty="0"/>
              <a:t>Pattern Recognition by extracting the noun</a:t>
            </a:r>
          </a:p>
          <a:p>
            <a:pPr marL="342900" indent="-342900">
              <a:buAutoNum type="arabicPeriod"/>
            </a:pPr>
            <a:r>
              <a:rPr lang="en-GB" dirty="0"/>
              <a:t>Merit: looing at the word relations</a:t>
            </a:r>
          </a:p>
          <a:p>
            <a:r>
              <a:rPr lang="en-GB" dirty="0"/>
              <a:t>	If a noun is matched, we look at the word before it and after it.</a:t>
            </a:r>
          </a:p>
          <a:p>
            <a:r>
              <a:rPr lang="en-GB" dirty="0"/>
              <a:t>	If they are both noun, the whole entity is noun phrase</a:t>
            </a:r>
          </a:p>
          <a:p>
            <a:endParaRPr lang="en-GB" dirty="0"/>
          </a:p>
          <a:p>
            <a:r>
              <a:rPr lang="en-GB" dirty="0"/>
              <a:t>	If a verb tag is found, the noun phrase is also very close.</a:t>
            </a:r>
          </a:p>
        </p:txBody>
      </p:sp>
    </p:spTree>
    <p:extLst>
      <p:ext uri="{BB962C8B-B14F-4D97-AF65-F5344CB8AC3E}">
        <p14:creationId xmlns:p14="http://schemas.microsoft.com/office/powerpoint/2010/main" val="191187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/>
          <a:lstStyle/>
          <a:p>
            <a:r>
              <a:rPr lang="en-GB" dirty="0"/>
              <a:t>The code for Baseline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69D43-B647-466D-A12C-83EFB312C779}"/>
              </a:ext>
            </a:extLst>
          </p:cNvPr>
          <p:cNvSpPr txBox="1"/>
          <p:nvPr/>
        </p:nvSpPr>
        <p:spPr>
          <a:xfrm>
            <a:off x="1317928" y="1904605"/>
            <a:ext cx="83669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 </a:t>
            </a:r>
            <a:r>
              <a:rPr lang="en-GB" dirty="0" err="1"/>
              <a:t>term_extraction</a:t>
            </a:r>
            <a:r>
              <a:rPr lang="en-GB" dirty="0"/>
              <a:t>(</a:t>
            </a:r>
            <a:r>
              <a:rPr lang="en-GB" dirty="0" err="1"/>
              <a:t>pos_sentence</a:t>
            </a:r>
            <a:r>
              <a:rPr lang="en-GB" dirty="0"/>
              <a:t>):</a:t>
            </a:r>
          </a:p>
          <a:p>
            <a:r>
              <a:rPr lang="en-GB" dirty="0"/>
              <a:t>    </a:t>
            </a:r>
            <a:r>
              <a:rPr lang="en-GB" dirty="0" err="1"/>
              <a:t>result_list</a:t>
            </a:r>
            <a:r>
              <a:rPr lang="en-GB" dirty="0"/>
              <a:t> = []</a:t>
            </a:r>
          </a:p>
          <a:p>
            <a:r>
              <a:rPr lang="en-GB" dirty="0"/>
              <a:t>    </a:t>
            </a:r>
            <a:r>
              <a:rPr lang="en-GB" dirty="0" err="1"/>
              <a:t>temp_result</a:t>
            </a:r>
            <a:r>
              <a:rPr lang="en-GB" dirty="0"/>
              <a:t> = []</a:t>
            </a:r>
          </a:p>
          <a:p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, (word, </a:t>
            </a:r>
            <a:r>
              <a:rPr lang="en-GB" dirty="0" err="1"/>
              <a:t>pos</a:t>
            </a:r>
            <a:r>
              <a:rPr lang="en-GB" dirty="0"/>
              <a:t>) in enumerate(</a:t>
            </a:r>
            <a:r>
              <a:rPr lang="en-GB" dirty="0" err="1"/>
              <a:t>pos_sentence</a:t>
            </a:r>
            <a:r>
              <a:rPr lang="en-GB" dirty="0"/>
              <a:t>):</a:t>
            </a:r>
          </a:p>
          <a:p>
            <a:r>
              <a:rPr lang="en-GB" dirty="0"/>
              <a:t>        if </a:t>
            </a:r>
            <a:r>
              <a:rPr lang="en-GB" dirty="0" err="1"/>
              <a:t>pos</a:t>
            </a:r>
            <a:r>
              <a:rPr lang="en-GB" dirty="0"/>
              <a:t>[0] == "N":</a:t>
            </a:r>
          </a:p>
          <a:p>
            <a:r>
              <a:rPr lang="en-GB" dirty="0"/>
              <a:t>            if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temp_result</a:t>
            </a:r>
            <a:r>
              <a:rPr lang="en-GB" dirty="0"/>
              <a:t>) == 0:</a:t>
            </a:r>
          </a:p>
          <a:p>
            <a:r>
              <a:rPr lang="en-GB" dirty="0"/>
              <a:t>                </a:t>
            </a:r>
            <a:r>
              <a:rPr lang="en-GB" dirty="0" err="1"/>
              <a:t>temp_result.append</a:t>
            </a:r>
            <a:r>
              <a:rPr lang="en-GB" dirty="0"/>
              <a:t>(word)</a:t>
            </a:r>
          </a:p>
          <a:p>
            <a:r>
              <a:rPr lang="en-GB" dirty="0"/>
              <a:t>            else:</a:t>
            </a:r>
          </a:p>
          <a:p>
            <a:r>
              <a:rPr lang="en-GB" dirty="0"/>
              <a:t>                if </a:t>
            </a:r>
            <a:r>
              <a:rPr lang="en-GB" dirty="0" err="1"/>
              <a:t>pos_sentence</a:t>
            </a:r>
            <a:r>
              <a:rPr lang="en-GB" dirty="0"/>
              <a:t>[i-1] == "N":</a:t>
            </a:r>
          </a:p>
          <a:p>
            <a:r>
              <a:rPr lang="en-GB" dirty="0"/>
              <a:t>                    </a:t>
            </a:r>
            <a:r>
              <a:rPr lang="en-GB" dirty="0" err="1"/>
              <a:t>temp_result.append</a:t>
            </a:r>
            <a:r>
              <a:rPr lang="en-GB" dirty="0"/>
              <a:t>(word)</a:t>
            </a:r>
          </a:p>
          <a:p>
            <a:r>
              <a:rPr lang="en-GB" dirty="0"/>
              <a:t>                if </a:t>
            </a:r>
            <a:r>
              <a:rPr lang="en-GB" dirty="0" err="1"/>
              <a:t>pos_sentence</a:t>
            </a:r>
            <a:r>
              <a:rPr lang="en-GB" dirty="0"/>
              <a:t>[i+1] !="N":</a:t>
            </a:r>
          </a:p>
          <a:p>
            <a:r>
              <a:rPr lang="en-GB" dirty="0"/>
              <a:t>                    </a:t>
            </a:r>
            <a:r>
              <a:rPr lang="en-GB" dirty="0" err="1"/>
              <a:t>temp_result.append</a:t>
            </a:r>
            <a:r>
              <a:rPr lang="en-GB" dirty="0"/>
              <a:t>(word)</a:t>
            </a:r>
          </a:p>
          <a:p>
            <a:r>
              <a:rPr lang="en-GB" dirty="0"/>
              <a:t>                    </a:t>
            </a:r>
            <a:r>
              <a:rPr lang="en-GB" dirty="0" err="1"/>
              <a:t>result_list.append</a:t>
            </a:r>
            <a:r>
              <a:rPr lang="en-GB" dirty="0"/>
              <a:t>(</a:t>
            </a:r>
            <a:r>
              <a:rPr lang="en-GB" dirty="0" err="1"/>
              <a:t>temp_result</a:t>
            </a:r>
            <a:r>
              <a:rPr lang="en-GB" dirty="0"/>
              <a:t>)</a:t>
            </a:r>
          </a:p>
          <a:p>
            <a:r>
              <a:rPr lang="en-GB" dirty="0"/>
              <a:t>                    </a:t>
            </a:r>
            <a:r>
              <a:rPr lang="en-GB" dirty="0" err="1"/>
              <a:t>temp_result</a:t>
            </a:r>
            <a:r>
              <a:rPr lang="en-GB" dirty="0"/>
              <a:t> = []</a:t>
            </a:r>
          </a:p>
          <a:p>
            <a:r>
              <a:rPr lang="en-GB" dirty="0"/>
              <a:t>    return </a:t>
            </a:r>
            <a:r>
              <a:rPr lang="en-GB" dirty="0" err="1"/>
              <a:t>result_list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35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/>
          <a:lstStyle/>
          <a:p>
            <a:r>
              <a:rPr lang="en-GB" dirty="0"/>
              <a:t>The code for Baseline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69D43-B647-466D-A12C-83EFB312C779}"/>
              </a:ext>
            </a:extLst>
          </p:cNvPr>
          <p:cNvSpPr txBox="1"/>
          <p:nvPr/>
        </p:nvSpPr>
        <p:spPr>
          <a:xfrm>
            <a:off x="1317928" y="1904605"/>
            <a:ext cx="83669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 clean(</a:t>
            </a:r>
            <a:r>
              <a:rPr lang="en-GB" dirty="0" err="1"/>
              <a:t>pos_sentence</a:t>
            </a:r>
            <a:r>
              <a:rPr lang="en-GB" dirty="0"/>
              <a:t>):</a:t>
            </a:r>
          </a:p>
          <a:p>
            <a:r>
              <a:rPr lang="en-GB" dirty="0"/>
              <a:t>    </a:t>
            </a:r>
            <a:r>
              <a:rPr lang="en-GB" dirty="0" err="1"/>
              <a:t>result_list</a:t>
            </a:r>
            <a:r>
              <a:rPr lang="en-GB" dirty="0"/>
              <a:t> = []</a:t>
            </a:r>
          </a:p>
          <a:p>
            <a:r>
              <a:rPr lang="en-GB" dirty="0"/>
              <a:t>    print(</a:t>
            </a:r>
            <a:r>
              <a:rPr lang="en-GB" dirty="0" err="1"/>
              <a:t>pos_sentence</a:t>
            </a:r>
            <a:r>
              <a:rPr lang="en-GB" dirty="0"/>
              <a:t>)</a:t>
            </a:r>
          </a:p>
          <a:p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, (word, </a:t>
            </a:r>
            <a:r>
              <a:rPr lang="en-GB" dirty="0" err="1"/>
              <a:t>pos</a:t>
            </a:r>
            <a:r>
              <a:rPr lang="en-GB" dirty="0"/>
              <a:t>) in enumerate(</a:t>
            </a:r>
            <a:r>
              <a:rPr lang="en-GB" dirty="0" err="1"/>
              <a:t>pos_sentence</a:t>
            </a:r>
            <a:r>
              <a:rPr lang="en-GB" dirty="0"/>
              <a:t>):</a:t>
            </a:r>
          </a:p>
          <a:p>
            <a:r>
              <a:rPr lang="en-GB" dirty="0"/>
              <a:t>        if </a:t>
            </a:r>
            <a:r>
              <a:rPr lang="en-GB" dirty="0" err="1"/>
              <a:t>pos</a:t>
            </a:r>
            <a:r>
              <a:rPr lang="en-GB" dirty="0"/>
              <a:t>[0] != "N" and </a:t>
            </a:r>
            <a:r>
              <a:rPr lang="en-GB" dirty="0" err="1"/>
              <a:t>pos</a:t>
            </a:r>
            <a:r>
              <a:rPr lang="en-GB" dirty="0"/>
              <a:t>[0] != "V":</a:t>
            </a:r>
          </a:p>
          <a:p>
            <a:r>
              <a:rPr lang="en-GB" dirty="0"/>
              <a:t>            </a:t>
            </a:r>
            <a:r>
              <a:rPr lang="en-GB" dirty="0" err="1"/>
              <a:t>result_list.append</a:t>
            </a:r>
            <a:r>
              <a:rPr lang="en-GB" dirty="0"/>
              <a:t>("----")</a:t>
            </a:r>
          </a:p>
          <a:p>
            <a:r>
              <a:rPr lang="en-GB" dirty="0"/>
              <a:t>        else:</a:t>
            </a:r>
          </a:p>
          <a:p>
            <a:r>
              <a:rPr lang="en-GB" dirty="0"/>
              <a:t>            </a:t>
            </a:r>
            <a:r>
              <a:rPr lang="en-GB" dirty="0" err="1"/>
              <a:t>result_list.append</a:t>
            </a:r>
            <a:r>
              <a:rPr lang="en-GB" dirty="0"/>
              <a:t>(word)</a:t>
            </a:r>
          </a:p>
          <a:p>
            <a:r>
              <a:rPr lang="en-GB" dirty="0"/>
              <a:t>    </a:t>
            </a:r>
            <a:r>
              <a:rPr lang="en-GB" dirty="0" err="1"/>
              <a:t>result_list</a:t>
            </a:r>
            <a:r>
              <a:rPr lang="en-GB" dirty="0"/>
              <a:t> = " ".join(</a:t>
            </a:r>
            <a:r>
              <a:rPr lang="en-GB" dirty="0" err="1"/>
              <a:t>result_list</a:t>
            </a:r>
            <a:r>
              <a:rPr lang="en-GB" dirty="0"/>
              <a:t>).split("----")</a:t>
            </a:r>
          </a:p>
          <a:p>
            <a:r>
              <a:rPr lang="en-GB" dirty="0"/>
              <a:t>    </a:t>
            </a:r>
            <a:r>
              <a:rPr lang="en-GB" dirty="0" err="1"/>
              <a:t>result_list</a:t>
            </a:r>
            <a:r>
              <a:rPr lang="en-GB" dirty="0"/>
              <a:t> = [</a:t>
            </a:r>
            <a:r>
              <a:rPr lang="en-GB" dirty="0" err="1"/>
              <a:t>item.strip</a:t>
            </a:r>
            <a:r>
              <a:rPr lang="en-GB" dirty="0"/>
              <a:t>().split() for item in </a:t>
            </a:r>
            <a:r>
              <a:rPr lang="en-GB" dirty="0" err="1"/>
              <a:t>result_list</a:t>
            </a:r>
            <a:r>
              <a:rPr lang="en-GB" dirty="0"/>
              <a:t> if </a:t>
            </a:r>
            <a:r>
              <a:rPr lang="en-GB" dirty="0" err="1"/>
              <a:t>item.strip</a:t>
            </a:r>
            <a:r>
              <a:rPr lang="en-GB" dirty="0"/>
              <a:t>() != "" and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item.strip</a:t>
            </a:r>
            <a:r>
              <a:rPr lang="en-GB" dirty="0"/>
              <a:t>().split()) &gt; 1]</a:t>
            </a:r>
          </a:p>
          <a:p>
            <a:r>
              <a:rPr lang="en-GB" dirty="0"/>
              <a:t>    return </a:t>
            </a:r>
            <a:r>
              <a:rPr lang="en-GB" dirty="0" err="1"/>
              <a:t>result_list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92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/>
          <a:lstStyle/>
          <a:p>
            <a:r>
              <a:rPr lang="en-GB" dirty="0"/>
              <a:t>TODO NeXT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B3364-0D9E-4F9E-9563-163493D251D1}"/>
              </a:ext>
            </a:extLst>
          </p:cNvPr>
          <p:cNvSpPr txBox="1"/>
          <p:nvPr/>
        </p:nvSpPr>
        <p:spPr>
          <a:xfrm>
            <a:off x="1208145" y="2008837"/>
            <a:ext cx="6926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Fast filtering</a:t>
            </a:r>
          </a:p>
          <a:p>
            <a:pPr lvl="1"/>
            <a:r>
              <a:rPr lang="en-GB" dirty="0"/>
              <a:t>For the tag which is neither noun or.</a:t>
            </a:r>
          </a:p>
          <a:p>
            <a:pPr lvl="1"/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 Name entity recognition task?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12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00FA-436B-4C32-A60B-F37F1EE5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341450"/>
            <a:ext cx="5617002" cy="592276"/>
          </a:xfrm>
        </p:spPr>
        <p:txBody>
          <a:bodyPr/>
          <a:lstStyle/>
          <a:p>
            <a:r>
              <a:rPr lang="en-GB" dirty="0"/>
              <a:t>Additional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A7A64-62A5-4AE1-B492-20D1177C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355" y="3806196"/>
            <a:ext cx="8637053" cy="2220316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related methods for terminology extraction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/>
              <a:t>Evolutionary Algorithms for Definition Extraction(2009,workshop on definition extraction)</a:t>
            </a:r>
          </a:p>
          <a:p>
            <a:r>
              <a:rPr lang="en-GB" sz="2000" dirty="0"/>
              <a:t>	A genetic algorithm enabled ensemble for unsupervised medical term extraction from clinical letters(2015, health information science system)</a:t>
            </a:r>
          </a:p>
          <a:p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6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/>
          <a:lstStyle/>
          <a:p>
            <a:r>
              <a:rPr lang="en-GB" dirty="0"/>
              <a:t>Genetic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69D43-B647-466D-A12C-83EFB312C779}"/>
              </a:ext>
            </a:extLst>
          </p:cNvPr>
          <p:cNvSpPr txBox="1"/>
          <p:nvPr/>
        </p:nvSpPr>
        <p:spPr>
          <a:xfrm>
            <a:off x="379026" y="1904605"/>
            <a:ext cx="93058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Mataphorically</a:t>
            </a:r>
            <a:r>
              <a:rPr lang="en-GB" dirty="0"/>
              <a:t> mimicking the way of natural selection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US" altLang="zh-CN" dirty="0"/>
              <a:t>Iterative method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We need</a:t>
            </a:r>
            <a:r>
              <a:rPr lang="en-GB" altLang="zh-CN" dirty="0"/>
              <a:t> to define the three functions: fitness function, elite rate…</a:t>
            </a:r>
          </a:p>
          <a:p>
            <a:pPr marL="342900" indent="-342900">
              <a:buAutoNum type="arabicPeriod"/>
            </a:pPr>
            <a:endParaRPr lang="en-GB" altLang="zh-CN" dirty="0"/>
          </a:p>
          <a:p>
            <a:r>
              <a:rPr lang="en-GB" altLang="zh-CN" dirty="0"/>
              <a:t>How it is related to terminology extraction</a:t>
            </a:r>
          </a:p>
          <a:p>
            <a:endParaRPr lang="en-GB" altLang="zh-CN" dirty="0"/>
          </a:p>
          <a:p>
            <a:r>
              <a:rPr lang="en-GB" altLang="zh-CN" dirty="0"/>
              <a:t>1: fitness function == features we could find.</a:t>
            </a:r>
          </a:p>
          <a:p>
            <a:r>
              <a:rPr lang="en-GB" altLang="zh-CN" dirty="0"/>
              <a:t>2: elite rate == the threshold we have to optimise our selection of linguistic features.</a:t>
            </a:r>
          </a:p>
          <a:p>
            <a:endParaRPr lang="en-GB" altLang="zh-CN" dirty="0"/>
          </a:p>
          <a:p>
            <a:r>
              <a:rPr lang="en-GB" altLang="zh-CN" dirty="0"/>
              <a:t>	</a:t>
            </a:r>
            <a:r>
              <a:rPr lang="en-US" altLang="zh-CN" dirty="0"/>
              <a:t>Better illustrate it with the paper</a:t>
            </a: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8689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1699</TotalTime>
  <Words>572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Roboto</vt:lpstr>
      <vt:lpstr>Times New Roman</vt:lpstr>
      <vt:lpstr>Gallery</vt:lpstr>
      <vt:lpstr>Study Progress</vt:lpstr>
      <vt:lpstr>Baseline</vt:lpstr>
      <vt:lpstr>Baseline</vt:lpstr>
      <vt:lpstr>PowerPoint Presentation</vt:lpstr>
      <vt:lpstr>The code for Baseline</vt:lpstr>
      <vt:lpstr>The code for Baseline</vt:lpstr>
      <vt:lpstr>TODO NeXT</vt:lpstr>
      <vt:lpstr>Additional reading</vt:lpstr>
      <vt:lpstr>Genetic algorithm</vt:lpstr>
      <vt:lpstr>TODO NEXT in the coming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Yu Wang</dc:creator>
  <cp:lastModifiedBy>Yu Wang</cp:lastModifiedBy>
  <cp:revision>56</cp:revision>
  <dcterms:created xsi:type="dcterms:W3CDTF">2020-12-01T18:55:44Z</dcterms:created>
  <dcterms:modified xsi:type="dcterms:W3CDTF">2021-04-28T08:58:06Z</dcterms:modified>
</cp:coreProperties>
</file>