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7FE3-5146-4FAD-9606-B9D35C6A5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A97B0-E411-4BB5-8278-088A749C4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1A2B4-1FAD-4293-B55B-3E1D03F0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32AA-BD3F-49D0-8357-5A8F51A06DDF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9F4C5-CF63-4F10-AB02-BF399A7D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2A70-C963-4535-BF6B-E7207847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5E28-F263-4F4A-8D21-C1826908E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86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BEFC-CF65-4B8F-BA4E-319B58FE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B6A5E-6704-4862-AC82-F99A9343B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E3B9C-3F3D-48A1-84F4-90DD8BC0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32AA-BD3F-49D0-8357-5A8F51A06DDF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98109-7DF7-4A45-A201-B21B0D41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F9D71-000C-4368-A75B-86B344D1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5E28-F263-4F4A-8D21-C1826908E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4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C76BC-2C94-4590-B7DE-0683E8FB9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509CD-5AA6-4171-A48C-59F3D6655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EFBDD-4C0D-46FC-B0D4-69E891DB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32AA-BD3F-49D0-8357-5A8F51A06DDF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F244D-700E-411B-A6B8-0DF97FC8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BFF6F-0E93-4E7F-8A49-D3561E4B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5E28-F263-4F4A-8D21-C1826908E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08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73F0-DA05-4C3F-8C4B-B9440574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6138-3748-4A56-9174-022D26CE4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C336-B912-4BA3-B032-8E9F3F7A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32AA-BD3F-49D0-8357-5A8F51A06DDF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A0AA-97F1-48FF-9BFA-A68AF0EA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3D9DC-5D03-4D30-8E5F-06440725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5E28-F263-4F4A-8D21-C1826908E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40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EFE5-6036-4705-8EC5-E2E287E0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FF1D9-9863-46F9-AB21-41CCF1632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62F0B-ECBB-45CA-ADE3-42C2442A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32AA-BD3F-49D0-8357-5A8F51A06DDF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DC79-DFE0-4F61-AEF1-C5DB4A31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57A2-7515-4B77-A799-15B1BCA3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5E28-F263-4F4A-8D21-C1826908E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21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57D2-D3BB-4CD6-9E43-6CEBBDCF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AE7C-A133-4BE4-A5CA-4C1A3F454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1658B-920E-43FF-AB71-F78D4592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FBC79-70A3-458E-A09E-C2FEA13D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32AA-BD3F-49D0-8357-5A8F51A06DDF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05A0E-7B33-40F9-BA9F-63483A4B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DA1AC-8190-4EB0-AED6-51C25694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5E28-F263-4F4A-8D21-C1826908E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29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337B-DEAD-4AC4-AD1E-176839DE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E2791-3661-40DC-9345-AFB77A9E0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279B6-9B7B-4B7C-833D-702BABDB7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7ACDB-FD6B-46EE-8353-FC891033F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A9CA0-0A9B-4F44-AF4F-9538EBD43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BDC84-5DBC-4043-8BED-50BB4B42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32AA-BD3F-49D0-8357-5A8F51A06DDF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0844E-3004-4C6A-AAF4-1E99A829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AEA0B-7DFC-4789-BA55-1AE2ECFB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5E28-F263-4F4A-8D21-C1826908E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13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EFB7-9D01-417E-8C6D-3F08A7DB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211B8-0B6F-49B1-A315-9E3FB1D1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32AA-BD3F-49D0-8357-5A8F51A06DDF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5260D-CA9F-4EDB-B04B-5868855B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9C927-0744-4AEA-AC32-7BA73AFF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5E28-F263-4F4A-8D21-C1826908E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56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19B5D-529E-49FA-82B1-20752400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32AA-BD3F-49D0-8357-5A8F51A06DDF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8FBAA-0405-4061-9855-A0BA4EE9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DFE48-688F-49BC-BA6F-C3257CE4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5E28-F263-4F4A-8D21-C1826908E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3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8956-EB65-4650-A464-53F3E80C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5808-7217-4F63-88FD-FBB82229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2313-5B00-4D9A-843B-16D2C1EA2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DA105-BFAA-48B3-9D96-0EAE0C74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32AA-BD3F-49D0-8357-5A8F51A06DDF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31CE0-6A2F-45E6-AD0B-B7DB9F6F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199A4-64D9-413B-9559-ECED84F6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5E28-F263-4F4A-8D21-C1826908E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0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9A4A-D4CB-436A-84AD-2ECDFC82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1E032-41FB-45B6-B86D-F9F507903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14BED-74E9-4E7B-9C20-9264BA679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84885-CF81-48BC-97A1-56E0969E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32AA-BD3F-49D0-8357-5A8F51A06DDF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757C4-906E-4613-8051-D9A6A7F7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6468D-946F-4687-8DB7-67DB6AEE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5E28-F263-4F4A-8D21-C1826908E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53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23481-8D04-44EF-B7A4-9649EE73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E371E-4E4E-448D-8607-DA87B2E79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3EDC-4D91-4786-9EB1-47A05D0F4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A32AA-BD3F-49D0-8357-5A8F51A06DDF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BD62-A3F8-4C96-B501-A2B857B8A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41149-D4CA-4E9B-8F63-E128FA628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F5E28-F263-4F4A-8D21-C1826908EF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25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491A-190A-44C3-9C00-88D442892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Term Extraction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F2FFA-86C1-421A-84E8-5290993EB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47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0784-3924-4E9B-85EE-05CCF351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Linguistic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07E8-58F3-4FB9-802F-F655065D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Word frequency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Term tends to have extreme frequency in corpora,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Either occurs only  once or occur many times.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feature: occur at least n times-&gt;1, else -&gt;0</a:t>
            </a:r>
          </a:p>
        </p:txBody>
      </p:sp>
    </p:spTree>
    <p:extLst>
      <p:ext uri="{BB962C8B-B14F-4D97-AF65-F5344CB8AC3E}">
        <p14:creationId xmlns:p14="http://schemas.microsoft.com/office/powerpoint/2010/main" val="379528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8522-9EFC-4BDA-BA3B-80CC472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Linguistic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B69E-0116-4364-A168-F986B65F3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Sequence frequency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altLang="zh-CN" dirty="0"/>
              <a:t>Terms could be multi-word expressions; in such case we calculate the frequent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set up a threshold: at most 7 words</a:t>
            </a:r>
          </a:p>
          <a:p>
            <a:pPr marL="0" indent="0">
              <a:buNone/>
            </a:pPr>
            <a:r>
              <a:rPr lang="en-US" dirty="0"/>
              <a:t>Again, binary feature.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27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F498-42EA-4378-847E-87DE6CA8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065"/>
          </a:xfrm>
        </p:spPr>
        <p:txBody>
          <a:bodyPr/>
          <a:lstStyle/>
          <a:p>
            <a:r>
              <a:rPr lang="en-GB" dirty="0"/>
              <a:t>Linguistic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E710-3DC7-4582-BD83-A122FAA9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436"/>
            <a:ext cx="10515600" cy="530570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Morphological feature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Term could be supposed to express a notion, a task…(e.g., speech recognition), Plural form should be less common?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Terms could be compound words.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Terms are less ambiguous in the specific domain. </a:t>
            </a:r>
          </a:p>
          <a:p>
            <a:pPr marL="0" indent="0">
              <a:buNone/>
            </a:pPr>
            <a:r>
              <a:rPr lang="en-GB" dirty="0"/>
              <a:t>So in the domain article, its contextual meaning should be unique.</a:t>
            </a:r>
          </a:p>
          <a:p>
            <a:pPr marL="0" indent="0">
              <a:buNone/>
            </a:pPr>
            <a:r>
              <a:rPr lang="en-GB" dirty="0"/>
              <a:t>If term is ambiguous, how could it be a term?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31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Term Extraction</vt:lpstr>
      <vt:lpstr>Linguistic features</vt:lpstr>
      <vt:lpstr>Linguistic features</vt:lpstr>
      <vt:lpstr>Linguistic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Extraction</dc:title>
  <dc:creator>Yu Wang</dc:creator>
  <cp:lastModifiedBy>Yu Wang</cp:lastModifiedBy>
  <cp:revision>4</cp:revision>
  <dcterms:created xsi:type="dcterms:W3CDTF">2021-07-09T23:32:11Z</dcterms:created>
  <dcterms:modified xsi:type="dcterms:W3CDTF">2021-09-07T21:33:38Z</dcterms:modified>
</cp:coreProperties>
</file>