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handoutMasterIdLst>
    <p:handoutMasterId r:id="rId13"/>
  </p:handoutMasterIdLst>
  <p:sldIdLst>
    <p:sldId id="257" r:id="rId2"/>
    <p:sldId id="265" r:id="rId3"/>
    <p:sldId id="258" r:id="rId4"/>
    <p:sldId id="259" r:id="rId5"/>
    <p:sldId id="260" r:id="rId6"/>
    <p:sldId id="266"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6" d="100"/>
          <a:sy n="56" d="100"/>
        </p:scale>
        <p:origin x="72"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California</c:v>
                </c:pt>
              </c:strCache>
            </c:strRef>
          </c:tx>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invertIfNegative val="0"/>
          <c:cat>
            <c:strRef>
              <c:f>Sheet1!$A$2:$A$5</c:f>
              <c:strCache>
                <c:ptCount val="4"/>
                <c:pt idx="0">
                  <c:v>Year 1</c:v>
                </c:pt>
                <c:pt idx="1">
                  <c:v>Year 2</c:v>
                </c:pt>
                <c:pt idx="2">
                  <c:v>Year 3</c:v>
                </c:pt>
                <c:pt idx="3">
                  <c:v>Year 4</c:v>
                </c:pt>
              </c:strCache>
            </c:strRef>
          </c:cat>
          <c:val>
            <c:numRef>
              <c:f>Sheet1!$B$2:$B$5</c:f>
              <c:numCache>
                <c:formatCode>General</c:formatCode>
                <c:ptCount val="4"/>
                <c:pt idx="0">
                  <c:v>12.2</c:v>
                </c:pt>
                <c:pt idx="1">
                  <c:v>14.5</c:v>
                </c:pt>
                <c:pt idx="2">
                  <c:v>11.9</c:v>
                </c:pt>
                <c:pt idx="3">
                  <c:v>17.600000000000001</c:v>
                </c:pt>
              </c:numCache>
            </c:numRef>
          </c:val>
          <c:extLst>
            <c:ext xmlns:c16="http://schemas.microsoft.com/office/drawing/2014/chart" uri="{C3380CC4-5D6E-409C-BE32-E72D297353CC}">
              <c16:uniqueId val="{00000000-E079-4387-9143-3B5AE7192943}"/>
            </c:ext>
          </c:extLst>
        </c:ser>
        <c:ser>
          <c:idx val="1"/>
          <c:order val="1"/>
          <c:tx>
            <c:strRef>
              <c:f>Sheet1!$C$1</c:f>
              <c:strCache>
                <c:ptCount val="1"/>
                <c:pt idx="0">
                  <c:v>Arizona</c:v>
                </c:pt>
              </c:strCache>
            </c:strRef>
          </c:tx>
          <c:spPr>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9525" cap="flat" cmpd="sng" algn="ctr">
              <a:solidFill>
                <a:schemeClr val="accent2">
                  <a:shade val="95000"/>
                </a:schemeClr>
              </a:solidFill>
              <a:round/>
            </a:ln>
            <a:effectLst/>
          </c:spPr>
          <c:invertIfNegative val="0"/>
          <c:cat>
            <c:strRef>
              <c:f>Sheet1!$A$2:$A$5</c:f>
              <c:strCache>
                <c:ptCount val="4"/>
                <c:pt idx="0">
                  <c:v>Year 1</c:v>
                </c:pt>
                <c:pt idx="1">
                  <c:v>Year 2</c:v>
                </c:pt>
                <c:pt idx="2">
                  <c:v>Year 3</c:v>
                </c:pt>
                <c:pt idx="3">
                  <c:v>Year 4</c:v>
                </c:pt>
              </c:strCache>
            </c:strRef>
          </c:cat>
          <c:val>
            <c:numRef>
              <c:f>Sheet1!$C$2:$C$5</c:f>
              <c:numCache>
                <c:formatCode>General</c:formatCode>
                <c:ptCount val="4"/>
                <c:pt idx="0">
                  <c:v>17.5</c:v>
                </c:pt>
                <c:pt idx="1">
                  <c:v>19.2</c:v>
                </c:pt>
                <c:pt idx="2">
                  <c:v>18.600000000000001</c:v>
                </c:pt>
                <c:pt idx="3">
                  <c:v>22.4</c:v>
                </c:pt>
              </c:numCache>
            </c:numRef>
          </c:val>
          <c:extLst>
            <c:ext xmlns:c16="http://schemas.microsoft.com/office/drawing/2014/chart" uri="{C3380CC4-5D6E-409C-BE32-E72D297353CC}">
              <c16:uniqueId val="{00000001-E079-4387-9143-3B5AE7192943}"/>
            </c:ext>
          </c:extLst>
        </c:ser>
        <c:ser>
          <c:idx val="2"/>
          <c:order val="2"/>
          <c:tx>
            <c:strRef>
              <c:f>Sheet1!$D$1</c:f>
              <c:strCache>
                <c:ptCount val="1"/>
                <c:pt idx="0">
                  <c:v>Utah</c:v>
                </c:pt>
              </c:strCache>
            </c:strRef>
          </c:tx>
          <c:spPr>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9525" cap="flat" cmpd="sng" algn="ctr">
              <a:solidFill>
                <a:schemeClr val="accent3">
                  <a:shade val="95000"/>
                </a:schemeClr>
              </a:solidFill>
              <a:round/>
            </a:ln>
            <a:effectLst/>
          </c:spPr>
          <c:invertIfNegative val="0"/>
          <c:cat>
            <c:strRef>
              <c:f>Sheet1!$A$2:$A$5</c:f>
              <c:strCache>
                <c:ptCount val="4"/>
                <c:pt idx="0">
                  <c:v>Year 1</c:v>
                </c:pt>
                <c:pt idx="1">
                  <c:v>Year 2</c:v>
                </c:pt>
                <c:pt idx="2">
                  <c:v>Year 3</c:v>
                </c:pt>
                <c:pt idx="3">
                  <c:v>Year 4</c:v>
                </c:pt>
              </c:strCache>
            </c:strRef>
          </c:cat>
          <c:val>
            <c:numRef>
              <c:f>Sheet1!$D$2:$D$5</c:f>
              <c:numCache>
                <c:formatCode>General</c:formatCode>
                <c:ptCount val="4"/>
                <c:pt idx="0">
                  <c:v>6.5</c:v>
                </c:pt>
                <c:pt idx="1">
                  <c:v>8.6999999999999993</c:v>
                </c:pt>
                <c:pt idx="2">
                  <c:v>10.6</c:v>
                </c:pt>
                <c:pt idx="3">
                  <c:v>11.3</c:v>
                </c:pt>
              </c:numCache>
            </c:numRef>
          </c:val>
          <c:extLst>
            <c:ext xmlns:c16="http://schemas.microsoft.com/office/drawing/2014/chart" uri="{C3380CC4-5D6E-409C-BE32-E72D297353CC}">
              <c16:uniqueId val="{00000002-E079-4387-9143-3B5AE7192943}"/>
            </c:ext>
          </c:extLst>
        </c:ser>
        <c:dLbls>
          <c:showLegendKey val="0"/>
          <c:showVal val="0"/>
          <c:showCatName val="0"/>
          <c:showSerName val="0"/>
          <c:showPercent val="0"/>
          <c:showBubbleSize val="0"/>
        </c:dLbls>
        <c:gapWidth val="100"/>
        <c:overlap val="-24"/>
        <c:axId val="29646319"/>
        <c:axId val="29646735"/>
      </c:barChart>
      <c:catAx>
        <c:axId val="29646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9646735"/>
        <c:crosses val="autoZero"/>
        <c:auto val="1"/>
        <c:lblAlgn val="ctr"/>
        <c:lblOffset val="100"/>
        <c:noMultiLvlLbl val="0"/>
      </c:catAx>
      <c:valAx>
        <c:axId val="2964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9646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B67561-628B-44D6-9674-CBF60CD78CAC}"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n-US"/>
        </a:p>
      </dgm:t>
    </dgm:pt>
    <dgm:pt modelId="{1A8197A4-94D1-4104-B64A-27BB1FBEBE84}">
      <dgm:prSet phldrT="[Text]"/>
      <dgm:spPr/>
      <dgm:t>
        <a:bodyPr/>
        <a:lstStyle/>
        <a:p>
          <a:r>
            <a:rPr lang="en-US" dirty="0"/>
            <a:t>Boating Industry</a:t>
          </a:r>
        </a:p>
      </dgm:t>
    </dgm:pt>
    <dgm:pt modelId="{75186C7E-39FE-4A22-91CC-6E2A87CC60CB}" type="parTrans" cxnId="{11520E96-F43D-4FE6-BC03-968BF914EBC6}">
      <dgm:prSet/>
      <dgm:spPr/>
      <dgm:t>
        <a:bodyPr/>
        <a:lstStyle/>
        <a:p>
          <a:endParaRPr lang="en-US"/>
        </a:p>
      </dgm:t>
    </dgm:pt>
    <dgm:pt modelId="{3D40C50E-4B6E-41B8-83AC-9484489B5579}" type="sibTrans" cxnId="{11520E96-F43D-4FE6-BC03-968BF914EBC6}">
      <dgm:prSet/>
      <dgm:spPr/>
      <dgm:t>
        <a:bodyPr/>
        <a:lstStyle/>
        <a:p>
          <a:endParaRPr lang="en-US"/>
        </a:p>
      </dgm:t>
    </dgm:pt>
    <dgm:pt modelId="{BD314067-62BC-4F09-A5B2-4BA37AE6D78C}">
      <dgm:prSet phldrT="[Text]"/>
      <dgm:spPr/>
      <dgm:t>
        <a:bodyPr/>
        <a:lstStyle/>
        <a:p>
          <a:r>
            <a:rPr lang="en-US" dirty="0"/>
            <a:t>Personal Watercraft</a:t>
          </a:r>
        </a:p>
      </dgm:t>
    </dgm:pt>
    <dgm:pt modelId="{3F30967B-CD24-413B-BEA3-9D537BDE6E4F}" type="parTrans" cxnId="{DFA14CDA-4E59-49F1-AF0F-DF43E0AEE027}">
      <dgm:prSet/>
      <dgm:spPr/>
      <dgm:t>
        <a:bodyPr/>
        <a:lstStyle/>
        <a:p>
          <a:endParaRPr lang="en-US"/>
        </a:p>
      </dgm:t>
    </dgm:pt>
    <dgm:pt modelId="{BC1AC010-1923-4EA1-B079-8993DB6450DF}" type="sibTrans" cxnId="{DFA14CDA-4E59-49F1-AF0F-DF43E0AEE027}">
      <dgm:prSet/>
      <dgm:spPr/>
      <dgm:t>
        <a:bodyPr/>
        <a:lstStyle/>
        <a:p>
          <a:endParaRPr lang="en-US"/>
        </a:p>
      </dgm:t>
    </dgm:pt>
    <dgm:pt modelId="{46A8852A-DA0B-4252-8E17-CAB756B20D39}">
      <dgm:prSet phldrT="[Text]"/>
      <dgm:spPr/>
      <dgm:t>
        <a:bodyPr/>
        <a:lstStyle/>
        <a:p>
          <a:r>
            <a:rPr lang="en-US" dirty="0"/>
            <a:t>Luxury Power Boats</a:t>
          </a:r>
        </a:p>
      </dgm:t>
    </dgm:pt>
    <dgm:pt modelId="{8702929B-7D2E-4CE5-AC46-034CF6346DC5}" type="parTrans" cxnId="{E0431C1C-42A8-40AC-B088-7E13DB0354B3}">
      <dgm:prSet/>
      <dgm:spPr/>
      <dgm:t>
        <a:bodyPr/>
        <a:lstStyle/>
        <a:p>
          <a:endParaRPr lang="en-US"/>
        </a:p>
      </dgm:t>
    </dgm:pt>
    <dgm:pt modelId="{05D6EAB5-F48B-4B7F-9973-D9D108196154}" type="sibTrans" cxnId="{E0431C1C-42A8-40AC-B088-7E13DB0354B3}">
      <dgm:prSet/>
      <dgm:spPr/>
      <dgm:t>
        <a:bodyPr/>
        <a:lstStyle/>
        <a:p>
          <a:endParaRPr lang="en-US"/>
        </a:p>
      </dgm:t>
    </dgm:pt>
    <dgm:pt modelId="{DE5ECB57-61E0-41D8-AE25-DEBA15AC90E2}">
      <dgm:prSet phldrT="[Text]"/>
      <dgm:spPr/>
      <dgm:t>
        <a:bodyPr/>
        <a:lstStyle/>
        <a:p>
          <a:r>
            <a:rPr lang="en-US" dirty="0"/>
            <a:t>Boating Accessories</a:t>
          </a:r>
        </a:p>
      </dgm:t>
    </dgm:pt>
    <dgm:pt modelId="{A5A942C1-FCE3-434F-9943-FF141F594A12}" type="parTrans" cxnId="{C2F91F56-0BEC-4FD6-A63E-B5C74917923A}">
      <dgm:prSet/>
      <dgm:spPr/>
      <dgm:t>
        <a:bodyPr/>
        <a:lstStyle/>
        <a:p>
          <a:endParaRPr lang="en-US"/>
        </a:p>
      </dgm:t>
    </dgm:pt>
    <dgm:pt modelId="{6B3913A8-21AC-4A09-B8DB-CF899A6B7F84}" type="sibTrans" cxnId="{C2F91F56-0BEC-4FD6-A63E-B5C74917923A}">
      <dgm:prSet/>
      <dgm:spPr/>
      <dgm:t>
        <a:bodyPr/>
        <a:lstStyle/>
        <a:p>
          <a:endParaRPr lang="en-US"/>
        </a:p>
      </dgm:t>
    </dgm:pt>
    <dgm:pt modelId="{F0936418-DBFF-44E8-B631-CB478EDA1FB5}">
      <dgm:prSet phldrT="[Text]"/>
      <dgm:spPr/>
      <dgm:t>
        <a:bodyPr/>
        <a:lstStyle/>
        <a:p>
          <a:r>
            <a:rPr lang="en-US" dirty="0"/>
            <a:t>Life Vest Safety</a:t>
          </a:r>
        </a:p>
      </dgm:t>
    </dgm:pt>
    <dgm:pt modelId="{855C96FA-B486-4F47-9F91-04864767319A}" type="parTrans" cxnId="{926FC3A0-5C32-4955-9659-001AAF81CC75}">
      <dgm:prSet/>
      <dgm:spPr/>
      <dgm:t>
        <a:bodyPr/>
        <a:lstStyle/>
        <a:p>
          <a:endParaRPr lang="en-US"/>
        </a:p>
      </dgm:t>
    </dgm:pt>
    <dgm:pt modelId="{61BC3764-AC74-4DBC-A4B8-B508DD9E3C13}" type="sibTrans" cxnId="{926FC3A0-5C32-4955-9659-001AAF81CC75}">
      <dgm:prSet/>
      <dgm:spPr/>
      <dgm:t>
        <a:bodyPr/>
        <a:lstStyle/>
        <a:p>
          <a:endParaRPr lang="en-US"/>
        </a:p>
      </dgm:t>
    </dgm:pt>
    <dgm:pt modelId="{A46D8698-60E2-4FEA-9FE5-2436F3BD9CCB}">
      <dgm:prSet phldrT="[Text]"/>
      <dgm:spPr/>
      <dgm:t>
        <a:bodyPr/>
        <a:lstStyle/>
        <a:p>
          <a:r>
            <a:rPr lang="en-US" dirty="0"/>
            <a:t>Anchor Systems</a:t>
          </a:r>
        </a:p>
      </dgm:t>
    </dgm:pt>
    <dgm:pt modelId="{3485A728-4D44-4C05-8C77-645E42ED22FD}" type="parTrans" cxnId="{5E0EA00E-A00F-4DB4-A916-0D9BA654C5B2}">
      <dgm:prSet/>
      <dgm:spPr/>
      <dgm:t>
        <a:bodyPr/>
        <a:lstStyle/>
        <a:p>
          <a:endParaRPr lang="en-US"/>
        </a:p>
      </dgm:t>
    </dgm:pt>
    <dgm:pt modelId="{122DF438-2273-4DEB-8F27-6DBF66DED8F4}" type="sibTrans" cxnId="{5E0EA00E-A00F-4DB4-A916-0D9BA654C5B2}">
      <dgm:prSet/>
      <dgm:spPr/>
      <dgm:t>
        <a:bodyPr/>
        <a:lstStyle/>
        <a:p>
          <a:endParaRPr lang="en-US"/>
        </a:p>
      </dgm:t>
    </dgm:pt>
    <dgm:pt modelId="{23E5349C-FC6C-4161-8072-A248D924430B}">
      <dgm:prSet phldrT="[Text]"/>
      <dgm:spPr/>
      <dgm:t>
        <a:bodyPr/>
        <a:lstStyle/>
        <a:p>
          <a:r>
            <a:rPr lang="en-US" dirty="0"/>
            <a:t>Recreation</a:t>
          </a:r>
        </a:p>
      </dgm:t>
    </dgm:pt>
    <dgm:pt modelId="{8CF8638C-C68B-4244-A858-0354767BEF86}" type="parTrans" cxnId="{F2F0B7F1-D4A5-480C-8871-612622BBFD5C}">
      <dgm:prSet/>
      <dgm:spPr/>
      <dgm:t>
        <a:bodyPr/>
        <a:lstStyle/>
        <a:p>
          <a:endParaRPr lang="en-US"/>
        </a:p>
      </dgm:t>
    </dgm:pt>
    <dgm:pt modelId="{9BF8F81A-B373-42C3-9786-38784CEFC1DC}" type="sibTrans" cxnId="{F2F0B7F1-D4A5-480C-8871-612622BBFD5C}">
      <dgm:prSet/>
      <dgm:spPr/>
      <dgm:t>
        <a:bodyPr/>
        <a:lstStyle/>
        <a:p>
          <a:endParaRPr lang="en-US"/>
        </a:p>
      </dgm:t>
    </dgm:pt>
    <dgm:pt modelId="{04AD94BF-0627-472B-B3F1-1BF1D033D123}">
      <dgm:prSet phldrT="[Text]"/>
      <dgm:spPr/>
      <dgm:t>
        <a:bodyPr/>
        <a:lstStyle/>
        <a:p>
          <a:r>
            <a:rPr lang="en-US" dirty="0"/>
            <a:t>Tubes</a:t>
          </a:r>
        </a:p>
      </dgm:t>
    </dgm:pt>
    <dgm:pt modelId="{8376213A-032C-4995-A6AD-16239A161950}" type="parTrans" cxnId="{87FE3464-0348-4C99-8F56-678FDFCEE7A1}">
      <dgm:prSet/>
      <dgm:spPr/>
      <dgm:t>
        <a:bodyPr/>
        <a:lstStyle/>
        <a:p>
          <a:endParaRPr lang="en-US"/>
        </a:p>
      </dgm:t>
    </dgm:pt>
    <dgm:pt modelId="{EE626D6E-A7B1-41C2-B252-AE4BF6AFF0F6}" type="sibTrans" cxnId="{87FE3464-0348-4C99-8F56-678FDFCEE7A1}">
      <dgm:prSet/>
      <dgm:spPr/>
      <dgm:t>
        <a:bodyPr/>
        <a:lstStyle/>
        <a:p>
          <a:endParaRPr lang="en-US"/>
        </a:p>
      </dgm:t>
    </dgm:pt>
    <dgm:pt modelId="{AA67210A-84A9-4572-9782-71BD6DF9C0DB}">
      <dgm:prSet phldrT="[Text]"/>
      <dgm:spPr/>
      <dgm:t>
        <a:bodyPr/>
        <a:lstStyle/>
        <a:p>
          <a:r>
            <a:rPr lang="en-US" dirty="0"/>
            <a:t>Wakeboards</a:t>
          </a:r>
        </a:p>
      </dgm:t>
    </dgm:pt>
    <dgm:pt modelId="{3B736A88-E048-4A91-BED9-6E903CD002F4}" type="parTrans" cxnId="{358C0506-797C-459F-84C2-4FF1E401C410}">
      <dgm:prSet/>
      <dgm:spPr/>
      <dgm:t>
        <a:bodyPr/>
        <a:lstStyle/>
        <a:p>
          <a:endParaRPr lang="en-US"/>
        </a:p>
      </dgm:t>
    </dgm:pt>
    <dgm:pt modelId="{030D5B6D-6CBA-4FD7-A786-E08BF643CAC9}" type="sibTrans" cxnId="{358C0506-797C-459F-84C2-4FF1E401C410}">
      <dgm:prSet/>
      <dgm:spPr/>
      <dgm:t>
        <a:bodyPr/>
        <a:lstStyle/>
        <a:p>
          <a:endParaRPr lang="en-US"/>
        </a:p>
      </dgm:t>
    </dgm:pt>
    <dgm:pt modelId="{E1D22A32-37EE-4C44-A6A3-35D4D064E858}" type="pres">
      <dgm:prSet presAssocID="{92B67561-628B-44D6-9674-CBF60CD78CAC}" presName="Name0" presStyleCnt="0">
        <dgm:presLayoutVars>
          <dgm:dir/>
          <dgm:animLvl val="lvl"/>
          <dgm:resizeHandles val="exact"/>
        </dgm:presLayoutVars>
      </dgm:prSet>
      <dgm:spPr/>
    </dgm:pt>
    <dgm:pt modelId="{E9BE1EB7-448A-4268-9D13-AD42F0C2E226}" type="pres">
      <dgm:prSet presAssocID="{1A8197A4-94D1-4104-B64A-27BB1FBEBE84}" presName="linNode" presStyleCnt="0"/>
      <dgm:spPr/>
    </dgm:pt>
    <dgm:pt modelId="{6406EBD4-FBE9-4F31-945F-6675D2D7308F}" type="pres">
      <dgm:prSet presAssocID="{1A8197A4-94D1-4104-B64A-27BB1FBEBE84}" presName="parentText" presStyleLbl="node1" presStyleIdx="0" presStyleCnt="3">
        <dgm:presLayoutVars>
          <dgm:chMax val="1"/>
          <dgm:bulletEnabled val="1"/>
        </dgm:presLayoutVars>
      </dgm:prSet>
      <dgm:spPr/>
    </dgm:pt>
    <dgm:pt modelId="{A6B5168B-6837-43F9-8D24-ED051979DED6}" type="pres">
      <dgm:prSet presAssocID="{1A8197A4-94D1-4104-B64A-27BB1FBEBE84}" presName="descendantText" presStyleLbl="alignAccFollowNode1" presStyleIdx="0" presStyleCnt="3">
        <dgm:presLayoutVars>
          <dgm:bulletEnabled val="1"/>
        </dgm:presLayoutVars>
      </dgm:prSet>
      <dgm:spPr/>
    </dgm:pt>
    <dgm:pt modelId="{6FC71F79-5283-427C-A34E-DCD6B580C733}" type="pres">
      <dgm:prSet presAssocID="{3D40C50E-4B6E-41B8-83AC-9484489B5579}" presName="sp" presStyleCnt="0"/>
      <dgm:spPr/>
    </dgm:pt>
    <dgm:pt modelId="{98A88E1E-68A4-45E2-8764-F284C7083FC4}" type="pres">
      <dgm:prSet presAssocID="{DE5ECB57-61E0-41D8-AE25-DEBA15AC90E2}" presName="linNode" presStyleCnt="0"/>
      <dgm:spPr/>
    </dgm:pt>
    <dgm:pt modelId="{658F548B-E392-44F5-B34D-74ABD43B6483}" type="pres">
      <dgm:prSet presAssocID="{DE5ECB57-61E0-41D8-AE25-DEBA15AC90E2}" presName="parentText" presStyleLbl="node1" presStyleIdx="1" presStyleCnt="3">
        <dgm:presLayoutVars>
          <dgm:chMax val="1"/>
          <dgm:bulletEnabled val="1"/>
        </dgm:presLayoutVars>
      </dgm:prSet>
      <dgm:spPr/>
    </dgm:pt>
    <dgm:pt modelId="{D569803E-1D39-4665-921B-8547030AD702}" type="pres">
      <dgm:prSet presAssocID="{DE5ECB57-61E0-41D8-AE25-DEBA15AC90E2}" presName="descendantText" presStyleLbl="alignAccFollowNode1" presStyleIdx="1" presStyleCnt="3">
        <dgm:presLayoutVars>
          <dgm:bulletEnabled val="1"/>
        </dgm:presLayoutVars>
      </dgm:prSet>
      <dgm:spPr/>
    </dgm:pt>
    <dgm:pt modelId="{A03A03B5-30B3-4987-B93F-81D9C2AE8BDD}" type="pres">
      <dgm:prSet presAssocID="{6B3913A8-21AC-4A09-B8DB-CF899A6B7F84}" presName="sp" presStyleCnt="0"/>
      <dgm:spPr/>
    </dgm:pt>
    <dgm:pt modelId="{3CD85A19-FB1B-4041-9176-AEFF63BBB87F}" type="pres">
      <dgm:prSet presAssocID="{23E5349C-FC6C-4161-8072-A248D924430B}" presName="linNode" presStyleCnt="0"/>
      <dgm:spPr/>
    </dgm:pt>
    <dgm:pt modelId="{A71687D8-7DC8-4E57-A984-C7FF83031680}" type="pres">
      <dgm:prSet presAssocID="{23E5349C-FC6C-4161-8072-A248D924430B}" presName="parentText" presStyleLbl="node1" presStyleIdx="2" presStyleCnt="3">
        <dgm:presLayoutVars>
          <dgm:chMax val="1"/>
          <dgm:bulletEnabled val="1"/>
        </dgm:presLayoutVars>
      </dgm:prSet>
      <dgm:spPr/>
    </dgm:pt>
    <dgm:pt modelId="{3CF47F11-A7D2-41D9-A846-5868757F4CB9}" type="pres">
      <dgm:prSet presAssocID="{23E5349C-FC6C-4161-8072-A248D924430B}" presName="descendantText" presStyleLbl="alignAccFollowNode1" presStyleIdx="2" presStyleCnt="3">
        <dgm:presLayoutVars>
          <dgm:bulletEnabled val="1"/>
        </dgm:presLayoutVars>
      </dgm:prSet>
      <dgm:spPr/>
    </dgm:pt>
  </dgm:ptLst>
  <dgm:cxnLst>
    <dgm:cxn modelId="{358C0506-797C-459F-84C2-4FF1E401C410}" srcId="{23E5349C-FC6C-4161-8072-A248D924430B}" destId="{AA67210A-84A9-4572-9782-71BD6DF9C0DB}" srcOrd="1" destOrd="0" parTransId="{3B736A88-E048-4A91-BED9-6E903CD002F4}" sibTransId="{030D5B6D-6CBA-4FD7-A786-E08BF643CAC9}"/>
    <dgm:cxn modelId="{5E0EA00E-A00F-4DB4-A916-0D9BA654C5B2}" srcId="{DE5ECB57-61E0-41D8-AE25-DEBA15AC90E2}" destId="{A46D8698-60E2-4FEA-9FE5-2436F3BD9CCB}" srcOrd="1" destOrd="0" parTransId="{3485A728-4D44-4C05-8C77-645E42ED22FD}" sibTransId="{122DF438-2273-4DEB-8F27-6DBF66DED8F4}"/>
    <dgm:cxn modelId="{E0431C1C-42A8-40AC-B088-7E13DB0354B3}" srcId="{1A8197A4-94D1-4104-B64A-27BB1FBEBE84}" destId="{46A8852A-DA0B-4252-8E17-CAB756B20D39}" srcOrd="1" destOrd="0" parTransId="{8702929B-7D2E-4CE5-AC46-034CF6346DC5}" sibTransId="{05D6EAB5-F48B-4B7F-9973-D9D108196154}"/>
    <dgm:cxn modelId="{89A2FA3D-92E0-4539-8F4B-6A7806D559A4}" type="presOf" srcId="{F0936418-DBFF-44E8-B631-CB478EDA1FB5}" destId="{D569803E-1D39-4665-921B-8547030AD702}" srcOrd="0" destOrd="0" presId="urn:microsoft.com/office/officeart/2005/8/layout/vList5"/>
    <dgm:cxn modelId="{2FC7BB40-756E-475D-B7DA-ACD66DF42DA7}" type="presOf" srcId="{92B67561-628B-44D6-9674-CBF60CD78CAC}" destId="{E1D22A32-37EE-4C44-A6A3-35D4D064E858}" srcOrd="0" destOrd="0" presId="urn:microsoft.com/office/officeart/2005/8/layout/vList5"/>
    <dgm:cxn modelId="{C6678542-F73E-43D5-BA2D-E775F9486D12}" type="presOf" srcId="{DE5ECB57-61E0-41D8-AE25-DEBA15AC90E2}" destId="{658F548B-E392-44F5-B34D-74ABD43B6483}" srcOrd="0" destOrd="0" presId="urn:microsoft.com/office/officeart/2005/8/layout/vList5"/>
    <dgm:cxn modelId="{87FE3464-0348-4C99-8F56-678FDFCEE7A1}" srcId="{23E5349C-FC6C-4161-8072-A248D924430B}" destId="{04AD94BF-0627-472B-B3F1-1BF1D033D123}" srcOrd="0" destOrd="0" parTransId="{8376213A-032C-4995-A6AD-16239A161950}" sibTransId="{EE626D6E-A7B1-41C2-B252-AE4BF6AFF0F6}"/>
    <dgm:cxn modelId="{69418644-BB78-41B9-84DF-B9EFF337B530}" type="presOf" srcId="{AA67210A-84A9-4572-9782-71BD6DF9C0DB}" destId="{3CF47F11-A7D2-41D9-A846-5868757F4CB9}" srcOrd="0" destOrd="1" presId="urn:microsoft.com/office/officeart/2005/8/layout/vList5"/>
    <dgm:cxn modelId="{97E12747-5632-475B-88CF-9593F13FFD25}" type="presOf" srcId="{46A8852A-DA0B-4252-8E17-CAB756B20D39}" destId="{A6B5168B-6837-43F9-8D24-ED051979DED6}" srcOrd="0" destOrd="1" presId="urn:microsoft.com/office/officeart/2005/8/layout/vList5"/>
    <dgm:cxn modelId="{C2F91F56-0BEC-4FD6-A63E-B5C74917923A}" srcId="{92B67561-628B-44D6-9674-CBF60CD78CAC}" destId="{DE5ECB57-61E0-41D8-AE25-DEBA15AC90E2}" srcOrd="1" destOrd="0" parTransId="{A5A942C1-FCE3-434F-9943-FF141F594A12}" sibTransId="{6B3913A8-21AC-4A09-B8DB-CF899A6B7F84}"/>
    <dgm:cxn modelId="{06DD307D-6500-4BF6-8825-4F1527DD454B}" type="presOf" srcId="{1A8197A4-94D1-4104-B64A-27BB1FBEBE84}" destId="{6406EBD4-FBE9-4F31-945F-6675D2D7308F}" srcOrd="0" destOrd="0" presId="urn:microsoft.com/office/officeart/2005/8/layout/vList5"/>
    <dgm:cxn modelId="{11520E96-F43D-4FE6-BC03-968BF914EBC6}" srcId="{92B67561-628B-44D6-9674-CBF60CD78CAC}" destId="{1A8197A4-94D1-4104-B64A-27BB1FBEBE84}" srcOrd="0" destOrd="0" parTransId="{75186C7E-39FE-4A22-91CC-6E2A87CC60CB}" sibTransId="{3D40C50E-4B6E-41B8-83AC-9484489B5579}"/>
    <dgm:cxn modelId="{10F98098-AA0B-4D4E-BEAF-1F3DF79A92F4}" type="presOf" srcId="{23E5349C-FC6C-4161-8072-A248D924430B}" destId="{A71687D8-7DC8-4E57-A984-C7FF83031680}" srcOrd="0" destOrd="0" presId="urn:microsoft.com/office/officeart/2005/8/layout/vList5"/>
    <dgm:cxn modelId="{926FC3A0-5C32-4955-9659-001AAF81CC75}" srcId="{DE5ECB57-61E0-41D8-AE25-DEBA15AC90E2}" destId="{F0936418-DBFF-44E8-B631-CB478EDA1FB5}" srcOrd="0" destOrd="0" parTransId="{855C96FA-B486-4F47-9F91-04864767319A}" sibTransId="{61BC3764-AC74-4DBC-A4B8-B508DD9E3C13}"/>
    <dgm:cxn modelId="{86A358B6-9429-49E8-8C33-6E297B95D975}" type="presOf" srcId="{BD314067-62BC-4F09-A5B2-4BA37AE6D78C}" destId="{A6B5168B-6837-43F9-8D24-ED051979DED6}" srcOrd="0" destOrd="0" presId="urn:microsoft.com/office/officeart/2005/8/layout/vList5"/>
    <dgm:cxn modelId="{BDDF02BB-6F1A-4893-BA2C-8BD94EDFF555}" type="presOf" srcId="{A46D8698-60E2-4FEA-9FE5-2436F3BD9CCB}" destId="{D569803E-1D39-4665-921B-8547030AD702}" srcOrd="0" destOrd="1" presId="urn:microsoft.com/office/officeart/2005/8/layout/vList5"/>
    <dgm:cxn modelId="{DFA14CDA-4E59-49F1-AF0F-DF43E0AEE027}" srcId="{1A8197A4-94D1-4104-B64A-27BB1FBEBE84}" destId="{BD314067-62BC-4F09-A5B2-4BA37AE6D78C}" srcOrd="0" destOrd="0" parTransId="{3F30967B-CD24-413B-BEA3-9D537BDE6E4F}" sibTransId="{BC1AC010-1923-4EA1-B079-8993DB6450DF}"/>
    <dgm:cxn modelId="{7D3961DF-1C8C-4455-9034-385766021D25}" type="presOf" srcId="{04AD94BF-0627-472B-B3F1-1BF1D033D123}" destId="{3CF47F11-A7D2-41D9-A846-5868757F4CB9}" srcOrd="0" destOrd="0" presId="urn:microsoft.com/office/officeart/2005/8/layout/vList5"/>
    <dgm:cxn modelId="{F2F0B7F1-D4A5-480C-8871-612622BBFD5C}" srcId="{92B67561-628B-44D6-9674-CBF60CD78CAC}" destId="{23E5349C-FC6C-4161-8072-A248D924430B}" srcOrd="2" destOrd="0" parTransId="{8CF8638C-C68B-4244-A858-0354767BEF86}" sibTransId="{9BF8F81A-B373-42C3-9786-38784CEFC1DC}"/>
    <dgm:cxn modelId="{942B8B97-CA5F-4B73-87ED-BFED567707B7}" type="presParOf" srcId="{E1D22A32-37EE-4C44-A6A3-35D4D064E858}" destId="{E9BE1EB7-448A-4268-9D13-AD42F0C2E226}" srcOrd="0" destOrd="0" presId="urn:microsoft.com/office/officeart/2005/8/layout/vList5"/>
    <dgm:cxn modelId="{D5E4005C-4ADE-4A1D-892A-7F90B3379C26}" type="presParOf" srcId="{E9BE1EB7-448A-4268-9D13-AD42F0C2E226}" destId="{6406EBD4-FBE9-4F31-945F-6675D2D7308F}" srcOrd="0" destOrd="0" presId="urn:microsoft.com/office/officeart/2005/8/layout/vList5"/>
    <dgm:cxn modelId="{5903842C-396C-44D5-A508-11F1B67DD7CE}" type="presParOf" srcId="{E9BE1EB7-448A-4268-9D13-AD42F0C2E226}" destId="{A6B5168B-6837-43F9-8D24-ED051979DED6}" srcOrd="1" destOrd="0" presId="urn:microsoft.com/office/officeart/2005/8/layout/vList5"/>
    <dgm:cxn modelId="{6E354900-B081-483F-A523-9B25969C61B3}" type="presParOf" srcId="{E1D22A32-37EE-4C44-A6A3-35D4D064E858}" destId="{6FC71F79-5283-427C-A34E-DCD6B580C733}" srcOrd="1" destOrd="0" presId="urn:microsoft.com/office/officeart/2005/8/layout/vList5"/>
    <dgm:cxn modelId="{950BFDFF-5A5A-4D8B-8C22-82350094F0DF}" type="presParOf" srcId="{E1D22A32-37EE-4C44-A6A3-35D4D064E858}" destId="{98A88E1E-68A4-45E2-8764-F284C7083FC4}" srcOrd="2" destOrd="0" presId="urn:microsoft.com/office/officeart/2005/8/layout/vList5"/>
    <dgm:cxn modelId="{61A1F842-E42C-42F3-9FE5-0F6861031307}" type="presParOf" srcId="{98A88E1E-68A4-45E2-8764-F284C7083FC4}" destId="{658F548B-E392-44F5-B34D-74ABD43B6483}" srcOrd="0" destOrd="0" presId="urn:microsoft.com/office/officeart/2005/8/layout/vList5"/>
    <dgm:cxn modelId="{548E4155-5D10-4C61-A4C2-8856F55539E6}" type="presParOf" srcId="{98A88E1E-68A4-45E2-8764-F284C7083FC4}" destId="{D569803E-1D39-4665-921B-8547030AD702}" srcOrd="1" destOrd="0" presId="urn:microsoft.com/office/officeart/2005/8/layout/vList5"/>
    <dgm:cxn modelId="{9D35B749-1FAB-4B1E-8A5C-83DD07BE8688}" type="presParOf" srcId="{E1D22A32-37EE-4C44-A6A3-35D4D064E858}" destId="{A03A03B5-30B3-4987-B93F-81D9C2AE8BDD}" srcOrd="3" destOrd="0" presId="urn:microsoft.com/office/officeart/2005/8/layout/vList5"/>
    <dgm:cxn modelId="{9C89BD55-ABF5-4ED0-B471-163F3AF3F42E}" type="presParOf" srcId="{E1D22A32-37EE-4C44-A6A3-35D4D064E858}" destId="{3CD85A19-FB1B-4041-9176-AEFF63BBB87F}" srcOrd="4" destOrd="0" presId="urn:microsoft.com/office/officeart/2005/8/layout/vList5"/>
    <dgm:cxn modelId="{7E5160E0-512D-4F55-B466-51D01A0F6C67}" type="presParOf" srcId="{3CD85A19-FB1B-4041-9176-AEFF63BBB87F}" destId="{A71687D8-7DC8-4E57-A984-C7FF83031680}" srcOrd="0" destOrd="0" presId="urn:microsoft.com/office/officeart/2005/8/layout/vList5"/>
    <dgm:cxn modelId="{AFBE86EA-2656-41B7-A919-66D676F7741C}" type="presParOf" srcId="{3CD85A19-FB1B-4041-9176-AEFF63BBB87F}" destId="{3CF47F11-A7D2-41D9-A846-5868757F4CB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168B-6837-43F9-8D24-ED051979DED6}">
      <dsp:nvSpPr>
        <dsp:cNvPr id="0" name=""/>
        <dsp:cNvSpPr/>
      </dsp:nvSpPr>
      <dsp:spPr>
        <a:xfrm rot="5400000">
          <a:off x="6321157" y="-2568530"/>
          <a:ext cx="1037108" cy="6437376"/>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Personal Watercraft</a:t>
          </a:r>
        </a:p>
        <a:p>
          <a:pPr marL="228600" lvl="1" indent="-228600" algn="l" defTabSz="1200150">
            <a:lnSpc>
              <a:spcPct val="90000"/>
            </a:lnSpc>
            <a:spcBef>
              <a:spcPct val="0"/>
            </a:spcBef>
            <a:spcAft>
              <a:spcPct val="15000"/>
            </a:spcAft>
            <a:buChar char="•"/>
          </a:pPr>
          <a:r>
            <a:rPr lang="en-US" sz="2700" kern="1200" dirty="0"/>
            <a:t>Luxury Power Boats</a:t>
          </a:r>
        </a:p>
      </dsp:txBody>
      <dsp:txXfrm rot="-5400000">
        <a:off x="3621024" y="182230"/>
        <a:ext cx="6386749" cy="935854"/>
      </dsp:txXfrm>
    </dsp:sp>
    <dsp:sp modelId="{6406EBD4-FBE9-4F31-945F-6675D2D7308F}">
      <dsp:nvSpPr>
        <dsp:cNvPr id="0" name=""/>
        <dsp:cNvSpPr/>
      </dsp:nvSpPr>
      <dsp:spPr>
        <a:xfrm>
          <a:off x="0" y="1964"/>
          <a:ext cx="3621024" cy="1296385"/>
        </a:xfrm>
        <a:prstGeom prst="round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Boating Industry</a:t>
          </a:r>
        </a:p>
      </dsp:txBody>
      <dsp:txXfrm>
        <a:off x="63284" y="65248"/>
        <a:ext cx="3494456" cy="1169817"/>
      </dsp:txXfrm>
    </dsp:sp>
    <dsp:sp modelId="{D569803E-1D39-4665-921B-8547030AD702}">
      <dsp:nvSpPr>
        <dsp:cNvPr id="0" name=""/>
        <dsp:cNvSpPr/>
      </dsp:nvSpPr>
      <dsp:spPr>
        <a:xfrm rot="5400000">
          <a:off x="6321157" y="-1207325"/>
          <a:ext cx="1037108" cy="6437376"/>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Life Vest Safety</a:t>
          </a:r>
        </a:p>
        <a:p>
          <a:pPr marL="228600" lvl="1" indent="-228600" algn="l" defTabSz="1200150">
            <a:lnSpc>
              <a:spcPct val="90000"/>
            </a:lnSpc>
            <a:spcBef>
              <a:spcPct val="0"/>
            </a:spcBef>
            <a:spcAft>
              <a:spcPct val="15000"/>
            </a:spcAft>
            <a:buChar char="•"/>
          </a:pPr>
          <a:r>
            <a:rPr lang="en-US" sz="2700" kern="1200" dirty="0"/>
            <a:t>Anchor Systems</a:t>
          </a:r>
        </a:p>
      </dsp:txBody>
      <dsp:txXfrm rot="-5400000">
        <a:off x="3621024" y="1543435"/>
        <a:ext cx="6386749" cy="935854"/>
      </dsp:txXfrm>
    </dsp:sp>
    <dsp:sp modelId="{658F548B-E392-44F5-B34D-74ABD43B6483}">
      <dsp:nvSpPr>
        <dsp:cNvPr id="0" name=""/>
        <dsp:cNvSpPr/>
      </dsp:nvSpPr>
      <dsp:spPr>
        <a:xfrm>
          <a:off x="0" y="1363169"/>
          <a:ext cx="3621024" cy="1296385"/>
        </a:xfrm>
        <a:prstGeom prst="round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Boating Accessories</a:t>
          </a:r>
        </a:p>
      </dsp:txBody>
      <dsp:txXfrm>
        <a:off x="63284" y="1426453"/>
        <a:ext cx="3494456" cy="1169817"/>
      </dsp:txXfrm>
    </dsp:sp>
    <dsp:sp modelId="{3CF47F11-A7D2-41D9-A846-5868757F4CB9}">
      <dsp:nvSpPr>
        <dsp:cNvPr id="0" name=""/>
        <dsp:cNvSpPr/>
      </dsp:nvSpPr>
      <dsp:spPr>
        <a:xfrm rot="5400000">
          <a:off x="6321157" y="153879"/>
          <a:ext cx="1037108" cy="6437376"/>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Tubes</a:t>
          </a:r>
        </a:p>
        <a:p>
          <a:pPr marL="228600" lvl="1" indent="-228600" algn="l" defTabSz="1200150">
            <a:lnSpc>
              <a:spcPct val="90000"/>
            </a:lnSpc>
            <a:spcBef>
              <a:spcPct val="0"/>
            </a:spcBef>
            <a:spcAft>
              <a:spcPct val="15000"/>
            </a:spcAft>
            <a:buChar char="•"/>
          </a:pPr>
          <a:r>
            <a:rPr lang="en-US" sz="2700" kern="1200" dirty="0"/>
            <a:t>Wakeboards</a:t>
          </a:r>
        </a:p>
      </dsp:txBody>
      <dsp:txXfrm rot="-5400000">
        <a:off x="3621024" y="2904640"/>
        <a:ext cx="6386749" cy="935854"/>
      </dsp:txXfrm>
    </dsp:sp>
    <dsp:sp modelId="{A71687D8-7DC8-4E57-A984-C7FF83031680}">
      <dsp:nvSpPr>
        <dsp:cNvPr id="0" name=""/>
        <dsp:cNvSpPr/>
      </dsp:nvSpPr>
      <dsp:spPr>
        <a:xfrm>
          <a:off x="0" y="2724374"/>
          <a:ext cx="3621024" cy="1296385"/>
        </a:xfrm>
        <a:prstGeom prst="round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Recreation</a:t>
          </a:r>
        </a:p>
      </dsp:txBody>
      <dsp:txXfrm>
        <a:off x="63284" y="2787658"/>
        <a:ext cx="3494456" cy="11698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3BEAD-4745-4048-AC37-35C7780BA2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E40C915-77BA-499F-BF1D-3CF215EFEA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F00EFB-1267-4B7F-A4F3-241B863B0977}" type="datetime1">
              <a:rPr lang="en-US" smtClean="0"/>
              <a:t>11/28/2021</a:t>
            </a:fld>
            <a:endParaRPr lang="en-US"/>
          </a:p>
        </p:txBody>
      </p:sp>
      <p:sp>
        <p:nvSpPr>
          <p:cNvPr id="4" name="Footer Placeholder 3">
            <a:extLst>
              <a:ext uri="{FF2B5EF4-FFF2-40B4-BE49-F238E27FC236}">
                <a16:creationId xmlns:a16="http://schemas.microsoft.com/office/drawing/2014/main" id="{0773C70E-4CEB-45A9-88A6-D8C6BAB3CE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Arshdeep­_Singh</a:t>
            </a:r>
          </a:p>
        </p:txBody>
      </p:sp>
      <p:sp>
        <p:nvSpPr>
          <p:cNvPr id="5" name="Slide Number Placeholder 4">
            <a:extLst>
              <a:ext uri="{FF2B5EF4-FFF2-40B4-BE49-F238E27FC236}">
                <a16:creationId xmlns:a16="http://schemas.microsoft.com/office/drawing/2014/main" id="{FBD047C4-1CF4-4454-942D-A77DB3AB4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A1B566-BFA2-4EF3-AC4B-471054235ECC}" type="slidenum">
              <a:rPr lang="en-US" smtClean="0"/>
              <a:t>‹#›</a:t>
            </a:fld>
            <a:endParaRPr lang="en-US"/>
          </a:p>
        </p:txBody>
      </p:sp>
    </p:spTree>
    <p:extLst>
      <p:ext uri="{BB962C8B-B14F-4D97-AF65-F5344CB8AC3E}">
        <p14:creationId xmlns:p14="http://schemas.microsoft.com/office/powerpoint/2010/main" val="53581907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7DA85-ACC9-4E3F-9389-051E5F7C42B0}" type="datetime1">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Arshdeep­_Singh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8A430-B41E-42CF-9F22-578A7F11D3DF}" type="slidenum">
              <a:rPr lang="en-US" smtClean="0"/>
              <a:t>‹#›</a:t>
            </a:fld>
            <a:endParaRPr lang="en-US"/>
          </a:p>
        </p:txBody>
      </p:sp>
    </p:spTree>
    <p:extLst>
      <p:ext uri="{BB962C8B-B14F-4D97-AF65-F5344CB8AC3E}">
        <p14:creationId xmlns:p14="http://schemas.microsoft.com/office/powerpoint/2010/main" val="4101494092"/>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Date Placeholder 3">
            <a:extLst>
              <a:ext uri="{FF2B5EF4-FFF2-40B4-BE49-F238E27FC236}">
                <a16:creationId xmlns:a16="http://schemas.microsoft.com/office/drawing/2014/main" id="{C5EB4F51-D724-429D-8144-A00B1760FF3B}"/>
              </a:ext>
            </a:extLst>
          </p:cNvPr>
          <p:cNvSpPr>
            <a:spLocks noGrp="1"/>
          </p:cNvSpPr>
          <p:nvPr>
            <p:ph type="dt" idx="1"/>
          </p:nvPr>
        </p:nvSpPr>
        <p:spPr/>
        <p:txBody>
          <a:bodyPr/>
          <a:lstStyle/>
          <a:p>
            <a:fld id="{B0D6C736-8166-40B2-BC92-5064C7D1A8BA}" type="datetime1">
              <a:rPr lang="en-US" smtClean="0"/>
              <a:t>11/28/2021</a:t>
            </a:fld>
            <a:endParaRPr lang="en-US"/>
          </a:p>
        </p:txBody>
      </p:sp>
      <p:sp>
        <p:nvSpPr>
          <p:cNvPr id="5" name="Footer Placeholder 4">
            <a:extLst>
              <a:ext uri="{FF2B5EF4-FFF2-40B4-BE49-F238E27FC236}">
                <a16:creationId xmlns:a16="http://schemas.microsoft.com/office/drawing/2014/main" id="{EA96B024-282B-44F7-AD28-68DCF4480DC0}"/>
              </a:ext>
            </a:extLst>
          </p:cNvPr>
          <p:cNvSpPr>
            <a:spLocks noGrp="1"/>
          </p:cNvSpPr>
          <p:nvPr>
            <p:ph type="ftr" sz="quarter" idx="4"/>
          </p:nvPr>
        </p:nvSpPr>
        <p:spPr/>
        <p:txBody>
          <a:bodyPr/>
          <a:lstStyle/>
          <a:p>
            <a:r>
              <a:rPr lang="en-US"/>
              <a:t>Arshdeep­_Singh</a:t>
            </a:r>
          </a:p>
        </p:txBody>
      </p:sp>
    </p:spTree>
    <p:extLst>
      <p:ext uri="{BB962C8B-B14F-4D97-AF65-F5344CB8AC3E}">
        <p14:creationId xmlns:p14="http://schemas.microsoft.com/office/powerpoint/2010/main" val="183365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areas in which we are focusing product development in the next five years.</a:t>
            </a:r>
          </a:p>
        </p:txBody>
      </p:sp>
      <p:sp>
        <p:nvSpPr>
          <p:cNvPr id="4" name="Slide Number Placeholder 3"/>
          <p:cNvSpPr>
            <a:spLocks noGrp="1"/>
          </p:cNvSpPr>
          <p:nvPr>
            <p:ph type="sldNum" sz="quarter" idx="5"/>
          </p:nvPr>
        </p:nvSpPr>
        <p:spPr/>
        <p:txBody>
          <a:bodyPr/>
          <a:lstStyle/>
          <a:p>
            <a:fld id="{89E8A430-B41E-42CF-9F22-578A7F11D3DF}" type="slidenum">
              <a:rPr lang="en-US" smtClean="0"/>
              <a:t>4</a:t>
            </a:fld>
            <a:endParaRPr lang="en-US"/>
          </a:p>
        </p:txBody>
      </p:sp>
      <p:sp>
        <p:nvSpPr>
          <p:cNvPr id="5" name="Date Placeholder 4">
            <a:extLst>
              <a:ext uri="{FF2B5EF4-FFF2-40B4-BE49-F238E27FC236}">
                <a16:creationId xmlns:a16="http://schemas.microsoft.com/office/drawing/2014/main" id="{66B98AB4-4460-46B0-BB0A-E44EFF48FB95}"/>
              </a:ext>
            </a:extLst>
          </p:cNvPr>
          <p:cNvSpPr>
            <a:spLocks noGrp="1"/>
          </p:cNvSpPr>
          <p:nvPr>
            <p:ph type="dt" idx="1"/>
          </p:nvPr>
        </p:nvSpPr>
        <p:spPr/>
        <p:txBody>
          <a:bodyPr/>
          <a:lstStyle/>
          <a:p>
            <a:fld id="{9E48E4D6-6BFB-4B10-B7AF-C2A652B71424}" type="datetime1">
              <a:rPr lang="en-US" smtClean="0"/>
              <a:t>11/28/2021</a:t>
            </a:fld>
            <a:endParaRPr lang="en-US"/>
          </a:p>
        </p:txBody>
      </p:sp>
      <p:sp>
        <p:nvSpPr>
          <p:cNvPr id="6" name="Footer Placeholder 5">
            <a:extLst>
              <a:ext uri="{FF2B5EF4-FFF2-40B4-BE49-F238E27FC236}">
                <a16:creationId xmlns:a16="http://schemas.microsoft.com/office/drawing/2014/main" id="{CE07088C-37BC-4808-AB9F-6FFE5E499EA3}"/>
              </a:ext>
            </a:extLst>
          </p:cNvPr>
          <p:cNvSpPr>
            <a:spLocks noGrp="1"/>
          </p:cNvSpPr>
          <p:nvPr>
            <p:ph type="ftr" sz="quarter" idx="4"/>
          </p:nvPr>
        </p:nvSpPr>
        <p:spPr/>
        <p:txBody>
          <a:bodyPr/>
          <a:lstStyle/>
          <a:p>
            <a:r>
              <a:rPr lang="en-US"/>
              <a:t>Arshdeep­_Singh</a:t>
            </a:r>
          </a:p>
        </p:txBody>
      </p:sp>
    </p:spTree>
    <p:extLst>
      <p:ext uri="{BB962C8B-B14F-4D97-AF65-F5344CB8AC3E}">
        <p14:creationId xmlns:p14="http://schemas.microsoft.com/office/powerpoint/2010/main" val="372766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4" name="Date Placeholder 3">
            <a:extLst>
              <a:ext uri="{FF2B5EF4-FFF2-40B4-BE49-F238E27FC236}">
                <a16:creationId xmlns:a16="http://schemas.microsoft.com/office/drawing/2014/main" id="{B132B33A-8C3F-4C31-9842-417782432688}"/>
              </a:ext>
            </a:extLst>
          </p:cNvPr>
          <p:cNvSpPr>
            <a:spLocks noGrp="1"/>
          </p:cNvSpPr>
          <p:nvPr>
            <p:ph type="dt" idx="1"/>
          </p:nvPr>
        </p:nvSpPr>
        <p:spPr/>
        <p:txBody>
          <a:bodyPr/>
          <a:lstStyle/>
          <a:p>
            <a:fld id="{A38C0DD7-9A3C-435D-86C4-8F1270BA235C}" type="datetime1">
              <a:rPr lang="en-US" smtClean="0"/>
              <a:t>11/28/2021</a:t>
            </a:fld>
            <a:endParaRPr lang="en-US"/>
          </a:p>
        </p:txBody>
      </p:sp>
      <p:sp>
        <p:nvSpPr>
          <p:cNvPr id="5" name="Footer Placeholder 4">
            <a:extLst>
              <a:ext uri="{FF2B5EF4-FFF2-40B4-BE49-F238E27FC236}">
                <a16:creationId xmlns:a16="http://schemas.microsoft.com/office/drawing/2014/main" id="{01264814-8F87-44B9-8D1A-B6840281CABB}"/>
              </a:ext>
            </a:extLst>
          </p:cNvPr>
          <p:cNvSpPr>
            <a:spLocks noGrp="1"/>
          </p:cNvSpPr>
          <p:nvPr>
            <p:ph type="ftr" sz="quarter" idx="4"/>
          </p:nvPr>
        </p:nvSpPr>
        <p:spPr/>
        <p:txBody>
          <a:bodyPr/>
          <a:lstStyle/>
          <a:p>
            <a:r>
              <a:rPr lang="en-US"/>
              <a:t>Arshdeep­_Singh</a:t>
            </a:r>
          </a:p>
        </p:txBody>
      </p:sp>
    </p:spTree>
    <p:extLst>
      <p:ext uri="{BB962C8B-B14F-4D97-AF65-F5344CB8AC3E}">
        <p14:creationId xmlns:p14="http://schemas.microsoft.com/office/powerpoint/2010/main" val="231736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6F1B59-79AE-42A9-87C6-43EC034DAA86}"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43FC1-9C86-4936-8D42-A29BECE9448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2451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2714C-E79B-4B83-A173-DC3B340251D8}"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43FC1-9C86-4936-8D42-A29BECE94482}" type="slidenum">
              <a:rPr lang="en-US" smtClean="0"/>
              <a:t>‹#›</a:t>
            </a:fld>
            <a:endParaRPr lang="en-US"/>
          </a:p>
        </p:txBody>
      </p:sp>
    </p:spTree>
    <p:extLst>
      <p:ext uri="{BB962C8B-B14F-4D97-AF65-F5344CB8AC3E}">
        <p14:creationId xmlns:p14="http://schemas.microsoft.com/office/powerpoint/2010/main" val="7104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DF730-AC6D-45E3-803E-FAD810FC1FD7}"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43FC1-9C86-4936-8D42-A29BECE94482}" type="slidenum">
              <a:rPr lang="en-US" smtClean="0"/>
              <a:t>‹#›</a:t>
            </a:fld>
            <a:endParaRPr lang="en-US"/>
          </a:p>
        </p:txBody>
      </p:sp>
    </p:spTree>
    <p:extLst>
      <p:ext uri="{BB962C8B-B14F-4D97-AF65-F5344CB8AC3E}">
        <p14:creationId xmlns:p14="http://schemas.microsoft.com/office/powerpoint/2010/main" val="2297010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C6D5E-4F19-4DE3-92F5-5A941359DDD4}"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43FC1-9C86-4936-8D42-A29BECE94482}" type="slidenum">
              <a:rPr lang="en-US" smtClean="0"/>
              <a:t>‹#›</a:t>
            </a:fld>
            <a:endParaRPr lang="en-US"/>
          </a:p>
        </p:txBody>
      </p:sp>
    </p:spTree>
    <p:extLst>
      <p:ext uri="{BB962C8B-B14F-4D97-AF65-F5344CB8AC3E}">
        <p14:creationId xmlns:p14="http://schemas.microsoft.com/office/powerpoint/2010/main" val="605448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B4CE98-B5DC-4B6C-A3B3-C0E51872CED7}"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43FC1-9C86-4936-8D42-A29BECE9448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125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0940D-F581-4045-8513-29E36FB6F8E5}"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43FC1-9C86-4936-8D42-A29BECE94482}" type="slidenum">
              <a:rPr lang="en-US" smtClean="0"/>
              <a:t>‹#›</a:t>
            </a:fld>
            <a:endParaRPr lang="en-US"/>
          </a:p>
        </p:txBody>
      </p:sp>
    </p:spTree>
    <p:extLst>
      <p:ext uri="{BB962C8B-B14F-4D97-AF65-F5344CB8AC3E}">
        <p14:creationId xmlns:p14="http://schemas.microsoft.com/office/powerpoint/2010/main" val="1340784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DA0DC7-7EF8-4A07-BA95-A9A832CA42BE}" type="datetime1">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43FC1-9C86-4936-8D42-A29BECE94482}" type="slidenum">
              <a:rPr lang="en-US" smtClean="0"/>
              <a:t>‹#›</a:t>
            </a:fld>
            <a:endParaRPr lang="en-US"/>
          </a:p>
        </p:txBody>
      </p:sp>
    </p:spTree>
    <p:extLst>
      <p:ext uri="{BB962C8B-B14F-4D97-AF65-F5344CB8AC3E}">
        <p14:creationId xmlns:p14="http://schemas.microsoft.com/office/powerpoint/2010/main" val="42332226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9E4E96-A577-4EBD-87FB-3B0C1DB47536}" type="datetime1">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43FC1-9C86-4936-8D42-A29BECE94482}" type="slidenum">
              <a:rPr lang="en-US" smtClean="0"/>
              <a:t>‹#›</a:t>
            </a:fld>
            <a:endParaRPr lang="en-US"/>
          </a:p>
        </p:txBody>
      </p:sp>
    </p:spTree>
    <p:extLst>
      <p:ext uri="{BB962C8B-B14F-4D97-AF65-F5344CB8AC3E}">
        <p14:creationId xmlns:p14="http://schemas.microsoft.com/office/powerpoint/2010/main" val="1282537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3A9337-122A-46ED-A9AF-774B41619090}" type="datetime1">
              <a:rPr lang="en-US" smtClean="0"/>
              <a:t>11/28/2021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F43FC1-9C86-4936-8D42-A29BECE94482}" type="slidenum">
              <a:rPr lang="en-US" smtClean="0"/>
              <a:t>‹#›</a:t>
            </a:fld>
            <a:endParaRPr lang="en-US"/>
          </a:p>
        </p:txBody>
      </p:sp>
    </p:spTree>
    <p:extLst>
      <p:ext uri="{BB962C8B-B14F-4D97-AF65-F5344CB8AC3E}">
        <p14:creationId xmlns:p14="http://schemas.microsoft.com/office/powerpoint/2010/main" val="2293289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26E615-81A8-42E8-83E6-8F3AD4C803BC}" type="datetime1">
              <a:rPr lang="en-US" smtClean="0"/>
              <a:t>11/28/2021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F43FC1-9C86-4936-8D42-A29BECE94482}" type="slidenum">
              <a:rPr lang="en-US" smtClean="0"/>
              <a:t>‹#›</a:t>
            </a:fld>
            <a:endParaRPr lang="en-US"/>
          </a:p>
        </p:txBody>
      </p:sp>
    </p:spTree>
    <p:extLst>
      <p:ext uri="{BB962C8B-B14F-4D97-AF65-F5344CB8AC3E}">
        <p14:creationId xmlns:p14="http://schemas.microsoft.com/office/powerpoint/2010/main" val="3077625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18147F-43B9-402B-A7C6-47198B6B5453}"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43FC1-9C86-4936-8D42-A29BECE94482}" type="slidenum">
              <a:rPr lang="en-US" smtClean="0"/>
              <a:t>‹#›</a:t>
            </a:fld>
            <a:endParaRPr lang="en-US"/>
          </a:p>
        </p:txBody>
      </p:sp>
    </p:spTree>
    <p:extLst>
      <p:ext uri="{BB962C8B-B14F-4D97-AF65-F5344CB8AC3E}">
        <p14:creationId xmlns:p14="http://schemas.microsoft.com/office/powerpoint/2010/main" val="469269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CE726F-2D58-478C-80B5-5C52F296BE99}" type="datetime1">
              <a:rPr lang="en-US" smtClean="0"/>
              <a:t>11/28/2021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F43FC1-9C86-4936-8D42-A29BECE9448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6278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freepngimg.com/png/43062-deck-chair-image-free-download-image"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2" name="Rectangle 1"/>
          <p:cNvSpPr>
            <a:spLocks noGrp="1"/>
          </p:cNvSpPr>
          <p:nvPr>
            <p:ph type="ctrTitle"/>
          </p:nvPr>
        </p:nvSpPr>
        <p:spPr>
          <a:xfrm>
            <a:off x="2667000" y="1600200"/>
            <a:ext cx="6858000" cy="1472184"/>
          </a:xfrm>
        </p:spPr>
        <p:txBody>
          <a:bodyPr>
            <a:normAutofit/>
          </a:bodyPr>
          <a:lstStyle/>
          <a:p>
            <a:pPr algn="ctr"/>
            <a:r>
              <a:rPr lang="en-US" sz="4950" dirty="0">
                <a:solidFill>
                  <a:schemeClr val="tx1"/>
                </a:solidFill>
              </a:rPr>
              <a:t>Front Range Action Sports</a:t>
            </a:r>
          </a:p>
        </p:txBody>
      </p:sp>
      <p:sp>
        <p:nvSpPr>
          <p:cNvPr id="3" name="Rectangle 2"/>
          <p:cNvSpPr>
            <a:spLocks noGrp="1"/>
          </p:cNvSpPr>
          <p:nvPr>
            <p:ph type="subTitle" idx="1"/>
          </p:nvPr>
        </p:nvSpPr>
        <p:spPr>
          <a:xfrm>
            <a:off x="2634788" y="4353104"/>
            <a:ext cx="6890213" cy="857250"/>
          </a:xfrm>
        </p:spPr>
        <p:txBody>
          <a:bodyPr>
            <a:normAutofit/>
          </a:bodyPr>
          <a:lstStyle/>
          <a:p>
            <a:pPr algn="ctr"/>
            <a:r>
              <a:rPr lang="en-US" sz="1500" b="1" dirty="0">
                <a:solidFill>
                  <a:schemeClr val="bg1"/>
                </a:solidFill>
              </a:rPr>
              <a:t>Leading the way in summer recreation product development</a:t>
            </a:r>
          </a:p>
        </p:txBody>
      </p:sp>
    </p:spTree>
    <p:extLst>
      <p:ext uri="{BB962C8B-B14F-4D97-AF65-F5344CB8AC3E}">
        <p14:creationId xmlns:p14="http://schemas.microsoft.com/office/powerpoint/2010/main" val="11339663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782" y="1485900"/>
            <a:ext cx="5829300" cy="1537734"/>
          </a:xfrm>
        </p:spPr>
        <p:txBody>
          <a:bodyPr>
            <a:noAutofit/>
          </a:bodyPr>
          <a:lstStyle/>
          <a:p>
            <a:pPr algn="ctr"/>
            <a:r>
              <a:rPr lang="en-US" sz="4950"/>
              <a:t>Front Range Action </a:t>
            </a:r>
            <a:r>
              <a:rPr lang="en-US" sz="4950" dirty="0"/>
              <a:t>Sports</a:t>
            </a:r>
          </a:p>
        </p:txBody>
      </p:sp>
    </p:spTree>
    <p:extLst>
      <p:ext uri="{BB962C8B-B14F-4D97-AF65-F5344CB8AC3E}">
        <p14:creationId xmlns:p14="http://schemas.microsoft.com/office/powerpoint/2010/main" val="6101128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8000" spc="0" dirty="0">
                <a:ln w="0"/>
                <a:solidFill>
                  <a:schemeClr val="tx1"/>
                </a:solidFill>
                <a:effectLst>
                  <a:outerShdw blurRad="50800" dist="38100" dir="2700000" algn="tl" rotWithShape="0">
                    <a:prstClr val="black">
                      <a:alpha val="40000"/>
                    </a:prstClr>
                  </a:outerShdw>
                </a:effectLst>
              </a:rPr>
              <a:t>Mission</a:t>
            </a:r>
          </a:p>
        </p:txBody>
      </p:sp>
      <p:sp>
        <p:nvSpPr>
          <p:cNvPr id="5" name="Content Placeholder 4"/>
          <p:cNvSpPr>
            <a:spLocks noGrp="1"/>
          </p:cNvSpPr>
          <p:nvPr>
            <p:ph idx="1"/>
          </p:nvPr>
        </p:nvSpPr>
        <p:spPr>
          <a:solidFill>
            <a:schemeClr val="accent4"/>
          </a:solidFill>
          <a:scene3d>
            <a:camera prst="orthographicFront"/>
            <a:lightRig rig="threePt" dir="t"/>
          </a:scene3d>
          <a:sp3d>
            <a:bevelT/>
          </a:sp3d>
        </p:spPr>
        <p:txBody>
          <a:bodyPr>
            <a:normAutofit/>
          </a:bodyPr>
          <a:lstStyle/>
          <a:p>
            <a:pPr marL="0" indent="0">
              <a:lnSpc>
                <a:spcPct val="150000"/>
              </a:lnSpc>
              <a:buNone/>
            </a:pPr>
            <a:r>
              <a:rPr lang="en-US" sz="3200" b="1" i="1" dirty="0">
                <a:solidFill>
                  <a:schemeClr val="tx1"/>
                </a:solidFill>
              </a:rPr>
              <a:t>Our mission is to provide customers with an unparalleled collection of sporting goods and outdoor recreation merchandise. We strive to do so while ensuring that our clients receive the best customer service possible so that they can enjoy their recreational activities to the fullest.</a:t>
            </a:r>
          </a:p>
        </p:txBody>
      </p:sp>
    </p:spTree>
    <p:extLst>
      <p:ext uri="{BB962C8B-B14F-4D97-AF65-F5344CB8AC3E}">
        <p14:creationId xmlns:p14="http://schemas.microsoft.com/office/powerpoint/2010/main" val="11781248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 Product Improvement Objective</a:t>
            </a:r>
          </a:p>
        </p:txBody>
      </p:sp>
      <p:sp>
        <p:nvSpPr>
          <p:cNvPr id="3" name="Text Placeholder 2"/>
          <p:cNvSpPr>
            <a:spLocks noGrp="1"/>
          </p:cNvSpPr>
          <p:nvPr>
            <p:ph type="body" sz="half" idx="2"/>
          </p:nvPr>
        </p:nvSpPr>
        <p:spPr/>
        <p:txBody>
          <a:bodyPr>
            <a:normAutofit/>
          </a:bodyPr>
          <a:lstStyle/>
          <a:p>
            <a:r>
              <a:rPr lang="en-US" sz="2400" dirty="0"/>
              <a:t>Continue to improve the safety and performance of our water sports line in order to maintain our position as the leader in water sport product development.</a:t>
            </a:r>
          </a:p>
        </p:txBody>
      </p:sp>
      <p:pic>
        <p:nvPicPr>
          <p:cNvPr id="11" name="Content Placeholder 10">
            <a:extLst>
              <a:ext uri="{FF2B5EF4-FFF2-40B4-BE49-F238E27FC236}">
                <a16:creationId xmlns:a16="http://schemas.microsoft.com/office/drawing/2014/main" id="{9BFA708A-6D09-45CE-B0DB-008FD4DB4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5787" y="1751013"/>
            <a:ext cx="4762500" cy="3219450"/>
          </a:xfrm>
          <a:effectLst>
            <a:innerShdw blurRad="63500" dist="50800" dir="2700000">
              <a:prstClr val="black">
                <a:alpha val="50000"/>
              </a:prstClr>
            </a:innerShdw>
          </a:effectLst>
        </p:spPr>
      </p:pic>
    </p:spTree>
    <p:extLst>
      <p:ext uri="{BB962C8B-B14F-4D97-AF65-F5344CB8AC3E}">
        <p14:creationId xmlns:p14="http://schemas.microsoft.com/office/powerpoint/2010/main" val="2158791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Research and Development</a:t>
            </a:r>
          </a:p>
        </p:txBody>
      </p:sp>
      <p:graphicFrame>
        <p:nvGraphicFramePr>
          <p:cNvPr id="2" name="Content Placeholder 1">
            <a:extLst>
              <a:ext uri="{FF2B5EF4-FFF2-40B4-BE49-F238E27FC236}">
                <a16:creationId xmlns:a16="http://schemas.microsoft.com/office/drawing/2014/main" id="{D7BEC058-8877-4D28-BF74-ED5DA04EA3AC}"/>
              </a:ext>
            </a:extLst>
          </p:cNvPr>
          <p:cNvGraphicFramePr>
            <a:graphicFrameLocks noGrp="1"/>
          </p:cNvGraphicFramePr>
          <p:nvPr>
            <p:ph idx="1"/>
            <p:extLst>
              <p:ext uri="{D42A27DB-BD31-4B8C-83A1-F6EECF244321}">
                <p14:modId xmlns:p14="http://schemas.microsoft.com/office/powerpoint/2010/main" val="159475605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1781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algn="ctr"/>
            <a:r>
              <a:rPr lang="en-US" dirty="0"/>
              <a:t>Wakeboard Development</a:t>
            </a:r>
          </a:p>
        </p:txBody>
      </p:sp>
      <p:sp>
        <p:nvSpPr>
          <p:cNvPr id="15" name="Text Placeholder 14"/>
          <p:cNvSpPr>
            <a:spLocks noGrp="1"/>
          </p:cNvSpPr>
          <p:nvPr>
            <p:ph type="body" idx="1"/>
          </p:nvPr>
        </p:nvSpPr>
        <p:spPr/>
        <p:txBody>
          <a:bodyPr>
            <a:normAutofit fontScale="92500" lnSpcReduction="20000"/>
          </a:bodyPr>
          <a:lstStyle/>
          <a:p>
            <a:pPr algn="ctr"/>
            <a:r>
              <a:rPr lang="en-US" sz="1800" dirty="0"/>
              <a:t>Boards</a:t>
            </a:r>
            <a:r>
              <a:rPr lang="en-US" dirty="0"/>
              <a:t>
              </a:t>
            </a:r>
          </a:p>
        </p:txBody>
      </p:sp>
      <p:sp>
        <p:nvSpPr>
          <p:cNvPr id="16" name="Content Placeholder 15"/>
          <p:cNvSpPr>
            <a:spLocks noGrp="1"/>
          </p:cNvSpPr>
          <p:nvPr>
            <p:ph sz="half" idx="2"/>
          </p:nvPr>
        </p:nvSpPr>
        <p:spPr/>
        <p:txBody>
          <a:bodyPr>
            <a:normAutofit/>
          </a:bodyPr>
          <a:lstStyle/>
          <a:p>
            <a:r>
              <a:rPr lang="en-US" sz="1800" dirty="0"/>
              <a:t>New technology in fin development</a:t>
            </a:r>
          </a:p>
          <a:p>
            <a:r>
              <a:rPr lang="en-US" sz="1800" dirty="0"/>
              <a:t>Two additional rocker designs </a:t>
            </a:r>
          </a:p>
        </p:txBody>
      </p:sp>
      <p:sp>
        <p:nvSpPr>
          <p:cNvPr id="17" name="Text Placeholder 16"/>
          <p:cNvSpPr>
            <a:spLocks noGrp="1"/>
          </p:cNvSpPr>
          <p:nvPr>
            <p:ph type="body" sz="quarter" idx="3"/>
          </p:nvPr>
        </p:nvSpPr>
        <p:spPr/>
        <p:txBody>
          <a:bodyPr>
            <a:normAutofit fontScale="92500" lnSpcReduction="20000"/>
          </a:bodyPr>
          <a:lstStyle/>
          <a:p>
            <a:pPr algn="ctr"/>
            <a:r>
              <a:rPr lang="en-US" sz="1800" dirty="0"/>
              <a:t>Bindings</a:t>
            </a:r>
            <a:endParaRPr lang="en-US" dirty="0"/>
          </a:p>
        </p:txBody>
      </p:sp>
      <p:sp>
        <p:nvSpPr>
          <p:cNvPr id="18" name="Content Placeholder 17"/>
          <p:cNvSpPr>
            <a:spLocks noGrp="1"/>
          </p:cNvSpPr>
          <p:nvPr>
            <p:ph sz="quarter" idx="4"/>
          </p:nvPr>
        </p:nvSpPr>
        <p:spPr/>
        <p:txBody>
          <a:bodyPr>
            <a:normAutofit/>
          </a:bodyPr>
          <a:lstStyle/>
          <a:p>
            <a:r>
              <a:rPr lang="en-US" sz="1800" dirty="0"/>
              <a:t>Stability and flexibility</a:t>
            </a:r>
          </a:p>
          <a:p>
            <a:r>
              <a:rPr lang="en-US" sz="1800" dirty="0"/>
              <a:t>Improved comfort</a:t>
            </a:r>
          </a:p>
        </p:txBody>
      </p:sp>
    </p:spTree>
    <p:extLst>
      <p:ext uri="{BB962C8B-B14F-4D97-AF65-F5344CB8AC3E}">
        <p14:creationId xmlns:p14="http://schemas.microsoft.com/office/powerpoint/2010/main" val="167249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93D6-665E-4376-BE0D-27D22AFD877E}"/>
              </a:ext>
            </a:extLst>
          </p:cNvPr>
          <p:cNvSpPr>
            <a:spLocks noGrp="1"/>
          </p:cNvSpPr>
          <p:nvPr>
            <p:ph type="title"/>
          </p:nvPr>
        </p:nvSpPr>
        <p:spPr/>
        <p:txBody>
          <a:bodyPr/>
          <a:lstStyle/>
          <a:p>
            <a:pPr algn="ctr"/>
            <a:r>
              <a:rPr lang="en-US" dirty="0"/>
              <a:t>Popular Lake Recreation Products</a:t>
            </a:r>
          </a:p>
        </p:txBody>
      </p:sp>
      <p:sp>
        <p:nvSpPr>
          <p:cNvPr id="3" name="Content Placeholder 2">
            <a:extLst>
              <a:ext uri="{FF2B5EF4-FFF2-40B4-BE49-F238E27FC236}">
                <a16:creationId xmlns:a16="http://schemas.microsoft.com/office/drawing/2014/main" id="{F908FC89-E625-4051-AF7E-E820FA445DB2}"/>
              </a:ext>
            </a:extLst>
          </p:cNvPr>
          <p:cNvSpPr>
            <a:spLocks noGrp="1"/>
          </p:cNvSpPr>
          <p:nvPr>
            <p:ph sz="half" idx="1"/>
          </p:nvPr>
        </p:nvSpPr>
        <p:spPr/>
        <p:txBody>
          <a:bodyPr>
            <a:normAutofit/>
          </a:bodyPr>
          <a:lstStyle/>
          <a:p>
            <a:pPr marL="742950" indent="-742950">
              <a:buFont typeface="+mj-lt"/>
              <a:buAutoNum type="arabicPeriod"/>
            </a:pPr>
            <a:r>
              <a:rPr lang="en-US" sz="3600" dirty="0"/>
              <a:t>Wakeboards</a:t>
            </a:r>
          </a:p>
          <a:p>
            <a:pPr marL="742950" indent="-742950">
              <a:buFont typeface="+mj-lt"/>
              <a:buAutoNum type="arabicPeriod"/>
            </a:pPr>
            <a:r>
              <a:rPr lang="en-US" sz="3600" dirty="0"/>
              <a:t>Bindings</a:t>
            </a:r>
          </a:p>
          <a:p>
            <a:pPr marL="742950" indent="-742950">
              <a:buFont typeface="+mj-lt"/>
              <a:buAutoNum type="arabicPeriod"/>
            </a:pPr>
            <a:r>
              <a:rPr lang="en-US" sz="3600" dirty="0"/>
              <a:t>Life vests</a:t>
            </a:r>
          </a:p>
          <a:p>
            <a:pPr marL="742950" indent="-742950">
              <a:buFont typeface="+mj-lt"/>
              <a:buAutoNum type="arabicPeriod"/>
            </a:pPr>
            <a:r>
              <a:rPr lang="en-US" sz="3600" dirty="0"/>
              <a:t>Tubes</a:t>
            </a:r>
          </a:p>
          <a:p>
            <a:pPr marL="742950" indent="-742950">
              <a:buFont typeface="+mj-lt"/>
              <a:buAutoNum type="arabicPeriod"/>
            </a:pPr>
            <a:r>
              <a:rPr lang="en-US" sz="3600" dirty="0"/>
              <a:t>Loungers</a:t>
            </a:r>
          </a:p>
        </p:txBody>
      </p:sp>
      <p:pic>
        <p:nvPicPr>
          <p:cNvPr id="6" name="Content Placeholder 5">
            <a:extLst>
              <a:ext uri="{FF2B5EF4-FFF2-40B4-BE49-F238E27FC236}">
                <a16:creationId xmlns:a16="http://schemas.microsoft.com/office/drawing/2014/main" id="{4CE27C8D-1601-43ED-A323-0DD4D0C2E5B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18238" y="2213183"/>
            <a:ext cx="4804297" cy="3200400"/>
          </a:xfrm>
          <a:effectLst>
            <a:reflection blurRad="6350" stA="52000" endA="300" endPos="35000" dir="5400000" sy="-100000" algn="bl" rotWithShape="0"/>
          </a:effectLst>
        </p:spPr>
      </p:pic>
    </p:spTree>
    <p:extLst>
      <p:ext uri="{BB962C8B-B14F-4D97-AF65-F5344CB8AC3E}">
        <p14:creationId xmlns:p14="http://schemas.microsoft.com/office/powerpoint/2010/main" val="41931170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dirty="0"/>
              <a:t>Summer Product Line Sales Projects in Millions</a:t>
            </a:r>
          </a:p>
        </p:txBody>
      </p:sp>
      <p:graphicFrame>
        <p:nvGraphicFramePr>
          <p:cNvPr id="6" name="Content Placeholder 5">
            <a:extLst>
              <a:ext uri="{FF2B5EF4-FFF2-40B4-BE49-F238E27FC236}">
                <a16:creationId xmlns:a16="http://schemas.microsoft.com/office/drawing/2014/main" id="{BE6513D9-3EEB-4CE3-B5EC-AEFCF39E8C3A}"/>
              </a:ext>
            </a:extLst>
          </p:cNvPr>
          <p:cNvGraphicFramePr>
            <a:graphicFrameLocks noGrp="1"/>
          </p:cNvGraphicFramePr>
          <p:nvPr>
            <p:ph idx="1"/>
            <p:extLst>
              <p:ext uri="{D42A27DB-BD31-4B8C-83A1-F6EECF244321}">
                <p14:modId xmlns:p14="http://schemas.microsoft.com/office/powerpoint/2010/main" val="1455146570"/>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82810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09900" y="4857750"/>
            <a:ext cx="6172200" cy="937022"/>
          </a:xfrm>
        </p:spPr>
        <p:txBody>
          <a:bodyPr>
            <a:noAutofit/>
          </a:bodyPr>
          <a:lstStyle/>
          <a:p>
            <a:pPr algn="ctr"/>
            <a:r>
              <a:rPr lang="en-US" sz="2100" b="1" dirty="0">
                <a:solidFill>
                  <a:schemeClr val="bg1"/>
                </a:solidFill>
              </a:rPr>
              <a:t>Watersports product sales continue to increase due to the popularity of destinations such as Lake Powell in Utah</a:t>
            </a:r>
            <a:endParaRPr lang="en-US" sz="2100" b="1" spc="38"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endParaRPr>
          </a:p>
        </p:txBody>
      </p:sp>
    </p:spTree>
    <p:extLst>
      <p:ext uri="{BB962C8B-B14F-4D97-AF65-F5344CB8AC3E}">
        <p14:creationId xmlns:p14="http://schemas.microsoft.com/office/powerpoint/2010/main" val="8589820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000" dirty="0"/>
              <a:t>Research and Development Plan</a:t>
            </a:r>
          </a:p>
        </p:txBody>
      </p:sp>
      <p:pic>
        <p:nvPicPr>
          <p:cNvPr id="17" name="Content Placeholder 16">
            <a:extLst>
              <a:ext uri="{FF2B5EF4-FFF2-40B4-BE49-F238E27FC236}">
                <a16:creationId xmlns:a16="http://schemas.microsoft.com/office/drawing/2014/main" id="{882FE491-CBE1-4631-86E1-683F56A4D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4258" y="1600200"/>
            <a:ext cx="5644444" cy="3657600"/>
          </a:xfrm>
          <a:prstGeom prst="cloud">
            <a:avLst/>
          </a:prstGeom>
          <a:effectLst>
            <a:softEdge rad="317500"/>
          </a:effectLst>
        </p:spPr>
      </p:pic>
      <p:sp>
        <p:nvSpPr>
          <p:cNvPr id="18" name="Rectangle 17">
            <a:extLst>
              <a:ext uri="{FF2B5EF4-FFF2-40B4-BE49-F238E27FC236}">
                <a16:creationId xmlns:a16="http://schemas.microsoft.com/office/drawing/2014/main" id="{C1DA24AC-0D40-4A88-9E1B-75ADD293E5D9}"/>
              </a:ext>
            </a:extLst>
          </p:cNvPr>
          <p:cNvSpPr/>
          <p:nvPr/>
        </p:nvSpPr>
        <p:spPr>
          <a:xfrm>
            <a:off x="4069080" y="4572000"/>
            <a:ext cx="4114800" cy="228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A Summer Sports Leader</a:t>
            </a:r>
          </a:p>
        </p:txBody>
      </p:sp>
    </p:spTree>
    <p:extLst>
      <p:ext uri="{BB962C8B-B14F-4D97-AF65-F5344CB8AC3E}">
        <p14:creationId xmlns:p14="http://schemas.microsoft.com/office/powerpoint/2010/main" val="7400272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Single"/>
      </p:transition>
    </mc:Choice>
    <mc:Fallback>
      <p:transition spd="slow">
        <p:fade/>
      </p:transition>
    </mc:Fallback>
  </mc:AlternateContent>
</p:sld>
</file>

<file path=ppt/theme/theme1.xml><?xml version="1.0" encoding="utf-8"?>
<a:theme xmlns:a="http://schemas.openxmlformats.org/drawingml/2006/main" name="Retrospec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115</TotalTime>
  <Words>206</Words>
  <Application>Microsoft Office PowerPoint</Application>
  <PresentationFormat>Widescreen</PresentationFormat>
  <Paragraphs>42</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Front Range Action Sports</vt:lpstr>
      <vt:lpstr>Mission</vt:lpstr>
      <vt:lpstr>Summer Product Improvement Objective</vt:lpstr>
      <vt:lpstr>Research and Development</vt:lpstr>
      <vt:lpstr>Wakeboard Development</vt:lpstr>
      <vt:lpstr>Popular Lake Recreation Products</vt:lpstr>
      <vt:lpstr>Summer Product Line Sales Projects in Millions</vt:lpstr>
      <vt:lpstr>Watersports product sales continue to increase due to the popularity of destinations such as Lake Powell in Utah</vt:lpstr>
      <vt:lpstr>Research and Development Plan</vt:lpstr>
      <vt:lpstr>Front Range Action Sports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Range Action Sports</dc:title>
  <dc:creator>GO! Series</dc:creator>
  <cp:lastModifiedBy>pc</cp:lastModifiedBy>
  <cp:revision>11</cp:revision>
  <dcterms:created xsi:type="dcterms:W3CDTF">2016-01-06T17:36:07Z</dcterms:created>
  <dcterms:modified xsi:type="dcterms:W3CDTF">2021-11-28T18:26:18Z</dcterms:modified>
</cp:coreProperties>
</file>