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67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7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7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2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9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7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5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87B8E550-EA25-3332-71C6-4D036D0E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1B274-12FC-0132-C960-E4308FA8E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1394" y="1464293"/>
            <a:ext cx="5649211" cy="3685731"/>
          </a:xfrm>
        </p:spPr>
        <p:txBody>
          <a:bodyPr anchor="t"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ru-RU" dirty="0">
                <a:solidFill>
                  <a:schemeClr val="bg1"/>
                </a:solidFill>
              </a:rPr>
              <a:t>ChallengeU</a:t>
            </a:r>
            <a:r>
              <a:rPr lang="en-US" dirty="0">
                <a:solidFill>
                  <a:schemeClr val="bg1"/>
                </a:solidFill>
              </a:rPr>
              <a:t>p </a:t>
            </a:r>
            <a:r>
              <a:rPr lang="ru-RU" dirty="0">
                <a:solidFill>
                  <a:schemeClr val="bg1"/>
                </a:solidFill>
              </a:rPr>
              <a:t> Апликација за </a:t>
            </a:r>
            <a:r>
              <a:rPr lang="mk-MK" dirty="0">
                <a:solidFill>
                  <a:schemeClr val="bg1"/>
                </a:solidFill>
              </a:rPr>
              <a:t>д</a:t>
            </a:r>
            <a:r>
              <a:rPr lang="ru-RU" dirty="0">
                <a:solidFill>
                  <a:schemeClr val="bg1"/>
                </a:solidFill>
              </a:rPr>
              <a:t>невни предизвици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110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AD006-46D8-E637-175C-0559513E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84" y="603504"/>
            <a:ext cx="10770719" cy="1338030"/>
          </a:xfrm>
        </p:spPr>
        <p:txBody>
          <a:bodyPr anchor="b">
            <a:normAutofit/>
          </a:bodyPr>
          <a:lstStyle/>
          <a:p>
            <a:pPr algn="ctr"/>
            <a:r>
              <a:rPr lang="mk-MK" dirty="0"/>
              <a:t>Зошто ја креиравме </a:t>
            </a:r>
            <a:r>
              <a:rPr lang="en-US" dirty="0" err="1"/>
              <a:t>ChallengeUp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B149-7D7D-862F-8279-48C50D6C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84" y="2079321"/>
            <a:ext cx="10770719" cy="33695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2800" b="1" dirty="0"/>
          </a:p>
          <a:p>
            <a:pPr marL="0" indent="0" algn="ctr">
              <a:buNone/>
            </a:pPr>
            <a:r>
              <a:rPr lang="ru-RU" sz="2800" b="1" dirty="0"/>
              <a:t>Мотивација за секојдневен напредок преку предизвици и натпреварување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9750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9D05-74DD-336B-BF33-7021AC8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Со кои технологии е изработена?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4DBC-B185-F38E-D015-6D7E850E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Frontend (</a:t>
            </a:r>
            <a:r>
              <a:rPr lang="mk-MK" b="1" dirty="0"/>
              <a:t>Кориснички интерфејс):</a:t>
            </a:r>
            <a:endParaRPr lang="mk-MK" dirty="0"/>
          </a:p>
          <a:p>
            <a:r>
              <a:rPr lang="en-US" dirty="0"/>
              <a:t>Blazor (C# / Razor)</a:t>
            </a:r>
          </a:p>
          <a:p>
            <a:r>
              <a:rPr lang="mk-MK" dirty="0"/>
              <a:t>Динамичен </a:t>
            </a:r>
            <a:r>
              <a:rPr lang="en-US" dirty="0"/>
              <a:t>UI </a:t>
            </a:r>
            <a:r>
              <a:rPr lang="mk-MK" dirty="0"/>
              <a:t>со автоматско освежување</a:t>
            </a:r>
          </a:p>
          <a:p>
            <a:r>
              <a:rPr lang="en-US" b="1" dirty="0"/>
              <a:t>Backend (</a:t>
            </a:r>
            <a:r>
              <a:rPr lang="mk-MK" b="1" dirty="0"/>
              <a:t>Серверска логика):</a:t>
            </a:r>
            <a:endParaRPr lang="mk-MK" dirty="0"/>
          </a:p>
          <a:p>
            <a:r>
              <a:rPr lang="en-US" dirty="0"/>
              <a:t>Java </a:t>
            </a:r>
            <a:endParaRPr lang="mk-MK" dirty="0"/>
          </a:p>
          <a:p>
            <a:r>
              <a:rPr lang="en-US" dirty="0"/>
              <a:t>GSON </a:t>
            </a:r>
            <a:r>
              <a:rPr lang="mk-MK" dirty="0"/>
              <a:t>за работа со </a:t>
            </a:r>
            <a:r>
              <a:rPr lang="en-US" dirty="0"/>
              <a:t>JSON </a:t>
            </a:r>
            <a:r>
              <a:rPr lang="mk-MK" dirty="0"/>
              <a:t>податоци</a:t>
            </a:r>
          </a:p>
          <a:p>
            <a:r>
              <a:rPr lang="en-US" dirty="0"/>
              <a:t>TCP Socket </a:t>
            </a:r>
            <a:r>
              <a:rPr lang="mk-MK" dirty="0"/>
              <a:t>комуникација</a:t>
            </a:r>
          </a:p>
          <a:p>
            <a:r>
              <a:rPr lang="mk-MK" dirty="0"/>
              <a:t>Локално складирање на податоци: </a:t>
            </a:r>
            <a:r>
              <a:rPr lang="en-US" dirty="0" err="1"/>
              <a:t>Clients.json</a:t>
            </a:r>
            <a:r>
              <a:rPr lang="en-US" dirty="0"/>
              <a:t>, </a:t>
            </a:r>
            <a:r>
              <a:rPr lang="en-US" dirty="0" err="1"/>
              <a:t>PlayerStats.json</a:t>
            </a:r>
            <a:r>
              <a:rPr lang="en-US" dirty="0"/>
              <a:t>, </a:t>
            </a:r>
            <a:r>
              <a:rPr lang="en-US" dirty="0" err="1"/>
              <a:t>TaskFile.json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0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4EDE-672E-6E33-0D15-B6F049BD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Како функционира логирањето?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6AAC-C554-F269-BD0F-D434B49D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Регистрација и логирање преку backend команди</a:t>
            </a:r>
          </a:p>
          <a:p>
            <a:r>
              <a:rPr lang="ru-RU" sz="2800" dirty="0"/>
              <a:t>Валидирање на податоци </a:t>
            </a:r>
          </a:p>
          <a:p>
            <a:r>
              <a:rPr lang="ru-RU" sz="2800" dirty="0"/>
              <a:t>Сесија се чува со sessionStorage во browser-от</a:t>
            </a:r>
          </a:p>
          <a:p>
            <a:r>
              <a:rPr lang="ru-RU" sz="2800" dirty="0"/>
              <a:t>Автоматско пренасочување по успешен login</a:t>
            </a:r>
          </a:p>
          <a:p>
            <a:r>
              <a:rPr lang="ru-RU" sz="2800" dirty="0"/>
              <a:t>Обработка на грешки преку error кодови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5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B3B6-D20F-B123-4217-951937AB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Дневен Предизвик за Секој Корисник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6D6B3-9899-03F3-AD7B-4397DBAC37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760410"/>
            <a:ext cx="1083614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Секој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корисник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добива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нов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предизвик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секој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ден</a:t>
            </a:r>
            <a:endParaRPr kumimoji="0" lang="mk-MK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Серверот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автоматски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ротира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нови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предизвици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врз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mk-MK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mk-MK" altLang="en-US" sz="2800" dirty="0">
                <a:latin typeface="Arial" panose="020B0604020202020204" pitchFamily="34" charset="0"/>
              </a:rPr>
              <a:t>д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атум</a:t>
            </a:r>
            <a:endParaRPr kumimoji="0" lang="mk-MK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Предизвиците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имаат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категорија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број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поени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статус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mk-MK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дали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е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завршен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mk-MK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Секој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напредок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зачувува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JSON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фајлови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9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9121-9E8E-FE4D-A972-E25373F2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mk-MK" sz="4000" dirty="0"/>
              <a:t>Дополнителни функционалности</a:t>
            </a:r>
            <a:endParaRPr lang="en-US" sz="40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E88A93-EDB1-194A-EF8E-E19C07AFB8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879733"/>
            <a:ext cx="1065357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Продавница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Купување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streak revival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k-MK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Преглед </a:t>
            </a:r>
            <a:r>
              <a:rPr lang="mk-MK" altLang="en-US" sz="2800" b="1" dirty="0">
                <a:latin typeface="Arial" panose="020B0604020202020204" pitchFamily="34" charset="0"/>
              </a:rPr>
              <a:t>на п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рофил</a:t>
            </a:r>
            <a:r>
              <a:rPr lang="mk-MK" altLang="en-US" sz="2800" b="1" dirty="0">
                <a:latin typeface="Arial" panose="020B0604020202020204" pitchFamily="34" charset="0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Преглед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лични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статистики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mk-MK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име на корисник,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освоени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поени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k-MK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број на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gems, streak)</a:t>
            </a:r>
            <a:endParaRPr kumimoji="0" lang="mk-MK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mk-MK" altLang="en-US" sz="2800" b="1" dirty="0">
                <a:latin typeface="Arial" panose="020B0604020202020204" pitchFamily="34" charset="0"/>
              </a:rPr>
              <a:t>И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сторија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Предизвици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(Challenge History):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Листа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сите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завршени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k-MK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предизвици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6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4A76-7D3B-B754-F2B5-FE9D50D8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Заклучок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19D1-193C-6709-5948-5B199170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Проектот ни помогна да ги поврземе backend и frontend технологиите во едно целосно решение.</a:t>
            </a:r>
          </a:p>
          <a:p>
            <a:r>
              <a:rPr lang="ru-RU" sz="2800" dirty="0"/>
              <a:t>Научивме како да градиме сигурен систем за автентикација и зачувување на сесии.</a:t>
            </a:r>
          </a:p>
          <a:p>
            <a:r>
              <a:rPr lang="ru-RU" sz="2800" dirty="0"/>
              <a:t>Докажавме дека со добра организација, може да се изгради функционална full-stack апликација.</a:t>
            </a:r>
          </a:p>
          <a:p>
            <a:r>
              <a:rPr lang="ru-RU" sz="2800" dirty="0"/>
              <a:t>Проектот отвори простор за идни подобрувања и додавање на нови функционалности во оваа демо апликација.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787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artoon of a child waving&#10;&#10;AI-generated content may be incorrect.">
            <a:extLst>
              <a:ext uri="{FF2B5EF4-FFF2-40B4-BE49-F238E27FC236}">
                <a16:creationId xmlns:a16="http://schemas.microsoft.com/office/drawing/2014/main" id="{10B8DB89-B08B-65A5-98BB-D8AF1FD2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73" r="2" b="2"/>
          <a:stretch>
            <a:fillRect/>
          </a:stretch>
        </p:blipFill>
        <p:spPr>
          <a:xfrm>
            <a:off x="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1141-F7D2-8AEE-03D9-1E67B66A6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mk-MK" sz="4000" dirty="0"/>
              <a:t>Изработиле:</a:t>
            </a:r>
            <a:br>
              <a:rPr lang="mk-MK" sz="4000" dirty="0"/>
            </a:br>
            <a:r>
              <a:rPr lang="mk-MK" sz="4000" dirty="0"/>
              <a:t>Ева Кнежевиќ, 236009</a:t>
            </a:r>
            <a:br>
              <a:rPr lang="mk-MK" sz="4000" dirty="0"/>
            </a:br>
            <a:r>
              <a:rPr lang="mk-MK" sz="4000" dirty="0"/>
              <a:t>Благоја Стојев, 236072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8C271-02B9-34F1-DC31-473F0CDCC541}"/>
              </a:ext>
            </a:extLst>
          </p:cNvPr>
          <p:cNvSpPr txBox="1"/>
          <p:nvPr/>
        </p:nvSpPr>
        <p:spPr>
          <a:xfrm>
            <a:off x="771230" y="278161"/>
            <a:ext cx="4139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k-MK" sz="2800" dirty="0"/>
              <a:t>Ви благодариме на </a:t>
            </a:r>
          </a:p>
          <a:p>
            <a:pPr algn="ctr"/>
            <a:r>
              <a:rPr lang="mk-MK" sz="2800" dirty="0"/>
              <a:t>вниманието!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959825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VanillaVTI</vt:lpstr>
      <vt:lpstr>  ChallengeUp  Апликација за дневни предизвици</vt:lpstr>
      <vt:lpstr>Зошто ја креиравме ChallengeUp?</vt:lpstr>
      <vt:lpstr>Со кои технологии е изработена?</vt:lpstr>
      <vt:lpstr>Како функционира логирањето?</vt:lpstr>
      <vt:lpstr>Дневен Предизвик за Секој Корисник</vt:lpstr>
      <vt:lpstr>Дополнителни функционалности</vt:lpstr>
      <vt:lpstr>Заклучок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eva.knezevik@hotmail.com</dc:creator>
  <cp:lastModifiedBy>eva.knezevik@hotmail.com</cp:lastModifiedBy>
  <cp:revision>1</cp:revision>
  <dcterms:created xsi:type="dcterms:W3CDTF">2025-07-05T15:06:12Z</dcterms:created>
  <dcterms:modified xsi:type="dcterms:W3CDTF">2025-07-05T15:41:32Z</dcterms:modified>
</cp:coreProperties>
</file>