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76" r:id="rId4"/>
    <p:sldId id="257" r:id="rId5"/>
    <p:sldId id="274" r:id="rId6"/>
    <p:sldId id="259" r:id="rId7"/>
    <p:sldId id="258" r:id="rId8"/>
    <p:sldId id="260" r:id="rId9"/>
    <p:sldId id="270" r:id="rId10"/>
    <p:sldId id="261" r:id="rId11"/>
    <p:sldId id="262" r:id="rId12"/>
    <p:sldId id="273" r:id="rId13"/>
    <p:sldId id="275" r:id="rId14"/>
    <p:sldId id="272" r:id="rId15"/>
    <p:sldId id="264" r:id="rId16"/>
    <p:sldId id="267" r:id="rId17"/>
    <p:sldId id="268" r:id="rId1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54" d="100"/>
          <a:sy n="54" d="100"/>
        </p:scale>
        <p:origin x="68"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CO"/>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CO"/>
          </a:p>
        </p:txBody>
      </p:sp>
      <p:sp>
        <p:nvSpPr>
          <p:cNvPr id="4" name="Date Placeholder 3"/>
          <p:cNvSpPr>
            <a:spLocks noGrp="1"/>
          </p:cNvSpPr>
          <p:nvPr>
            <p:ph type="dt" sz="half" idx="10"/>
          </p:nvPr>
        </p:nvSpPr>
        <p:spPr/>
        <p:txBody>
          <a:bodyPr/>
          <a:lstStyle/>
          <a:p>
            <a:fld id="{43CA2225-9B72-4B4A-B95B-A3232354BB09}" type="datetimeFigureOut">
              <a:rPr lang="es-CO" smtClean="0"/>
              <a:t>3/09/2019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6AAE23-7178-4AF6-A630-E71C1D0F90D1}" type="slidenum">
              <a:rPr lang="es-CO" smtClean="0"/>
              <a:t>‹Nº›</a:t>
            </a:fld>
            <a:endParaRPr lang="es-CO"/>
          </a:p>
        </p:txBody>
      </p:sp>
    </p:spTree>
    <p:extLst>
      <p:ext uri="{BB962C8B-B14F-4D97-AF65-F5344CB8AC3E}">
        <p14:creationId xmlns:p14="http://schemas.microsoft.com/office/powerpoint/2010/main" val="264088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43CA2225-9B72-4B4A-B95B-A3232354BB09}" type="datetimeFigureOut">
              <a:rPr lang="es-CO" smtClean="0"/>
              <a:t>3/09/2019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6AAE23-7178-4AF6-A630-E71C1D0F90D1}" type="slidenum">
              <a:rPr lang="es-CO" smtClean="0"/>
              <a:t>‹Nº›</a:t>
            </a:fld>
            <a:endParaRPr lang="es-CO"/>
          </a:p>
        </p:txBody>
      </p:sp>
    </p:spTree>
    <p:extLst>
      <p:ext uri="{BB962C8B-B14F-4D97-AF65-F5344CB8AC3E}">
        <p14:creationId xmlns:p14="http://schemas.microsoft.com/office/powerpoint/2010/main" val="3722870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CO"/>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43CA2225-9B72-4B4A-B95B-A3232354BB09}" type="datetimeFigureOut">
              <a:rPr lang="es-CO" smtClean="0"/>
              <a:t>3/09/2019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6AAE23-7178-4AF6-A630-E71C1D0F90D1}" type="slidenum">
              <a:rPr lang="es-CO" smtClean="0"/>
              <a:t>‹Nº›</a:t>
            </a:fld>
            <a:endParaRPr lang="es-CO"/>
          </a:p>
        </p:txBody>
      </p:sp>
    </p:spTree>
    <p:extLst>
      <p:ext uri="{BB962C8B-B14F-4D97-AF65-F5344CB8AC3E}">
        <p14:creationId xmlns:p14="http://schemas.microsoft.com/office/powerpoint/2010/main" val="642724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43CA2225-9B72-4B4A-B95B-A3232354BB09}" type="datetimeFigureOut">
              <a:rPr lang="es-CO" smtClean="0"/>
              <a:t>3/09/2019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6AAE23-7178-4AF6-A630-E71C1D0F90D1}" type="slidenum">
              <a:rPr lang="es-CO" smtClean="0"/>
              <a:t>‹Nº›</a:t>
            </a:fld>
            <a:endParaRPr lang="es-CO"/>
          </a:p>
        </p:txBody>
      </p:sp>
    </p:spTree>
    <p:extLst>
      <p:ext uri="{BB962C8B-B14F-4D97-AF65-F5344CB8AC3E}">
        <p14:creationId xmlns:p14="http://schemas.microsoft.com/office/powerpoint/2010/main" val="4182919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CO"/>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CA2225-9B72-4B4A-B95B-A3232354BB09}" type="datetimeFigureOut">
              <a:rPr lang="es-CO" smtClean="0"/>
              <a:t>3/09/2019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76AAE23-7178-4AF6-A630-E71C1D0F90D1}" type="slidenum">
              <a:rPr lang="es-CO" smtClean="0"/>
              <a:t>‹Nº›</a:t>
            </a:fld>
            <a:endParaRPr lang="es-CO"/>
          </a:p>
        </p:txBody>
      </p:sp>
    </p:spTree>
    <p:extLst>
      <p:ext uri="{BB962C8B-B14F-4D97-AF65-F5344CB8AC3E}">
        <p14:creationId xmlns:p14="http://schemas.microsoft.com/office/powerpoint/2010/main" val="2060057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O"/>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5" name="Date Placeholder 4"/>
          <p:cNvSpPr>
            <a:spLocks noGrp="1"/>
          </p:cNvSpPr>
          <p:nvPr>
            <p:ph type="dt" sz="half" idx="10"/>
          </p:nvPr>
        </p:nvSpPr>
        <p:spPr/>
        <p:txBody>
          <a:bodyPr/>
          <a:lstStyle/>
          <a:p>
            <a:fld id="{43CA2225-9B72-4B4A-B95B-A3232354BB09}" type="datetimeFigureOut">
              <a:rPr lang="es-CO" smtClean="0"/>
              <a:t>3/09/2019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76AAE23-7178-4AF6-A630-E71C1D0F90D1}" type="slidenum">
              <a:rPr lang="es-CO" smtClean="0"/>
              <a:t>‹Nº›</a:t>
            </a:fld>
            <a:endParaRPr lang="es-CO"/>
          </a:p>
        </p:txBody>
      </p:sp>
    </p:spTree>
    <p:extLst>
      <p:ext uri="{BB962C8B-B14F-4D97-AF65-F5344CB8AC3E}">
        <p14:creationId xmlns:p14="http://schemas.microsoft.com/office/powerpoint/2010/main" val="2992091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CO"/>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7" name="Date Placeholder 6"/>
          <p:cNvSpPr>
            <a:spLocks noGrp="1"/>
          </p:cNvSpPr>
          <p:nvPr>
            <p:ph type="dt" sz="half" idx="10"/>
          </p:nvPr>
        </p:nvSpPr>
        <p:spPr/>
        <p:txBody>
          <a:bodyPr/>
          <a:lstStyle/>
          <a:p>
            <a:fld id="{43CA2225-9B72-4B4A-B95B-A3232354BB09}" type="datetimeFigureOut">
              <a:rPr lang="es-CO" smtClean="0"/>
              <a:t>3/09/2019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E76AAE23-7178-4AF6-A630-E71C1D0F90D1}" type="slidenum">
              <a:rPr lang="es-CO" smtClean="0"/>
              <a:t>‹Nº›</a:t>
            </a:fld>
            <a:endParaRPr lang="es-CO"/>
          </a:p>
        </p:txBody>
      </p:sp>
    </p:spTree>
    <p:extLst>
      <p:ext uri="{BB962C8B-B14F-4D97-AF65-F5344CB8AC3E}">
        <p14:creationId xmlns:p14="http://schemas.microsoft.com/office/powerpoint/2010/main" val="318746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O"/>
          </a:p>
        </p:txBody>
      </p:sp>
      <p:sp>
        <p:nvSpPr>
          <p:cNvPr id="3" name="Date Placeholder 2"/>
          <p:cNvSpPr>
            <a:spLocks noGrp="1"/>
          </p:cNvSpPr>
          <p:nvPr>
            <p:ph type="dt" sz="half" idx="10"/>
          </p:nvPr>
        </p:nvSpPr>
        <p:spPr/>
        <p:txBody>
          <a:bodyPr/>
          <a:lstStyle/>
          <a:p>
            <a:fld id="{43CA2225-9B72-4B4A-B95B-A3232354BB09}" type="datetimeFigureOut">
              <a:rPr lang="es-CO" smtClean="0"/>
              <a:t>3/09/2019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E76AAE23-7178-4AF6-A630-E71C1D0F90D1}" type="slidenum">
              <a:rPr lang="es-CO" smtClean="0"/>
              <a:t>‹Nº›</a:t>
            </a:fld>
            <a:endParaRPr lang="es-CO"/>
          </a:p>
        </p:txBody>
      </p:sp>
    </p:spTree>
    <p:extLst>
      <p:ext uri="{BB962C8B-B14F-4D97-AF65-F5344CB8AC3E}">
        <p14:creationId xmlns:p14="http://schemas.microsoft.com/office/powerpoint/2010/main" val="1343496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CA2225-9B72-4B4A-B95B-A3232354BB09}" type="datetimeFigureOut">
              <a:rPr lang="es-CO" smtClean="0"/>
              <a:t>3/09/2019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E76AAE23-7178-4AF6-A630-E71C1D0F90D1}" type="slidenum">
              <a:rPr lang="es-CO" smtClean="0"/>
              <a:t>‹Nº›</a:t>
            </a:fld>
            <a:endParaRPr lang="es-CO"/>
          </a:p>
        </p:txBody>
      </p:sp>
    </p:spTree>
    <p:extLst>
      <p:ext uri="{BB962C8B-B14F-4D97-AF65-F5344CB8AC3E}">
        <p14:creationId xmlns:p14="http://schemas.microsoft.com/office/powerpoint/2010/main" val="330198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CO"/>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CA2225-9B72-4B4A-B95B-A3232354BB09}" type="datetimeFigureOut">
              <a:rPr lang="es-CO" smtClean="0"/>
              <a:t>3/09/2019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76AAE23-7178-4AF6-A630-E71C1D0F90D1}" type="slidenum">
              <a:rPr lang="es-CO" smtClean="0"/>
              <a:t>‹Nº›</a:t>
            </a:fld>
            <a:endParaRPr lang="es-CO"/>
          </a:p>
        </p:txBody>
      </p:sp>
    </p:spTree>
    <p:extLst>
      <p:ext uri="{BB962C8B-B14F-4D97-AF65-F5344CB8AC3E}">
        <p14:creationId xmlns:p14="http://schemas.microsoft.com/office/powerpoint/2010/main" val="345656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CO"/>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CA2225-9B72-4B4A-B95B-A3232354BB09}" type="datetimeFigureOut">
              <a:rPr lang="es-CO" smtClean="0"/>
              <a:t>3/09/2019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E76AAE23-7178-4AF6-A630-E71C1D0F90D1}" type="slidenum">
              <a:rPr lang="es-CO" smtClean="0"/>
              <a:t>‹Nº›</a:t>
            </a:fld>
            <a:endParaRPr lang="es-CO"/>
          </a:p>
        </p:txBody>
      </p:sp>
    </p:spTree>
    <p:extLst>
      <p:ext uri="{BB962C8B-B14F-4D97-AF65-F5344CB8AC3E}">
        <p14:creationId xmlns:p14="http://schemas.microsoft.com/office/powerpoint/2010/main" val="1841294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CO"/>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CA2225-9B72-4B4A-B95B-A3232354BB09}" type="datetimeFigureOut">
              <a:rPr lang="es-CO" smtClean="0"/>
              <a:t>3/09/2019</a:t>
            </a:fld>
            <a:endParaRPr lang="es-C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6AAE23-7178-4AF6-A630-E71C1D0F90D1}" type="slidenum">
              <a:rPr lang="es-CO" smtClean="0"/>
              <a:t>‹Nº›</a:t>
            </a:fld>
            <a:endParaRPr lang="es-CO"/>
          </a:p>
        </p:txBody>
      </p:sp>
    </p:spTree>
    <p:extLst>
      <p:ext uri="{BB962C8B-B14F-4D97-AF65-F5344CB8AC3E}">
        <p14:creationId xmlns:p14="http://schemas.microsoft.com/office/powerpoint/2010/main" val="579913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 Id="rId5" Type="http://schemas.openxmlformats.org/officeDocument/2006/relationships/image" Target="../media/image19.gif"/><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7547" y="2836334"/>
            <a:ext cx="9144000" cy="1646238"/>
          </a:xfrm>
        </p:spPr>
        <p:txBody>
          <a:bodyPr>
            <a:normAutofit fontScale="90000"/>
          </a:bodyPr>
          <a:lstStyle/>
          <a:p>
            <a:r>
              <a:rPr lang="en-US" b="1" dirty="0"/>
              <a:t>Reducing travel time between home and work</a:t>
            </a:r>
            <a:endParaRPr lang="es-CO" dirty="0"/>
          </a:p>
        </p:txBody>
      </p:sp>
    </p:spTree>
    <p:extLst>
      <p:ext uri="{BB962C8B-B14F-4D97-AF65-F5344CB8AC3E}">
        <p14:creationId xmlns:p14="http://schemas.microsoft.com/office/powerpoint/2010/main" val="18515850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37762" y="4890285"/>
            <a:ext cx="9933801" cy="1225508"/>
          </a:xfrm>
          <a:prstGeom prst="rect">
            <a:avLst/>
          </a:prstGeom>
          <a:noFill/>
        </p:spPr>
        <p:txBody>
          <a:bodyPr wrap="square" rtlCol="0">
            <a:spAutoFit/>
          </a:bodyPr>
          <a:lstStyle/>
          <a:p>
            <a:r>
              <a:rPr lang="en-US" dirty="0"/>
              <a:t>Cluster 2 stands out for being the one that concentrates the largest number of commercial premises, it also shows us that these establishments border the boundaries of the town, coinciding with the main avenues, these characteristics ensure a high flow of people and increase our probability of Have a high number of sales in business.</a:t>
            </a:r>
            <a:endParaRPr lang="es-CO" dirty="0"/>
          </a:p>
        </p:txBody>
      </p:sp>
      <p:sp>
        <p:nvSpPr>
          <p:cNvPr id="10" name="TextBox 9"/>
          <p:cNvSpPr txBox="1"/>
          <p:nvPr/>
        </p:nvSpPr>
        <p:spPr>
          <a:xfrm>
            <a:off x="1537763" y="924355"/>
            <a:ext cx="1930337" cy="584775"/>
          </a:xfrm>
          <a:prstGeom prst="rect">
            <a:avLst/>
          </a:prstGeom>
          <a:noFill/>
        </p:spPr>
        <p:txBody>
          <a:bodyPr wrap="none" rtlCol="0">
            <a:spAutoFit/>
          </a:bodyPr>
          <a:lstStyle/>
          <a:p>
            <a:r>
              <a:rPr lang="en-US" sz="3200" dirty="0" smtClean="0"/>
              <a:t>Discussion</a:t>
            </a:r>
            <a:endParaRPr lang="es-CO" sz="3200" dirty="0"/>
          </a:p>
        </p:txBody>
      </p:sp>
      <p:pic>
        <p:nvPicPr>
          <p:cNvPr id="7" name="Imagen 6"/>
          <p:cNvPicPr/>
          <p:nvPr/>
        </p:nvPicPr>
        <p:blipFill>
          <a:blip r:embed="rId2">
            <a:extLst>
              <a:ext uri="{28A0092B-C50C-407E-A947-70E740481C1C}">
                <a14:useLocalDpi xmlns:a14="http://schemas.microsoft.com/office/drawing/2010/main" val="0"/>
              </a:ext>
            </a:extLst>
          </a:blip>
          <a:stretch>
            <a:fillRect/>
          </a:stretch>
        </p:blipFill>
        <p:spPr>
          <a:xfrm>
            <a:off x="1537763" y="1576567"/>
            <a:ext cx="6462770" cy="3246280"/>
          </a:xfrm>
          <a:prstGeom prst="rect">
            <a:avLst/>
          </a:prstGeom>
        </p:spPr>
      </p:pic>
      <p:pic>
        <p:nvPicPr>
          <p:cNvPr id="8" name="Imagen 7"/>
          <p:cNvPicPr/>
          <p:nvPr/>
        </p:nvPicPr>
        <p:blipFill>
          <a:blip r:embed="rId3">
            <a:extLst>
              <a:ext uri="{28A0092B-C50C-407E-A947-70E740481C1C}">
                <a14:useLocalDpi xmlns:a14="http://schemas.microsoft.com/office/drawing/2010/main" val="0"/>
              </a:ext>
            </a:extLst>
          </a:blip>
          <a:stretch>
            <a:fillRect/>
          </a:stretch>
        </p:blipFill>
        <p:spPr>
          <a:xfrm>
            <a:off x="8087097" y="934310"/>
            <a:ext cx="2967837" cy="3600144"/>
          </a:xfrm>
          <a:prstGeom prst="rect">
            <a:avLst/>
          </a:prstGeom>
        </p:spPr>
      </p:pic>
    </p:spTree>
    <p:extLst>
      <p:ext uri="{BB962C8B-B14F-4D97-AF65-F5344CB8AC3E}">
        <p14:creationId xmlns:p14="http://schemas.microsoft.com/office/powerpoint/2010/main" val="2073484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89666" y="1997105"/>
            <a:ext cx="2741711" cy="3139321"/>
          </a:xfrm>
          <a:prstGeom prst="rect">
            <a:avLst/>
          </a:prstGeom>
          <a:noFill/>
        </p:spPr>
        <p:txBody>
          <a:bodyPr wrap="square" rtlCol="0">
            <a:spAutoFit/>
          </a:bodyPr>
          <a:lstStyle/>
          <a:p>
            <a:r>
              <a:rPr lang="en-US" dirty="0" smtClean="0"/>
              <a:t>Cluster 3 </a:t>
            </a:r>
            <a:r>
              <a:rPr lang="en-US" dirty="0"/>
              <a:t>is a small commercial area that is built around the avenue that runs through the town from south to north, just like cluster 2, the high traffic of people on these roads guarantees greater demand for products and therefore higher sales.</a:t>
            </a:r>
            <a:endParaRPr lang="es-CO" dirty="0"/>
          </a:p>
          <a:p>
            <a:endParaRPr lang="es-CO" dirty="0"/>
          </a:p>
        </p:txBody>
      </p:sp>
      <p:sp>
        <p:nvSpPr>
          <p:cNvPr id="7" name="TextBox 6"/>
          <p:cNvSpPr txBox="1"/>
          <p:nvPr/>
        </p:nvSpPr>
        <p:spPr>
          <a:xfrm>
            <a:off x="1631532" y="806678"/>
            <a:ext cx="1930337" cy="584775"/>
          </a:xfrm>
          <a:prstGeom prst="rect">
            <a:avLst/>
          </a:prstGeom>
          <a:noFill/>
        </p:spPr>
        <p:txBody>
          <a:bodyPr wrap="none" rtlCol="0">
            <a:spAutoFit/>
          </a:bodyPr>
          <a:lstStyle/>
          <a:p>
            <a:r>
              <a:rPr lang="en-US" sz="3200" dirty="0"/>
              <a:t>Discussion</a:t>
            </a:r>
            <a:endParaRPr lang="es-CO" sz="3200" dirty="0"/>
          </a:p>
        </p:txBody>
      </p:sp>
      <p:pic>
        <p:nvPicPr>
          <p:cNvPr id="12" name="Imagen 11"/>
          <p:cNvPicPr/>
          <p:nvPr/>
        </p:nvPicPr>
        <p:blipFill>
          <a:blip r:embed="rId2">
            <a:extLst>
              <a:ext uri="{28A0092B-C50C-407E-A947-70E740481C1C}">
                <a14:useLocalDpi xmlns:a14="http://schemas.microsoft.com/office/drawing/2010/main" val="0"/>
              </a:ext>
            </a:extLst>
          </a:blip>
          <a:stretch>
            <a:fillRect/>
          </a:stretch>
        </p:blipFill>
        <p:spPr>
          <a:xfrm>
            <a:off x="5462650" y="1391453"/>
            <a:ext cx="2377250" cy="3959823"/>
          </a:xfrm>
          <a:prstGeom prst="rect">
            <a:avLst/>
          </a:prstGeom>
        </p:spPr>
      </p:pic>
      <p:pic>
        <p:nvPicPr>
          <p:cNvPr id="13" name="Imagen 12"/>
          <p:cNvPicPr/>
          <p:nvPr/>
        </p:nvPicPr>
        <p:blipFill>
          <a:blip r:embed="rId3">
            <a:extLst>
              <a:ext uri="{28A0092B-C50C-407E-A947-70E740481C1C}">
                <a14:useLocalDpi xmlns:a14="http://schemas.microsoft.com/office/drawing/2010/main" val="0"/>
              </a:ext>
            </a:extLst>
          </a:blip>
          <a:stretch>
            <a:fillRect/>
          </a:stretch>
        </p:blipFill>
        <p:spPr>
          <a:xfrm>
            <a:off x="8407729" y="1391453"/>
            <a:ext cx="2656279" cy="3959823"/>
          </a:xfrm>
          <a:prstGeom prst="rect">
            <a:avLst/>
          </a:prstGeom>
        </p:spPr>
      </p:pic>
    </p:spTree>
    <p:extLst>
      <p:ext uri="{BB962C8B-B14F-4D97-AF65-F5344CB8AC3E}">
        <p14:creationId xmlns:p14="http://schemas.microsoft.com/office/powerpoint/2010/main" val="1235093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31532" y="806678"/>
            <a:ext cx="1930337" cy="584775"/>
          </a:xfrm>
          <a:prstGeom prst="rect">
            <a:avLst/>
          </a:prstGeom>
          <a:noFill/>
        </p:spPr>
        <p:txBody>
          <a:bodyPr wrap="none" rtlCol="0">
            <a:spAutoFit/>
          </a:bodyPr>
          <a:lstStyle/>
          <a:p>
            <a:r>
              <a:rPr lang="en-US" sz="3200" dirty="0"/>
              <a:t>Discussion</a:t>
            </a:r>
            <a:endParaRPr lang="es-CO" sz="3200" dirty="0"/>
          </a:p>
        </p:txBody>
      </p:sp>
      <p:sp>
        <p:nvSpPr>
          <p:cNvPr id="8" name="TextBox 7"/>
          <p:cNvSpPr txBox="1"/>
          <p:nvPr/>
        </p:nvSpPr>
        <p:spPr>
          <a:xfrm>
            <a:off x="8449023" y="2159667"/>
            <a:ext cx="2628121" cy="2862322"/>
          </a:xfrm>
          <a:prstGeom prst="rect">
            <a:avLst/>
          </a:prstGeom>
          <a:noFill/>
        </p:spPr>
        <p:txBody>
          <a:bodyPr wrap="square" rtlCol="0">
            <a:spAutoFit/>
          </a:bodyPr>
          <a:lstStyle/>
          <a:p>
            <a:r>
              <a:rPr lang="en-US" dirty="0" smtClean="0"/>
              <a:t>Cluster 4, the </a:t>
            </a:r>
            <a:r>
              <a:rPr lang="en-US" dirty="0"/>
              <a:t>places that make up this group are bowling alleys, soccer fields, parks, swimming pools and garages, this indicates that it can be a winery area, so we will discard this cluster for our search.</a:t>
            </a:r>
            <a:endParaRPr lang="es-CO" dirty="0"/>
          </a:p>
          <a:p>
            <a:endParaRPr lang="es-CO" dirty="0"/>
          </a:p>
        </p:txBody>
      </p:sp>
      <p:pic>
        <p:nvPicPr>
          <p:cNvPr id="11" name="Imagen 10"/>
          <p:cNvPicPr/>
          <p:nvPr/>
        </p:nvPicPr>
        <p:blipFill>
          <a:blip r:embed="rId2">
            <a:extLst>
              <a:ext uri="{28A0092B-C50C-407E-A947-70E740481C1C}">
                <a14:useLocalDpi xmlns:a14="http://schemas.microsoft.com/office/drawing/2010/main" val="0"/>
              </a:ext>
            </a:extLst>
          </a:blip>
          <a:stretch>
            <a:fillRect/>
          </a:stretch>
        </p:blipFill>
        <p:spPr>
          <a:xfrm>
            <a:off x="1631531" y="1710049"/>
            <a:ext cx="3356105" cy="3657598"/>
          </a:xfrm>
          <a:prstGeom prst="rect">
            <a:avLst/>
          </a:prstGeom>
        </p:spPr>
      </p:pic>
      <p:pic>
        <p:nvPicPr>
          <p:cNvPr id="13" name="Imagen 12"/>
          <p:cNvPicPr/>
          <p:nvPr/>
        </p:nvPicPr>
        <p:blipFill>
          <a:blip r:embed="rId3">
            <a:extLst>
              <a:ext uri="{28A0092B-C50C-407E-A947-70E740481C1C}">
                <a14:useLocalDpi xmlns:a14="http://schemas.microsoft.com/office/drawing/2010/main" val="0"/>
              </a:ext>
            </a:extLst>
          </a:blip>
          <a:stretch>
            <a:fillRect/>
          </a:stretch>
        </p:blipFill>
        <p:spPr>
          <a:xfrm>
            <a:off x="5658510" y="1710049"/>
            <a:ext cx="2440462" cy="3657598"/>
          </a:xfrm>
          <a:prstGeom prst="rect">
            <a:avLst/>
          </a:prstGeom>
        </p:spPr>
      </p:pic>
    </p:spTree>
    <p:extLst>
      <p:ext uri="{BB962C8B-B14F-4D97-AF65-F5344CB8AC3E}">
        <p14:creationId xmlns:p14="http://schemas.microsoft.com/office/powerpoint/2010/main" val="2404849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31532" y="806678"/>
            <a:ext cx="1930337" cy="584775"/>
          </a:xfrm>
          <a:prstGeom prst="rect">
            <a:avLst/>
          </a:prstGeom>
          <a:noFill/>
        </p:spPr>
        <p:txBody>
          <a:bodyPr wrap="none" rtlCol="0">
            <a:spAutoFit/>
          </a:bodyPr>
          <a:lstStyle/>
          <a:p>
            <a:r>
              <a:rPr lang="en-US" sz="3200" dirty="0"/>
              <a:t>Discussion</a:t>
            </a:r>
            <a:endParaRPr lang="es-CO" sz="3200" dirty="0"/>
          </a:p>
        </p:txBody>
      </p:sp>
      <p:sp>
        <p:nvSpPr>
          <p:cNvPr id="8" name="TextBox 7"/>
          <p:cNvSpPr txBox="1"/>
          <p:nvPr/>
        </p:nvSpPr>
        <p:spPr>
          <a:xfrm>
            <a:off x="8235732" y="1987625"/>
            <a:ext cx="2628121" cy="2585323"/>
          </a:xfrm>
          <a:prstGeom prst="rect">
            <a:avLst/>
          </a:prstGeom>
          <a:noFill/>
        </p:spPr>
        <p:txBody>
          <a:bodyPr wrap="square" rtlCol="0">
            <a:spAutoFit/>
          </a:bodyPr>
          <a:lstStyle/>
          <a:p>
            <a:r>
              <a:rPr lang="en-US" dirty="0"/>
              <a:t>those neighborhoods that already have coffee establishments are eliminated, we go from having 50 possible neighborhoods to 29 potential neighborhoods where to install our cafeteria</a:t>
            </a:r>
            <a:endParaRPr lang="es-CO" dirty="0"/>
          </a:p>
        </p:txBody>
      </p:sp>
      <p:pic>
        <p:nvPicPr>
          <p:cNvPr id="5" name="Imagen 4"/>
          <p:cNvPicPr/>
          <p:nvPr/>
        </p:nvPicPr>
        <p:blipFill>
          <a:blip r:embed="rId2">
            <a:extLst>
              <a:ext uri="{28A0092B-C50C-407E-A947-70E740481C1C}">
                <a14:useLocalDpi xmlns:a14="http://schemas.microsoft.com/office/drawing/2010/main" val="0"/>
              </a:ext>
            </a:extLst>
          </a:blip>
          <a:stretch>
            <a:fillRect/>
          </a:stretch>
        </p:blipFill>
        <p:spPr>
          <a:xfrm>
            <a:off x="1510819" y="1987625"/>
            <a:ext cx="6030012" cy="3688779"/>
          </a:xfrm>
          <a:prstGeom prst="rect">
            <a:avLst/>
          </a:prstGeom>
        </p:spPr>
      </p:pic>
    </p:spTree>
    <p:extLst>
      <p:ext uri="{BB962C8B-B14F-4D97-AF65-F5344CB8AC3E}">
        <p14:creationId xmlns:p14="http://schemas.microsoft.com/office/powerpoint/2010/main" val="695647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31532" y="806678"/>
            <a:ext cx="1930337" cy="584775"/>
          </a:xfrm>
          <a:prstGeom prst="rect">
            <a:avLst/>
          </a:prstGeom>
          <a:noFill/>
        </p:spPr>
        <p:txBody>
          <a:bodyPr wrap="none" rtlCol="0">
            <a:spAutoFit/>
          </a:bodyPr>
          <a:lstStyle/>
          <a:p>
            <a:r>
              <a:rPr lang="en-US" sz="3200" dirty="0"/>
              <a:t>Discussion</a:t>
            </a:r>
            <a:endParaRPr lang="es-CO" sz="3200" dirty="0"/>
          </a:p>
        </p:txBody>
      </p:sp>
      <p:sp>
        <p:nvSpPr>
          <p:cNvPr id="11" name="TextBox 10"/>
          <p:cNvSpPr txBox="1"/>
          <p:nvPr/>
        </p:nvSpPr>
        <p:spPr>
          <a:xfrm>
            <a:off x="2613647" y="2155824"/>
            <a:ext cx="2869639" cy="2862322"/>
          </a:xfrm>
          <a:prstGeom prst="rect">
            <a:avLst/>
          </a:prstGeom>
          <a:noFill/>
        </p:spPr>
        <p:txBody>
          <a:bodyPr wrap="square" rtlCol="0">
            <a:spAutoFit/>
          </a:bodyPr>
          <a:lstStyle/>
          <a:p>
            <a:r>
              <a:rPr lang="en-US" dirty="0"/>
              <a:t>We filter the neighborhoods that are less than 1 km away, which leaves us 24 places spread over 10 housing districts and 14 commercial neighborhoods, visualizing the housing neighborhoods in blue and the commercial neighborhoods in red</a:t>
            </a:r>
            <a:endParaRPr lang="es-CO" dirty="0"/>
          </a:p>
        </p:txBody>
      </p:sp>
      <p:pic>
        <p:nvPicPr>
          <p:cNvPr id="8" name="Imagen 7"/>
          <p:cNvPicPr/>
          <p:nvPr/>
        </p:nvPicPr>
        <p:blipFill>
          <a:blip r:embed="rId2">
            <a:extLst>
              <a:ext uri="{28A0092B-C50C-407E-A947-70E740481C1C}">
                <a14:useLocalDpi xmlns:a14="http://schemas.microsoft.com/office/drawing/2010/main" val="0"/>
              </a:ext>
            </a:extLst>
          </a:blip>
          <a:stretch>
            <a:fillRect/>
          </a:stretch>
        </p:blipFill>
        <p:spPr>
          <a:xfrm>
            <a:off x="6344968" y="1628196"/>
            <a:ext cx="3404673" cy="3917579"/>
          </a:xfrm>
          <a:prstGeom prst="rect">
            <a:avLst/>
          </a:prstGeom>
        </p:spPr>
      </p:pic>
    </p:spTree>
    <p:extLst>
      <p:ext uri="{BB962C8B-B14F-4D97-AF65-F5344CB8AC3E}">
        <p14:creationId xmlns:p14="http://schemas.microsoft.com/office/powerpoint/2010/main" val="39055514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31532" y="806678"/>
            <a:ext cx="2008883" cy="584775"/>
          </a:xfrm>
          <a:prstGeom prst="rect">
            <a:avLst/>
          </a:prstGeom>
          <a:noFill/>
        </p:spPr>
        <p:txBody>
          <a:bodyPr wrap="none" rtlCol="0">
            <a:spAutoFit/>
          </a:bodyPr>
          <a:lstStyle/>
          <a:p>
            <a:r>
              <a:rPr lang="en-US" sz="3200" dirty="0" smtClean="0"/>
              <a:t>Conclusion</a:t>
            </a:r>
            <a:endParaRPr lang="es-CO" sz="3200" dirty="0"/>
          </a:p>
        </p:txBody>
      </p:sp>
      <p:sp>
        <p:nvSpPr>
          <p:cNvPr id="5" name="TextBox 4"/>
          <p:cNvSpPr txBox="1"/>
          <p:nvPr/>
        </p:nvSpPr>
        <p:spPr>
          <a:xfrm>
            <a:off x="3142390" y="2118846"/>
            <a:ext cx="6146964"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structure and quality of the data is an aspect that still has a lot of potential to be improved.</a:t>
            </a:r>
          </a:p>
          <a:p>
            <a:pPr marL="285750" indent="-285750">
              <a:buFont typeface="Arial" panose="020B0604020202020204" pitchFamily="34" charset="0"/>
              <a:buChar char="•"/>
            </a:pPr>
            <a:r>
              <a:rPr lang="en-US" sz="1600" dirty="0"/>
              <a:t>The number of groups found by the model can be adjusted so that the number of neighborhoods is more homogeneous.</a:t>
            </a:r>
          </a:p>
          <a:p>
            <a:pPr marL="285750" indent="-285750">
              <a:buFont typeface="Arial" panose="020B0604020202020204" pitchFamily="34" charset="0"/>
              <a:buChar char="•"/>
            </a:pPr>
            <a:r>
              <a:rPr lang="en-US" sz="1600" dirty="0"/>
              <a:t>End users can become much broader since this need is found in almost all social layers.</a:t>
            </a:r>
          </a:p>
          <a:p>
            <a:pPr marL="285750" indent="-285750">
              <a:buFont typeface="Arial" panose="020B0604020202020204" pitchFamily="34" charset="0"/>
              <a:buChar char="•"/>
            </a:pPr>
            <a:r>
              <a:rPr lang="en-US" sz="1600" dirty="0"/>
              <a:t>The costs for a market study can be greatly reduced by making use of this application.</a:t>
            </a:r>
          </a:p>
          <a:p>
            <a:pPr marL="285750" indent="-285750">
              <a:buFont typeface="Arial" panose="020B0604020202020204" pitchFamily="34" charset="0"/>
              <a:buChar char="•"/>
            </a:pPr>
            <a:r>
              <a:rPr lang="en-US" sz="1600" dirty="0"/>
              <a:t>The cost of living in the different neighborhoods is a factor that can influence the final result, the analysis can be improved by integrating this data.</a:t>
            </a:r>
            <a:endParaRPr lang="es-CO" sz="1600" dirty="0" smtClean="0"/>
          </a:p>
        </p:txBody>
      </p:sp>
    </p:spTree>
    <p:extLst>
      <p:ext uri="{BB962C8B-B14F-4D97-AF65-F5344CB8AC3E}">
        <p14:creationId xmlns:p14="http://schemas.microsoft.com/office/powerpoint/2010/main" val="14853376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9541" y="682752"/>
            <a:ext cx="1940788" cy="584775"/>
          </a:xfrm>
          <a:prstGeom prst="rect">
            <a:avLst/>
          </a:prstGeom>
          <a:noFill/>
        </p:spPr>
        <p:txBody>
          <a:bodyPr wrap="none" rtlCol="0">
            <a:spAutoFit/>
          </a:bodyPr>
          <a:lstStyle/>
          <a:p>
            <a:r>
              <a:rPr lang="es-CO" sz="3200" dirty="0" smtClean="0"/>
              <a:t>Referencia</a:t>
            </a:r>
            <a:endParaRPr lang="es-CO" sz="3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1056" y="1499426"/>
            <a:ext cx="4572000" cy="257175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2621" y="4595464"/>
            <a:ext cx="4734586" cy="103837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6237" y="975139"/>
            <a:ext cx="3747354" cy="3620325"/>
          </a:xfrm>
          <a:prstGeom prst="rect">
            <a:avLst/>
          </a:prstGeom>
        </p:spPr>
      </p:pic>
      <p:pic>
        <p:nvPicPr>
          <p:cNvPr id="2" name="Imagen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17148" y="3924057"/>
            <a:ext cx="3107995" cy="1709777"/>
          </a:xfrm>
          <a:prstGeom prst="rect">
            <a:avLst/>
          </a:prstGeom>
        </p:spPr>
      </p:pic>
    </p:spTree>
    <p:extLst>
      <p:ext uri="{BB962C8B-B14F-4D97-AF65-F5344CB8AC3E}">
        <p14:creationId xmlns:p14="http://schemas.microsoft.com/office/powerpoint/2010/main" val="32842378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9541" y="682752"/>
            <a:ext cx="2160143" cy="584775"/>
          </a:xfrm>
          <a:prstGeom prst="rect">
            <a:avLst/>
          </a:prstGeom>
          <a:noFill/>
        </p:spPr>
        <p:txBody>
          <a:bodyPr wrap="none" rtlCol="0">
            <a:spAutoFit/>
          </a:bodyPr>
          <a:lstStyle/>
          <a:p>
            <a:r>
              <a:rPr lang="en-US" sz="3200" dirty="0"/>
              <a:t>Recognition</a:t>
            </a:r>
            <a:endParaRPr lang="es-CO" sz="3200" dirty="0"/>
          </a:p>
        </p:txBody>
      </p:sp>
      <p:sp>
        <p:nvSpPr>
          <p:cNvPr id="5" name="TextBox 4"/>
          <p:cNvSpPr txBox="1"/>
          <p:nvPr/>
        </p:nvSpPr>
        <p:spPr>
          <a:xfrm>
            <a:off x="1252375" y="1530502"/>
            <a:ext cx="9554170" cy="369332"/>
          </a:xfrm>
          <a:prstGeom prst="rect">
            <a:avLst/>
          </a:prstGeom>
          <a:noFill/>
        </p:spPr>
        <p:txBody>
          <a:bodyPr wrap="square" rtlCol="0">
            <a:spAutoFit/>
          </a:bodyPr>
          <a:lstStyle/>
          <a:p>
            <a:r>
              <a:rPr lang="en-US" dirty="0"/>
              <a:t>To my family, friends and ojuaca who have always supported me in my search for knowledge.</a:t>
            </a:r>
            <a:r>
              <a:rPr lang="es-CO" dirty="0" smtClean="0"/>
              <a:t> </a:t>
            </a:r>
            <a:endParaRPr lang="es-CO" dirty="0"/>
          </a:p>
        </p:txBody>
      </p:sp>
    </p:spTree>
    <p:extLst>
      <p:ext uri="{BB962C8B-B14F-4D97-AF65-F5344CB8AC3E}">
        <p14:creationId xmlns:p14="http://schemas.microsoft.com/office/powerpoint/2010/main" val="2047311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err="1" smtClean="0"/>
              <a:t>Table</a:t>
            </a:r>
            <a:r>
              <a:rPr lang="es-CO" dirty="0" smtClean="0"/>
              <a:t> of </a:t>
            </a:r>
            <a:r>
              <a:rPr lang="es-CO" dirty="0" err="1" smtClean="0"/>
              <a:t>Contents</a:t>
            </a:r>
            <a:endParaRPr lang="es-CO" dirty="0"/>
          </a:p>
        </p:txBody>
      </p:sp>
      <p:sp>
        <p:nvSpPr>
          <p:cNvPr id="3" name="Content Placeholder 2"/>
          <p:cNvSpPr>
            <a:spLocks noGrp="1"/>
          </p:cNvSpPr>
          <p:nvPr>
            <p:ph idx="1"/>
          </p:nvPr>
        </p:nvSpPr>
        <p:spPr>
          <a:xfrm>
            <a:off x="838200" y="1690688"/>
            <a:ext cx="10515600" cy="4149673"/>
          </a:xfrm>
        </p:spPr>
        <p:txBody>
          <a:bodyPr/>
          <a:lstStyle/>
          <a:p>
            <a:r>
              <a:rPr lang="en-US" dirty="0"/>
              <a:t>Summary</a:t>
            </a:r>
          </a:p>
          <a:p>
            <a:r>
              <a:rPr lang="en-US" dirty="0" smtClean="0"/>
              <a:t>Process</a:t>
            </a:r>
          </a:p>
          <a:p>
            <a:r>
              <a:rPr lang="en-US" dirty="0" smtClean="0"/>
              <a:t>Discussion</a:t>
            </a:r>
            <a:endParaRPr lang="en-US" dirty="0"/>
          </a:p>
          <a:p>
            <a:r>
              <a:rPr lang="en-US" dirty="0"/>
              <a:t>conclusion</a:t>
            </a:r>
          </a:p>
          <a:p>
            <a:r>
              <a:rPr lang="en-US" dirty="0"/>
              <a:t>References</a:t>
            </a:r>
          </a:p>
          <a:p>
            <a:r>
              <a:rPr lang="en-US" dirty="0"/>
              <a:t>Recognition</a:t>
            </a:r>
            <a:endParaRPr lang="es-CO" dirty="0" smtClean="0"/>
          </a:p>
          <a:p>
            <a:endParaRPr lang="es-CO" dirty="0"/>
          </a:p>
        </p:txBody>
      </p:sp>
    </p:spTree>
    <p:extLst>
      <p:ext uri="{BB962C8B-B14F-4D97-AF65-F5344CB8AC3E}">
        <p14:creationId xmlns:p14="http://schemas.microsoft.com/office/powerpoint/2010/main" val="99667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29541" y="575174"/>
            <a:ext cx="1775230" cy="584775"/>
          </a:xfrm>
          <a:prstGeom prst="rect">
            <a:avLst/>
          </a:prstGeom>
          <a:noFill/>
        </p:spPr>
        <p:txBody>
          <a:bodyPr wrap="none" rtlCol="0">
            <a:spAutoFit/>
          </a:bodyPr>
          <a:lstStyle/>
          <a:p>
            <a:r>
              <a:rPr lang="es-CO" sz="3200" dirty="0" err="1" smtClean="0"/>
              <a:t>Summary</a:t>
            </a:r>
            <a:endParaRPr lang="es-CO" sz="3200" dirty="0"/>
          </a:p>
        </p:txBody>
      </p:sp>
      <p:sp>
        <p:nvSpPr>
          <p:cNvPr id="4" name="TextBox 3"/>
          <p:cNvSpPr txBox="1"/>
          <p:nvPr/>
        </p:nvSpPr>
        <p:spPr>
          <a:xfrm>
            <a:off x="1229541" y="2369067"/>
            <a:ext cx="9877730" cy="1754326"/>
          </a:xfrm>
          <a:prstGeom prst="rect">
            <a:avLst/>
          </a:prstGeom>
          <a:noFill/>
        </p:spPr>
        <p:txBody>
          <a:bodyPr wrap="square" rtlCol="0">
            <a:spAutoFit/>
          </a:bodyPr>
          <a:lstStyle/>
          <a:p>
            <a:r>
              <a:rPr lang="en-US" dirty="0"/>
              <a:t>At present, Bogotá lives one of the worst vehicle congestion in its history (https://www.bbc.com/mundo/noticias-39045803), this can be verified according to an article from the BBC world, based on this problem we intend to perform a market study to find the best place to establish a business (in this exercise we will install a cafeteria) and at the same time find a place of residence within the selected locality, in order to make viable the undertaking of a new business and reduce the time of displacement between these two places</a:t>
            </a:r>
            <a:endParaRPr lang="es-CO" dirty="0"/>
          </a:p>
        </p:txBody>
      </p:sp>
    </p:spTree>
    <p:extLst>
      <p:ext uri="{BB962C8B-B14F-4D97-AF65-F5344CB8AC3E}">
        <p14:creationId xmlns:p14="http://schemas.microsoft.com/office/powerpoint/2010/main" val="1087681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29541" y="575174"/>
            <a:ext cx="1446037" cy="584775"/>
          </a:xfrm>
          <a:prstGeom prst="rect">
            <a:avLst/>
          </a:prstGeom>
          <a:noFill/>
        </p:spPr>
        <p:txBody>
          <a:bodyPr wrap="none" rtlCol="0">
            <a:spAutoFit/>
          </a:bodyPr>
          <a:lstStyle/>
          <a:p>
            <a:r>
              <a:rPr lang="es-CO" sz="3200" dirty="0" err="1" smtClean="0"/>
              <a:t>Process</a:t>
            </a:r>
            <a:endParaRPr lang="es-CO" sz="3200" dirty="0"/>
          </a:p>
        </p:txBody>
      </p:sp>
      <p:sp>
        <p:nvSpPr>
          <p:cNvPr id="3" name="TextBox 2"/>
          <p:cNvSpPr txBox="1"/>
          <p:nvPr/>
        </p:nvSpPr>
        <p:spPr>
          <a:xfrm>
            <a:off x="1070643" y="1361285"/>
            <a:ext cx="9931518" cy="2862322"/>
          </a:xfrm>
          <a:prstGeom prst="rect">
            <a:avLst/>
          </a:prstGeom>
          <a:noFill/>
        </p:spPr>
        <p:txBody>
          <a:bodyPr wrap="square" rtlCol="0">
            <a:spAutoFit/>
          </a:bodyPr>
          <a:lstStyle/>
          <a:p>
            <a:r>
              <a:rPr lang="en-US" dirty="0"/>
              <a:t>The following data sources will be needed to extract and generate the required information</a:t>
            </a:r>
            <a:r>
              <a:rPr lang="en-US" dirty="0" smtClean="0"/>
              <a:t>.</a:t>
            </a:r>
          </a:p>
          <a:p>
            <a:endParaRPr lang="es-CO" dirty="0"/>
          </a:p>
          <a:p>
            <a:pPr marL="171450" lvl="0" indent="-171450">
              <a:buFont typeface="Arial" panose="020B0604020202020204" pitchFamily="34" charset="0"/>
              <a:buChar char="•"/>
            </a:pPr>
            <a:r>
              <a:rPr lang="en-US" dirty="0"/>
              <a:t>Geo-coded locations of the neighborhoods in the city of Bogotá extracted from </a:t>
            </a:r>
            <a:r>
              <a:rPr lang="en-US" dirty="0" smtClean="0"/>
              <a:t>the Bogotá </a:t>
            </a:r>
            <a:r>
              <a:rPr lang="en-US" dirty="0"/>
              <a:t>Urban </a:t>
            </a:r>
            <a:r>
              <a:rPr lang="en-US" dirty="0" smtClean="0"/>
              <a:t>Laboratory</a:t>
            </a:r>
            <a:endParaRPr lang="es-CO" dirty="0"/>
          </a:p>
          <a:p>
            <a:pPr lvl="0"/>
            <a:r>
              <a:rPr lang="es-CO" dirty="0"/>
              <a:t> </a:t>
            </a:r>
            <a:r>
              <a:rPr lang="es-CO" dirty="0" smtClean="0"/>
              <a:t>     https</a:t>
            </a:r>
            <a:r>
              <a:rPr lang="es-CO" dirty="0"/>
              <a:t>://bog </a:t>
            </a:r>
            <a:r>
              <a:rPr lang="es-CO" dirty="0" smtClean="0"/>
              <a:t>ota-laburbano.opendatasoft.com/explore/</a:t>
            </a:r>
            <a:r>
              <a:rPr lang="es-CO" dirty="0" err="1" smtClean="0"/>
              <a:t>dataset</a:t>
            </a:r>
            <a:r>
              <a:rPr lang="es-CO" dirty="0" smtClean="0"/>
              <a:t>/</a:t>
            </a:r>
            <a:r>
              <a:rPr lang="es-CO" dirty="0" err="1" smtClean="0"/>
              <a:t>barrios_prueba</a:t>
            </a:r>
            <a:r>
              <a:rPr lang="es-CO" dirty="0" smtClean="0"/>
              <a:t>/</a:t>
            </a:r>
            <a:r>
              <a:rPr lang="es-CO" dirty="0" err="1" smtClean="0"/>
              <a:t>table</a:t>
            </a:r>
            <a:r>
              <a:rPr lang="es-CO" dirty="0" smtClean="0"/>
              <a:t>/</a:t>
            </a:r>
          </a:p>
          <a:p>
            <a:pPr marL="171450" lvl="0" indent="-171450">
              <a:buFont typeface="Arial" panose="020B0604020202020204" pitchFamily="34" charset="0"/>
              <a:buChar char="•"/>
            </a:pPr>
            <a:r>
              <a:rPr lang="en-US" dirty="0" smtClean="0"/>
              <a:t>Number </a:t>
            </a:r>
            <a:r>
              <a:rPr lang="en-US" dirty="0"/>
              <a:t>of commercial establishments, type and location, which will be obtained from the Foursquare API.</a:t>
            </a:r>
            <a:endParaRPr lang="es-CO" dirty="0"/>
          </a:p>
          <a:p>
            <a:pPr marL="171450" lvl="0" indent="-171450">
              <a:buFont typeface="Arial" panose="020B0604020202020204" pitchFamily="34" charset="0"/>
              <a:buChar char="•"/>
            </a:pPr>
            <a:r>
              <a:rPr lang="en-US" dirty="0"/>
              <a:t> Distance from residential and commercial areas that will be checked between the data sources of </a:t>
            </a:r>
            <a:r>
              <a:rPr lang="en-US" dirty="0" err="1"/>
              <a:t>Laboratorio</a:t>
            </a:r>
            <a:r>
              <a:rPr lang="en-US" dirty="0"/>
              <a:t> </a:t>
            </a:r>
            <a:r>
              <a:rPr lang="en-US" dirty="0" err="1"/>
              <a:t>Urbano</a:t>
            </a:r>
            <a:r>
              <a:rPr lang="en-US" dirty="0"/>
              <a:t> Bogotá and the Foursquare API.</a:t>
            </a:r>
            <a:endParaRPr lang="es-CO" dirty="0"/>
          </a:p>
          <a:p>
            <a:pPr marL="342900" indent="-342900">
              <a:buFont typeface="+mj-lt"/>
              <a:buAutoNum type="arabicPeriod"/>
            </a:pPr>
            <a:endParaRPr lang="es-CO" dirty="0" smtClean="0"/>
          </a:p>
        </p:txBody>
      </p:sp>
    </p:spTree>
    <p:extLst>
      <p:ext uri="{BB962C8B-B14F-4D97-AF65-F5344CB8AC3E}">
        <p14:creationId xmlns:p14="http://schemas.microsoft.com/office/powerpoint/2010/main" val="4140060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29541" y="682752"/>
            <a:ext cx="1446037" cy="584775"/>
          </a:xfrm>
          <a:prstGeom prst="rect">
            <a:avLst/>
          </a:prstGeom>
          <a:noFill/>
        </p:spPr>
        <p:txBody>
          <a:bodyPr wrap="none" rtlCol="0">
            <a:spAutoFit/>
          </a:bodyPr>
          <a:lstStyle/>
          <a:p>
            <a:r>
              <a:rPr lang="es-CO" sz="3200" dirty="0" err="1" smtClean="0"/>
              <a:t>Process</a:t>
            </a:r>
            <a:endParaRPr lang="es-CO" sz="3200" dirty="0"/>
          </a:p>
        </p:txBody>
      </p:sp>
      <p:sp>
        <p:nvSpPr>
          <p:cNvPr id="3" name="TextBox 2"/>
          <p:cNvSpPr txBox="1"/>
          <p:nvPr/>
        </p:nvSpPr>
        <p:spPr>
          <a:xfrm>
            <a:off x="1229541" y="1746018"/>
            <a:ext cx="9838262" cy="3816429"/>
          </a:xfrm>
          <a:prstGeom prst="rect">
            <a:avLst/>
          </a:prstGeom>
          <a:noFill/>
        </p:spPr>
        <p:txBody>
          <a:bodyPr wrap="square" rtlCol="0">
            <a:spAutoFit/>
          </a:bodyPr>
          <a:lstStyle/>
          <a:p>
            <a:r>
              <a:rPr lang="en-US" sz="1600" dirty="0"/>
              <a:t>In this project we will direct our efforts to find two specific places with different characteristics within the selected locality</a:t>
            </a:r>
            <a:r>
              <a:rPr lang="en-US" sz="1600" dirty="0" smtClean="0"/>
              <a:t>.</a:t>
            </a:r>
          </a:p>
          <a:p>
            <a:endParaRPr lang="es-CO" sz="1600" dirty="0"/>
          </a:p>
          <a:p>
            <a:r>
              <a:rPr lang="en-US" sz="1600" dirty="0"/>
              <a:t>In the first step we will search within the locality which are the neighborhoods that concentrate most of the commerce, since this assures us that in these areas we will have greater probability of success in sales for our store, followed by this analysis we will exclude those neighborhoods that already have cafeteria businesses since the intention is to enter an area that has low competition in this field</a:t>
            </a:r>
            <a:r>
              <a:rPr lang="en-US" sz="1600" dirty="0" smtClean="0"/>
              <a:t>.</a:t>
            </a:r>
          </a:p>
          <a:p>
            <a:endParaRPr lang="es-CO" sz="1600" dirty="0"/>
          </a:p>
          <a:p>
            <a:r>
              <a:rPr lang="en-US" sz="1600" dirty="0"/>
              <a:t>In the second step we will search within the locality for the residential neighborhoods that we will identify according to the recreation or rest areas also that have a low density of trade but enough for small supplies</a:t>
            </a:r>
            <a:r>
              <a:rPr lang="en-US" sz="1600" dirty="0" smtClean="0"/>
              <a:t>.</a:t>
            </a:r>
          </a:p>
          <a:p>
            <a:endParaRPr lang="es-CO" sz="1600" dirty="0"/>
          </a:p>
          <a:p>
            <a:r>
              <a:rPr lang="en-US" sz="1600" dirty="0"/>
              <a:t>The third and final step will be to focus on the most promising areas of both housing and commercial that meet our criteria, we will compare the locations and define which are the two points that have the least distance since our goal is to reduce the travel time between these two places</a:t>
            </a:r>
            <a:r>
              <a:rPr lang="en-US" sz="1600" dirty="0" smtClean="0"/>
              <a:t>.</a:t>
            </a:r>
            <a:endParaRPr lang="es-CO" sz="1600" dirty="0" smtClean="0"/>
          </a:p>
          <a:p>
            <a:endParaRPr lang="es-CO" dirty="0"/>
          </a:p>
        </p:txBody>
      </p:sp>
    </p:spTree>
    <p:extLst>
      <p:ext uri="{BB962C8B-B14F-4D97-AF65-F5344CB8AC3E}">
        <p14:creationId xmlns:p14="http://schemas.microsoft.com/office/powerpoint/2010/main" val="1351885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59965" y="1166771"/>
            <a:ext cx="6614160" cy="923330"/>
          </a:xfrm>
          <a:prstGeom prst="rect">
            <a:avLst/>
          </a:prstGeom>
          <a:noFill/>
        </p:spPr>
        <p:txBody>
          <a:bodyPr wrap="square" rtlCol="0">
            <a:spAutoFit/>
          </a:bodyPr>
          <a:lstStyle/>
          <a:p>
            <a:r>
              <a:rPr lang="en-US" dirty="0"/>
              <a:t>First it was necessary to observe the distribution of neighborhoods in the localities to decide which one would work </a:t>
            </a:r>
            <a:r>
              <a:rPr lang="en-US" dirty="0" smtClean="0"/>
              <a:t>with, in this case “Barrios Unidos”.</a:t>
            </a:r>
            <a:endParaRPr lang="es-CO" dirty="0"/>
          </a:p>
        </p:txBody>
      </p:sp>
      <p:sp>
        <p:nvSpPr>
          <p:cNvPr id="8" name="TextBox 7"/>
          <p:cNvSpPr txBox="1"/>
          <p:nvPr/>
        </p:nvSpPr>
        <p:spPr>
          <a:xfrm>
            <a:off x="1198027" y="937519"/>
            <a:ext cx="1930337" cy="584775"/>
          </a:xfrm>
          <a:prstGeom prst="rect">
            <a:avLst/>
          </a:prstGeom>
          <a:noFill/>
        </p:spPr>
        <p:txBody>
          <a:bodyPr wrap="none" rtlCol="0">
            <a:spAutoFit/>
          </a:bodyPr>
          <a:lstStyle/>
          <a:p>
            <a:r>
              <a:rPr lang="en-US" sz="3200" dirty="0"/>
              <a:t>Discussion</a:t>
            </a:r>
            <a:endParaRPr lang="en-US" sz="3200" dirty="0"/>
          </a:p>
        </p:txBody>
      </p:sp>
      <p:pic>
        <p:nvPicPr>
          <p:cNvPr id="9" name="Imagen 8"/>
          <p:cNvPicPr/>
          <p:nvPr/>
        </p:nvPicPr>
        <p:blipFill>
          <a:blip r:embed="rId2">
            <a:extLst>
              <a:ext uri="{28A0092B-C50C-407E-A947-70E740481C1C}">
                <a14:useLocalDpi xmlns:a14="http://schemas.microsoft.com/office/drawing/2010/main" val="0"/>
              </a:ext>
            </a:extLst>
          </a:blip>
          <a:stretch>
            <a:fillRect/>
          </a:stretch>
        </p:blipFill>
        <p:spPr>
          <a:xfrm>
            <a:off x="1545439" y="2397414"/>
            <a:ext cx="4819733" cy="3614883"/>
          </a:xfrm>
          <a:prstGeom prst="rect">
            <a:avLst/>
          </a:prstGeom>
        </p:spPr>
      </p:pic>
      <p:pic>
        <p:nvPicPr>
          <p:cNvPr id="11" name="Imagen 10"/>
          <p:cNvPicPr/>
          <p:nvPr/>
        </p:nvPicPr>
        <p:blipFill>
          <a:blip r:embed="rId3">
            <a:extLst>
              <a:ext uri="{28A0092B-C50C-407E-A947-70E740481C1C}">
                <a14:useLocalDpi xmlns:a14="http://schemas.microsoft.com/office/drawing/2010/main" val="0"/>
              </a:ext>
            </a:extLst>
          </a:blip>
          <a:stretch>
            <a:fillRect/>
          </a:stretch>
        </p:blipFill>
        <p:spPr>
          <a:xfrm>
            <a:off x="6911439" y="2397414"/>
            <a:ext cx="3615871" cy="3504622"/>
          </a:xfrm>
          <a:prstGeom prst="rect">
            <a:avLst/>
          </a:prstGeom>
        </p:spPr>
      </p:pic>
    </p:spTree>
    <p:extLst>
      <p:ext uri="{BB962C8B-B14F-4D97-AF65-F5344CB8AC3E}">
        <p14:creationId xmlns:p14="http://schemas.microsoft.com/office/powerpoint/2010/main" val="1274407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696787" y="795015"/>
            <a:ext cx="1930337" cy="584775"/>
          </a:xfrm>
          <a:prstGeom prst="rect">
            <a:avLst/>
          </a:prstGeom>
          <a:noFill/>
        </p:spPr>
        <p:txBody>
          <a:bodyPr wrap="none" rtlCol="0">
            <a:spAutoFit/>
          </a:bodyPr>
          <a:lstStyle/>
          <a:p>
            <a:r>
              <a:rPr lang="en-US" sz="3200" dirty="0"/>
              <a:t>Discussion</a:t>
            </a:r>
            <a:endParaRPr lang="es-CO" sz="3200" dirty="0"/>
          </a:p>
        </p:txBody>
      </p:sp>
      <p:sp>
        <p:nvSpPr>
          <p:cNvPr id="9" name="TextBox 8"/>
          <p:cNvSpPr txBox="1"/>
          <p:nvPr/>
        </p:nvSpPr>
        <p:spPr>
          <a:xfrm>
            <a:off x="5008702" y="3040499"/>
            <a:ext cx="6130353" cy="923330"/>
          </a:xfrm>
          <a:prstGeom prst="rect">
            <a:avLst/>
          </a:prstGeom>
          <a:noFill/>
        </p:spPr>
        <p:txBody>
          <a:bodyPr wrap="square" rtlCol="0">
            <a:spAutoFit/>
          </a:bodyPr>
          <a:lstStyle/>
          <a:p>
            <a:r>
              <a:rPr lang="en-US" dirty="0"/>
              <a:t>To delve deeper into our data we use an unsupervised learning model of closterizacion called Agglomerative Clustering, once we get the result we analyze each of the resulting groups.</a:t>
            </a:r>
            <a:endParaRPr lang="es-CO"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787" y="1807660"/>
            <a:ext cx="2838203" cy="3725825"/>
          </a:xfrm>
          <a:prstGeom prst="rect">
            <a:avLst/>
          </a:prstGeom>
        </p:spPr>
      </p:pic>
    </p:spTree>
    <p:extLst>
      <p:ext uri="{BB962C8B-B14F-4D97-AF65-F5344CB8AC3E}">
        <p14:creationId xmlns:p14="http://schemas.microsoft.com/office/powerpoint/2010/main" val="2274407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 descr="data:image/png;base64,iVBORw0KGgoAAAANSUhEUgAAEjsAAAoRCAYAAAAx+PanAAAABmJLR0QA/wD/AP+gvaeTAAAgAElEQVR4nOzdf5TXdYEv/mestUUDFAt9o2K1Ky0ZktlwRfLXpII1RJtAQ2p6RsPr3BBpd+8cOrTqUW5e58ze3UaWDl65NZupzQT2g5hKNAeBqxizZPyKGxlE16nkeuPHUtlufP9wP58Y5gczw+BH4PE4Zw7zfv16P9/vzwf+8jx91aFDhw4FAAAAAAAAAAAAAAAAAAAAAADg+Lh5UKkTAAAAAAAAAAAAAAAAAAAAAAAAJzdlRwAAAAAAAAAAAAAAAAAAAAAAwHGl7AgAAAAAAAAAAAAAAAAAAAAAADiuTit1AAAAAAAAAACAV6oXX3wxW7duTXt7ew4cOFDqOMBJpqysLKNGjcq73vWuvOY1ryl1HAAAAAAAAAAAOK6UHQEAAAAAAAAAHObXv/51vvzlL+fhr309a9euye9ffLHUkYCT3Ktf85pceOFFmX7lR/Lxj388b3jDG0odCQAAAAAAAAAABtyrDh06dKjUIQAAAAAAAAAASu03v/lN7rrrrvz3v//7DBp0WiZO+Uje/b7L8vazzskbRr45r3t9WakjAieZ3/zLgfz6+V/kp9ueyTPrHs3Tq76RP/zhX/M3f/3XWbBgQV73uteVOiIAAAAAAAAAAAyUm5UdAQAAAAAAAACnvIcffjjzPvVX+X//79eZXjM/k2fNzmsHv77UsYBTzG8P/ktWNS3Nw0vq8sY3viENn/uHTJ8+vdSxAAAAAAAAAABgINw8qNQJAAAAAAAAAABK5dChQ7ntttvy0Y9+NO+YcEn+/lv/nGnXz1N0BJTEawe/PtOun5e//9Y/5x0TLslHP/rR3HbbbfH/swMAAAAAAAAA4GTwqkP+SxgAAAAAAAAA4BT04osv5uprrsk3v7kiNXcuzkXTPlbqSAAdrFnxlSy5bU4+/OFpefCBB/Ka17ym1JEAAAAAAAAAAKC/blZ2BAAAAAAAAACckj7+8Wuz8tvfyV83PJR3vndSqeMAdOlH//xk/n7eVZn6wQ/ky1++v9RxAAAAAAAAAACgv24eVOoEAAAAAAAAAAAvt7vvvjvLH344tYu/qugIeEV753snpXbxV7P84Ydz9913lzoOAAAAAAAAAAD026sOHTp0qNQhAAAAAAAAAABeLmvWrElFRUX+6h++nImXf7jHtVXjypIkzVsOdBr77IPfyzvOOa/X+wr2tO/O9o3rs3XD2qxqWpokmTxrdt414cKce9GUDB4ytNvzujKjZn4unnZVRp0xpk/7DndkzoP792Xjmkc6ZJxRMz/jzrs4Z0+8pNtzdm3flB2bNuTe2+cmScorKjPh/R/MuyZc1CHf3heez40XvT2TZ83Ojbd97qj57rvzU1nVtDSff3RbRowa3WGubk5V2lpbUl5RmfmLm7s941jfYVef5UBlONb7H+38I/XmrGPRvnNHnljxUJYvqUuS3HTHoky49EMZNnxkh3WF79nalc3F93fh1Kpu/x4UtLW2pG5OVbfPcXD/vjz53eXF72FP7/dY8054/we7XNtTrg2Pf7tPz1uw/tFv5h/+6uNpbW3NRRdddNT1AAAAAAAAAADwCnOzsiMAAAAAAAAA4JTxb//2bzm3fELOnPD+XP3XC4+6vqeyo/KKysy9e2mP5URHlrGsa1mWhtrqbu9XXlGZj91ya04fO77L83rSsPIHncpc+lN+s/eF57Pk1jlpa23pNmNXz/3Ysi8Wy2W6ctMdi3LZzOuL102LFmb5kroucx+ufeeOzJv6ni6LkXZt35Ta6ZOK1/UPP9np3RUc6zvsrlhnIDN0VeZ0opUdHfk+Co783vT0PSuvqEzNwsVdFggdfn53z1EonzpSV59Nb/Me3L8viz49u895D1co7epqf08lWYd78O9vzU82PJ6NbRvyJ3/yJ73aAwAAAAAAAAAArxA3Dyp1AgAAAAAAAACAl8t9992X9l/+KtNrPn3MZ7W1tuTJ7y7v0/qG2uqUV1Tmti+sTONTz6V5y4E0bzmQ+9b8NDfdsShtrS35yj0Lc3D/vi7PKKw//GdefWOS5IkVD3V77672Hf5zuCe++VDaWlty0x2Lct+an3bIOKNmftpaW7JxzSMd9hSKjsorKlP/8JMdnq3+4Sczedbs3Hv73Dy27IvFPedP+UiSZOuGNT2+t2e3/iBJUvGXV3ea27FpQ5IU30Hhuif9fYfdGYgMhb2PLWvs8/17c35Pn3dv7dq+KSsa7+lxzcH9+1I7fVLKKyrz+Ue3pXnLgTQ+9Vyurb2r0/dmw/e+lbbWlsyrb+z0LtpaW7Lhe9/qdP6Pn3m6y2Kiw61rWVb8/hbOvO0LK5MkjzT9z37n3bjmkeK5he9341PPFf9OPPHNnr87u7ZvyqqmpZlRM794r88/ui2TZ71UoNS+c0eP+wum13w67b/8Ve67775erQcAAAAAAAAAgFcSZUcAAAAAAAAAwCnh4MGD+dtbb8tHb741rx38+mM+79rau3Lv7XN7VVKy94XnUzenKuUVlalZuDhnT7wkg4cMLc4PGz4yl828vlh4tK1tba9zXFA5M0myfEld3x+iC/fXL0iSXDbz+gwbPrJDxmnV85IkDbXVxfE97buLRUc1Cxfn9LHjOzzb6WPH58bbPlcsPNrTvrs4Xl5RmXtvn9ttuVPhXuUVlXnHOed1GD+4f1/xvhdUzuzVWd3p7zscqAwD/RkOpB8/83Tuu/NTqZ0+qfjd6M7/efZHSZILp1ZlxKjRSZLBQ4bmshnVSZK1K5uLa++9fW6SPz57QeG6MF+wovGefObqS4vFUN0p3GPSFTOKY2dPvCRJsqppab/zFn6/bOb1xe/34CFDi38njvZuCiVYF0+7qnivEaNGZ8qsTyT5Y6nX0bx28Ovz0Ztvzd/eelsOHjzYqz0AAAAAAAAAAPBKoewIAAAAAAAAADglPPTQQ/nXP/whF31o1oCcd9mMl0p4vvWlfzzq2s1PrU6STL1uTocCoSNNumJG5tU35i1n/MWAZOyPybNmJ3mpoOlIg4cMTfOWA2necqA4tn3j+iTJ9P/0X3p8toq/vLrD+uSlkpnkj6UzR/rxM093WHe4Z7duTJJc/tHqDn8Wxl8OA52hvKJyIGIds4P796WttSV1c6rymasvTZLMX9yc+9b8tMd9P9r4VJJk7LkTO4wXvjfzF/+xPOhoz3rk/P31CzJ/cXOncqQjzV/cnOYtBzoUbrW1tiRJp6KkvuQtnHukw+/Tkz3tP0+SDPuzN3UYf8PINydJfv6Tbb06J3np78O//uEP+cpXvtLrPQAAAAAAAAAA8Eqg7AgAAAAAAAAAOCV8pak5Ey6dltNe/ZoBOW/wkKGZet2crGpaWixT6c7WDWuTJKPf8a6jnnlB5cyMOmNMr3Osa1mWJJlRM7/Xe3oyZdYnkiRLbp2TttaW7Gnf3eP6wrO9afTbe1xXmC+sT5Kzz78kSdL6jQe73FMYL6w73JPf/VqSZMy7/2OHPwvjfdHfdzhQGQr3n3rdnD7tG2h72ndnXcuyVJ//ljz61cZcOLUqn390W2687XMpr6jsscwqSbZ+/6XPdsSo0VnXsix1c6pSNa4sKxrv6VSeVSiGKjx7QeG6MF/QvOVAn8ugVjTek6pxZambU5V59Y2dipL6krc77Tt3JOlcpHSk5UvqknQuRyq808J8b7z6NX+aCZdOy0Nfaer1HgAAAAAAAAAAeCU4rdQBAAAAAAAAAACOtxdffDFPPLE6c+66b0DPPXviJZlRMz91c14qhRkxanSX61Y1LU2So5bFHE3VuLJu5y6bWd2vfc1bDnS4Pn3s+DSs/EG+9aV/TN2cquL4tbV35Z3nnp93nHNeh/W9fbbC/Kqmpbnxts8Vx66tvSv31y/IlTf+TYf3t6d9d1Y1Lc2Mmvmdzu5qbtjwkZlRMz/Ll9R1Oqu376Knd3ikgc4wr74xZ0/sXOrUH335vA/3ycvPKmY5shioNwqlX02LFnYo77m/fkG2fn9t5t69tFj2U15Rmdu+sDIrv7Q4DbXVxbWF8YF4F28/65xcW3tXtn5/bfEehz9XX/J254kVD6W8ojLnXjTlmPP2xbsnXZrFC27M73//+7z61a9+We8NAAAAAAAAAAD9NajUAQAAAAAAAAAAjrdt27blxd/9LqePHT/gZxcKch5b1tiv/VXjyrr86a0ZNfN7LFrqj1FnjMmNt30u9635aT774Pdy0x2LsvX7a/OZqy9N06KFA3afJHn3pPcnSbZvXN9hvHB9/pSPdNpTmHvvxVd0GC9cH3nW0fTnHQ50hp//ZFvad+7o056B9vlHt2VefWMaaqtTN6cq61qWZU/77n6ddd+an6Z5y4E0bzmQefWNaWttycY1j3RY89NtzxQLhwraWlvyy93P9vsZDnf2xEsyrfqWzF/cnJvuWJSG2upsXr+633mPVChJ+tgttx61FGmg/fnYs/Pi736Xbdu2vaz3BQAAAAAAAACAY3FaqQMAAAAAAAAAABxvzz33XJLkjW8aNeBnjxg1OvMXN6duTlXGnXdxzp54Sac1k2fNzqqmpTm4f98xlaI0bzlQ/H1F4z3Z+v21OX/KR45a0nP4vr4YNnxkhg0fmXecc14um3l9Nq9fnTtvmJoRo96Wy2Zen6T3z3Zw/77i+sOdPnZ8yisq01BbnQsqZxbHG2qrU15R2WVBVUNtdZLkM1df2uW9jjzrcP19h8crQ5K079yRb33pHzNv6nvy2Qe/l3ecc16fshzt/N4aMWp0RowanXMvmpJtbWvz6FdfKj6aPGt23nvxlIx593/MsOEjj3rOtOp5Hb4L5140JUmydmVz8Z2sa1mW++sXZF59Y4f3tK5lWRpqq/PawUO6fX/9MemKGbn39rlZ+aXFnf6O9ibvkQpFR/UPP3lcStSOZvib3pLkpX/b3v3ud7/s9wcAAAAAAAAAgP4YVOoAAAAAAAAAAADH2969e5Mkr3t92XE5v7yiMpNnzc7KLy0ulvoc7l0TLkySPLt1Y6e55i0HOvz01sUfviptrS2pnT4p7Tt39D/8YarGlaVqXPfvqFASc+/tc4tjPT3b4QrzhfWHu/yj1UmSHz/zdIc/C+OH27V9U4/36cu6/r7DgcyQJKPOGJNr/urOJMnD/+Pvep3jeBk8ZGjKKyozf3FzPvvg95IkdXOqcuNFb+9x34ya+cX9R56XJG2tLcWxQlnUkWVCheu1K5v7/wBd6CpDX/IW7H3h+TQtWpidP9qUhpU/6HXRUeFeR/77ULguzPdW4d+yX//6133aBwAAAAAAAAAApaTsCAAAAAAAAAA46f3hD3847vf40HU3p621JY8tb+w0N/bciUmSlV9anL0vPD8g9xs2fGRu+8LKJMmX6hcMyJnX1t6VJNm8fnWX810VOfXm2fa+8HxWfmlxh/WHO6v8pQKkf37iux3+LIwf7qlHvp4k+fyj2zoVRTVvOZDPP7qtw7qe9PcdDmSGgp4KdkrpHeeclxtv+1zqH36y+P3oztvOPCtJsqd9d4fxwvdm8qzZvb5vf99D3ZyqVI0r6/RdLXw3D8/Q17y7tm/KklvnJElqFi7OqDPG9DpX4V57/++vOow//9yuJMmIUW/r9VmHezn+bQMAAAAAAAAAgIGi7AgAAAAAAAAAYACMOmNMbrpjUe7vojRnxKjRmVffmLbWliy5dU42r1/doRjo4P592bV9U5oWLezTPc+eeEkmz5qdttaWASnJmVBRmSS584ap2bx+dYfCmPadO7KisSFJMq++sTh+5LPt2r6pw5mFgpi21pbcdMeijBg1utN9Bw8Zmmtr78ryJXXZtX1Tli+py7W1dxULgAr2vvB8li+py+RZs7s8p5Bn8qzZWb6krlfFUn19h8cjw8H9+7KuZVmSHLVQqFROHzs+06pv6XFNocjqsWWNHb47G9c8kiR578VTimOHF2sdvvZY38OFU6uSJE9+d3lx7OD+fXnimw8lSSZdcWW/8u5p353a6ZNyxjvHZ9bcWzNs+Mg+5XrbmWOTJE+seKhYrrSnfXexEGvM+Al9Og8AAAAAAAAAAE5Ep5U6AAAAAAAAAADAyWLSFTOy4fFvd1mac0HlzLx28ODUzanqsVRn8qzZufLGv+n1Pa+88W+yqmlp6uZUpfGp5zoVBCVJ1biyHs9o3nIgyUuFTfPqG9NQW507b5ja5doZNfNzQeXMDmOF64ba6m6f7aY7FuWymdd3m+Hdk96fJKmdPqnD9eF2/PD7SZIpsz7R0+NkyqxPZFXT0uz44fdT/u8FTj3pzTscyAw9fR6Hl/H0Zk/hs+vt+d3t6c2+nvYmfyy+aqitzvIldR3mJs+a3eE9XPzhq7L1+2u7/J6VV1Tm4g9fddQsXbmgcmbWrmzOvbfPzb23z+0wN6Nmfs6eeEm/8j6z7tEkyfIldZ3WFhz+bgrvsjB2+tjxKa+o7HL/5Fmzc/rY8X19VAAAAAAAAAAAOOEoOwIAAAAAAAAAGCCDhwzN9P/0X7ot/CmvqMx9a36azU+tzs9/sq1YelJeUZkJ7/9gxoyf0OfSkxGjRmf+4ubUzanKY8sbM636lmN6hgsqZ2bsuRPzzLpHOxQ3zaiZn3HnXdyhLObIff/hXe/J1g1rivsKz/WuCRdl1BljerxvoQymsK+r9/DoVxu7nevqrML6o+nLOzweGQrv6ZwLLs+IUaOPmveV7ILKmXnTW/88rd94MKualqa8ojIXTq3qVJA1bPjIzL17aTaueSRrVzYXP/cLp1bl3Ium9Fg4dTTzFzdnXcuy4rmTZ83OpCuu7PK729u8RxYn9UfNwsXZ8L1vdfr7MemKGcd8NgAAAAAAAAAAnAhedejQoUOlDgEAAAAAAAAAcDw9+OCDueaaa9K85UCpowAMiKpxZXnggQdy9dVXlzoKAAAAAAAAAAD0xs2DSp0AAAAAAAAAAAAAAAAAAAAAAAA4uSk7AgAAAAAAAAAAAAAAAAAAAAAAjitlRwAAAAAAAAAAAAAAAAAAAAAAwHGl7AgAAAAAAAAAAAAAAAAAAAAAADiulB0BAAAAAAAAAAAAAAAAAAAAAADHlbIjAAAAAAAAAABe0fa07y51hJI5uH9fHlv2xdTNqUrVuLLUzanKupZlObh/X6/PWNeyrLj/vjs/lV3bN/Vq367tm1I1rqzb+fadO9K0aGGqxpWlalxZHlv2xex94fle5wIAAAAAAAAAAE4tp5U6AAAAAAAAAAAAdGdF4z25v35BmrccKHWUknjgH27Lqqalxeu21pa0tbakvKIy8xc3H3V/3ZyqtLW2FK9XNS3NqqalmVffmAsqZ3a7b+8Lz6d2+qRu53dt39Rp/t7b52bD49/O3LuXZvCQoUfNBgAAAAAAAAAAnFoGlToAAAAAAAAAAAB05/76BaWOUDK7tm/KqqalmVEzP59/dFuatxzI5x/dlsmzZqettSXtO3f0uH9dy7K0tbbk2tq70vjUc2neciDNWw5kXn1jGmqrs6d9d7d7m//xs93OHdy/L7XTJ6W8orKYq/Gp53Jt7V1pa23JxjWP9PuZAQAAAAAAAACAk5eyIwAAAAAAAAAAeAXasWlDkuTiaVdlxKjRSZIRo0ZnyqxPJEme3fqDHvevXdmcJLlsRnUGDxlaHD/3oilJkmfWPdrlvhWN9+SFXz7X7bn/59kfJUkunFpVzDV4yNBcNqO6w30BAAAAAAAAAAAOp+wIAAAAAAAAAIABtXn96tx356dSNa4sdXOqsnn96k5rqsaVpWpcWfa+8HxWNN5TXLuuZVmHNUeuP/z3Pe27UzenKk2LFnY4e13LstTNqeryzK7OW9eyrHi9rmVZDu7fV1xXN6cq9935qU77D+7fl6pxZV3OHXmPnn56sqf950mSYX/2pg7jbxj55iTJz3+yrcf9ba0tSdKh6Ojw62e3PtNpz+b1q3N//YJ87JZbuz33RxufSpKMPXdip3ObtxzI/MXKjgAAAAAAAAAAgM6UHQEAAAAAAAAAMGCaFi3MnTdMzaqmpUleKty584apnQqJCpbcOif31y8orm2ore6ynKgrjy1rTFtrS9525lkd7t9QW10s+imc2d39C/MFDbXVWfTp2cXrqdfNyaqmpdm1fVOHff/n2R8lSd578ZReZe2P5UvqknQuKxo2fGSH+e6UV1QmSYfypsOvC59RQfvOHbnzhqmZV9+Y08eO7/bcrd9fmyQZMWp0h2KpFY33ZO8Lzx/tsQAAAAAAAAAAgFPUaaUOAAAAAAAAAADAyWHz+tVZvqQuM2rmZ1r1vAweMjQH9+/LisaGLF9Sl/OnfKRTic4Z7xyfuXcvzeAhQ7N5/ercecPUrF3ZnAsqZ6Z5y4FUjStLkjRvOdDpfm8786wO44ff/7KZ1RkxanT2tO/OY8sas3xJXcadd3HOnnhJhzMe/WpjPv/otk5rN69fnbMnXpKzJ16S8orKPPXI1ztk/9HGp5IkbznjL7p9H11lfjldOLUqba0t2bjmkVxQOTNJip/HkQ7u35cv1S/IjJr5xbXdKRRJNS1a2KFw6f76Bdn6/bXFzxMAAAAAAAAAAOBwg0odAAAAAAAAAACAk8OWp59IkmLRUZIMHjI006rnJUl++OTjnfZ84Jqa4tpCEVGhTOdozj6/Y3HRk9/9WpIUi46SZMSo0blsZnWH+cNdV3vXUddOvW5Oli+py5723cWx++sXpLyiMqPOGNOrrKVw7kVTUl5RmYba6lSNK0vVuLJUn/+WLteuaGxIW2tLPnBNTZ/ucd+an6Z5y4E0bzmQefWNxXIlAAAAAAAAAACAIyk7AgAAAAAAAABgQCxfUpckqT7/LcVyncMLdu6vX9Bpz7DhI/t9vyP3rmpamiTF8qKCwnVh/nBHlhV1tfbsiZekvKKyWIC0a/umJMmE93+wx3yHv4Pufo6nwUOGpmbh4tx0x6IkSXlFZebVN2bW3Fs7rFvXsizLl9Tlsw9+r0+fx7TqeR3Wn3vRlCTJ2pXNA5AeAAAAAAAAAAA42ZxW6gAAAAAAAAAAAPBKd/lHq1M3pyoXf/iq/Pwn25MkY8ZPOK73nFEzP8uX1OXg/n0ZPGRocfzg/n3F+aMZNnxkLpt5fS6beX1xbE/77iTJtbV3JUkaaquTJJ+5+tIuzyiUMjVvOdAh1+GZkhSv21pbjpoLAAAAAAAAAAA49Sg7AgAAAAAAAABgQEyeNTurmpam8annOhXhvJz339O+OyNGjS6Ot+/cUZw/UndrjywSOqv8wiTJ5qdWZ+3K5iTJ6WPH95inUA7UX28786wkyd7/+6sO7/P553YlSUaMeluP++vmVKWttaXT5/GLnz2bJBn+prccU64j312hhKmr9wwAAAAAAAAAADCo1AEAAAAAAAAAADg5TLriyiTJisaG7H3h+eL45vWrUzWuLCsa7+n32YUind7c/7FljdnTvjvJS4U8T6x4KEny3oundNrT3dpx513cYd3gIUMzr74xDbXVaWtt6VSGdDy87cyxSZInVjzUIeNTj3w9STJm/IQe9184tSpJ8uR3lxfH2nfuyJPf/VqSZOy5E5O8VMrU1U/BkdeFfY8ta+zwuWxc80iSrt8zAAAAAAAAAADAaaUOAAAAAAAAAADAyeHsiZdkRs38LF9Sl+VL6jrMlVdU5uIPX9XnM8srKtPW2pLq89+SybNm58bbPtev+8+omZ/yisou933y8rM6rT174iWd1p170R9LfN578RV9eYx+OX3s+JRXVHb5PJNnzc7pY8d3GKsaV5YkxWKicy+akvKKytx7+9zce/vcDmvn1TdmxKjR/co1YtToYvFTV7m6e88AAAAAAAAAAMCpTdkRAAAAAAAAAAADZtbcW/O2M8/K1g1rs6ppaZLkpjsWZcKlH8qw4SP7fN7Hbrk1w/+/t2RV09K88Mvnen3/tSub09bakvKKylw4tSoXVM7sdv3gIcNyf/2ClFdUZup1c7osOkqSwUOGFn9/0+i39/lZ+qNm4eJs+N63suHxbxefZ8L7P5hJV8w46t7BQ4YW9xfKjmbUzM/5Uz7SqSipry6onJk3vfXP0/qNB7OqaelR3zMAAAAAAAAAAMCrDh06dKjUIQAAAAAAAAAAjqcHH3ww11xzTZq3HCh1FF4hqsaVJUmfvhPtO3dk3tT3ZPKs2bnxts8dr2jQK1XjyvLAAw/k6quvLnUUAAAAAAAAAADojZsHlToBAAAAAAAAAACcCJ5Y8VCSZMqsT5Q4CQAAAAAAAAAAwInntFIHAAAAAAAAAACAV7KqcWXF32fUzM/pY8eXMA0AAAAAAAAAAMCJaVCpAwAAAAAAAAAAwCtZeUVlkuTa2rsya+6tJU4DAAAAAAAAAABwYjqt1AEAAAAAAAAAAODl1rzlQK/Xzl/cfByTAAAAAAAAAAAAnBoGlToAAAAAAAAAAAAAAAAAAAAAAABwcjut1AEAAAAAAAAAAOCVpmpcWZKkecuBEifpm0Lunhz+TD2tP/LZD+7fl41rHsnalc1pa21JeUVlJrz/g5lw6YcybPjI/ocGAAAAAAAAAABOCcqOAAAAAAAAAADgFFFeUVn8fU/77l7vO7h/XxZ9enbaWluKY22tLWlrbcmGx7+dmoWLFR4BAAAAAAAAAAA9UnYEAAAAAAAAAAAnieYtB7oc37V9U2qnT8p1tXd1mru29q5Mq76lx3M3rnkkba0tuemORZl0xYwMHjI0B/fvy4rGhixfUpcnvvnQUc8AAAAAAAAAAABObYNKHQAAAAAAAAAAADh+9r7wfGqnT8pNdyzKqDPGFMd/8bNnkyRvP+uco56xdmVzkuSymddn8JChSZLBQ4ZmWvW8JMn99QsGOjYAAAAAAAAAAHCSUXYEAAAAAAAAAMBxs3n96tx356dSNa4sVePK0rRoYXZt39Rp3a7tm7Ki8Z7iuro5VVnXsqzDmsJckrS1thTXtbW2FNesa1lWXNfT/iPXHdy/r8/PUzenKpvXrz6m5z5SYX1PP331nQeWpEnCQpUAACAASURBVLyiMpfNvL7PewvmL25O85YDncYLxUcAAAAAAAAAAABHo+wIAAAAAAAAAIDjoq21JXfeMDWrmpYWx5YvqUvt9EkdSoLaWltSO31S7q9f0GGsoba6U2FRYa5uTlWH33dt35SmRQvTUFtdXNfT/iPXLfr07KM+T9OihR2ep/B8TYsW9uu5Xw6b16/O8iV1mXrdnE5zP932TJJkyBuG57FlXyyWKT227Iu9Ln9q37kjSTKvvnHAMgMAAAAAAAAAACen00odAAAAAAAAAACAk1OhkOjzj27LiFGjkyQ/fubpfObqS/Pkd7+Wsyde0mHdZx/8Xt5xznlJkj3tu/PJy89KQ211Lqic2eHcHZva0vjUcxk8ZGg2r1+dO2+YmtrpkzKjZn6n8a72P/rVxmKmPe2789iyxixfUpfN61cXMx2pUBo0o2Z+plXPy+AhQ3Nw/76saGzI8iV1OX/KR3L62PF9eu6uNG850PsX3Asrv7Q45RWVPd6zdvqkDtf33j43Gx7/dubevTSDhwzt8fwnVjyU8orKnHvRlAHJCwAAAAAAAAAAnLwGlToAAAAAAAAAAAAnp/KKyiTJk9/9WjavX52D+/flHeecl+YtB3LjbZ8rrmveciDNWw7kTaPfnl3bN6WttSWPLWvs9twPXFNTLOE5vMSnUEJ05PiRrqu9q1hCNGLU6Fw2s7qYsztbnn6i0z0GDxmaadXzkiQ/fPLxPj/38fbjZ55OW2tLLv9odZfz99cvSPJSyVThM2jeciDz6hvT1tqSjWse6fH8pkULs3xJXT52y61HLUUCAAAAAAAAAAA4rdQBAAAAAAAAAAA4OX3sllvT1tpSLNUpr6jM1OvmdFlEVCjO6Y1hw0d2Od7bwp1RZ4zpcF0oPlrVtLTbMqJCturz39Ll/P31CzKt+pYkfXvuI1WNKzvqmuYtB466Jklav/FgkuSs8gv7dM4FlTPTUFudtSubc0HlzC7XFD6v+oefzOljx/cqDwAAAAAAAAAAcGpTdgQAAAAAAAAAwHFx+tjxad5yILu2b8oPn3w899cvSFtrS8orKvOxW24tluQ8tuyLWb6kLpNnzc6kK67MkDcMzxtGvjk3XvT2Ej9B//T2uY+nvS88n1VNSzOjZn6vS6CO1Nba0uW533lgSXb+aFMaVv6gU3EUAAAAAAAAAABAd5QdAQAAAAAAAABwXJ0+dnxOHzs+k664Mr/42bO584apaWttSfOWA0mSe2+fmyS58bbPFfcc3L/vuOXZ0747I0aNLl6379yRJJlRM7/bPZNnzc6qpqVpfOq5XpcHHe25u9LTXF/8avdPkyRjxpd3u6ZuTlXaWls6PVPh3U+eNbvD+l3bN+Ur9yzMGe8cn5qFizNs+MgByQoAAAAAAAAAAJwaBpU6AAAAAAAAAAAAJ6f77vxUqsaV5cfPPJ0kGTFqdN785/+h2/WF0qGD+/dlRWPDccv12LLG7GnfneSl4qMnVjyUJBl33sXd7pl0xZVJkhWNDdn7wvPF8c3rV6dqXFlWNN5THOvrcx8PP/vxliTJW874i27XXDi1Kkmycc0jHcYL14VnTl56T7XTJ+WMd47PrLm3KjoCAAAAAAAAAAD67LRSBwAAAAAAAAAA4ORU8ZdXZ1XT0nzm6ks7zd10x6Li7/PqG9NQW515U9/T5TntO3dk1BljBjTbJy8/q8P1jJr5OXviJd2uP3viJZlRMz/Ll9Rl+ZK6DnPlFZW5+MNXFa97+9zH07Nbn0mSDB46rNs15140JeUVlWmorU5DbXWHuSPfxzPrHk2SLp+/oHnLgWNMDQAAAAAAAAAAnMyUHQEAAAAAAAAAcFy845zzUv/wk3nqka8XC3Jm1MzPmPHlKa+oLK67oHJmfntwf+69fW5xzcXTrsqLv/tNaqdPytYNawa07GjW3FszeMiw3F+/IOUVlZl63Zwei44O3/e2M8/K1g1rs6ppaZKXyosmXPqhDBs+ss/PfTwV8h2e60iDhwzN3LuXZuOaR7J2ZXPaWlsyedbsTLriyk7vo/DZAAAAAAAAAAAA9NerDh06dKjUIQAAAAAAAAAAjqcHH3ww11xzTZq3HCh1FEqoalxZkvgecFKoGleWBx54IFdffXWpowAAAAAAAAAAQG/cPKjUCQAAAAAAAAAAAAAAAAAAAAAAgJObsiMAAAAAAAAAAAAAAAAAAAAAAOC4UnYEAAAAAAAAAAAAAAAAAAAAAAAcV6eVOgAAAAAAAAAAALwcmrccKHUEAAAAAAAAAACAU9agUgcAAAAAAAAAAAAAAAAAAAAAAABObqeVOgAAAAAAAAAAAKeWqnFlSZLmLQdKnKRvCrkLCvkP7t+XjWseydqVzWlrbUl5RWUmvP+DmXDphzJs+Mhu93elp3eya/um1E6fNKDvrbsz+5q1q3dw4dSqnHvRlAweMrTLM0+0zx8AAAAAAAAAADg2yo4AAAAAAAAAAKCfDu7fl0Wfnp221pbiWFtrS9paW7Lh8W+nZuHiDoVHPSmvqOx2bu8Lz6d2+qRjzjtQZx6ede8Lz2fJrXO6fAflFZV9egcAAAAAAAAAAMDJS9kRAAAAAAAAAAD0QfOWA8XfN655JG2tLbnpjkWZdMWMDB4yNAf378uKxoYsX1KXJ775UKZV39Jp3+F2bd+U2umTcl3tXd3f8x8/O7APcZQz+5J1w/e+lbbWlsyrb8wFlTOL4+talqWhtjobvvetXDbz+uKZVePKBugJAAAAAAAAAACAE8mgUgcAAAAAAAAAAIAT1dqVzUmSy2Zen8FDhiZJBg8ZmmnV85Ik99cv6HH/3heeT+30SbnpjkUZdcaYLtesaLwnL/zyuQFM3b8zu8t67+1zk6RD0dHh14V5AAAAAAAAAADg1KbsCAAAAAAAAACAHlWNK8t9d36qy7n77vxUqsaV5eD+fUmSXds3ZUXjPakaV5aqcWWpm1OVdS3Ljnp+1biyXo9vXr+6eN+6OVXZvH51r5/jaD99NX9xc5q3HOg0Xig+OprvPLAk5RWVuWzm9V3Ob16/OvfXL8jHbrm1z9m6098zu8taXlHZ476jzQMAAAAAAAAAAKcGZUcAAAAAAAAAAPTo2tq7sqppafa+8HyH8b0vPJ9VTUtzbe1dGTxkaNpaW1I7fVLur19QXNPW2pKG2uqjFh71VtOihbnzhqlZ1bS0eP6dN0xN06KFA3L+QGnfuSNJMq++sds1m9evzvIldZl63Zxuz7jzhqmZV9+Y08eOH7Bc/Tmzp6yXf7Q6STp9xoXrwjwAAAAAAAAAAHBqO63UAQAAAAAAAAAAeGV796T3J0k2P7U6F1TOLI5vfmp1kmRCRWWSpG5OVZLksw9+L+8457wkyZ723fnk5Weloba6w97+KBTuzKiZn2nV8zJ4yNAc3L8vKxobsnxJXc6f8pEeC3yatxw4pvv3xRMrHkp5RWXOvWhKt2tWfmlxyisqc/bESzrNHdy/L1+qX5AZNfOP+b0NxJk9ZS2vqMxtX1iZlV9anIba6k7jXe0BAAAAAAAAAABOPYNKHQAAAAAAAAAAgFe208eOT3lFZdaubO4wvnZlcybPmp1RZ4xJ8lKZUPOWA3nT6Ldn1/ZNaWttyWPLGgcsx5ann0iSYtFRkgweMjTTquclSX745OMDdq9j0bRoYZYvqcvHbrm1mPNIP37m6bS1tuTyj1Z3Ob+isSFtrS35wDU1A5arv2ceLWuS/HTbM2lrbekw1tbakl/ufrY/UQEAAAAAAAAAgJPQaaUOAAAAAAAAAABwvJWVlSVJfv+73+bVf/raEqc5MU29bk7uvGFq2nfuyKgzxqR95460tbbkti+s7LCuUPRzPBTOrT7/LV3O31+/INOqb+l2f9W4sqPeo3nLgf6F+3eF569/+MmcPnZ8t+tav/FgkuSs8gs7za1rWZblS+ry2Qe/l2HDRx5TnoE4s6eshbPvr1+QefWNuaByZofxhtrqvHbwkA7jHLvf/+63Sf74bxsAAAAAAAAAAJwIlB0BAAAAAAAAACe9P/uzP0uSHNj7//LGN40qcZoT039417lJkq0b1mTUGWPy7NYfdBhPkseWfTHLl9Rl8qzZmXTFlRnyhuF5w8g358aL3l6SzC+nvS88n+88sCQ7f7QpDSt/kFFnjOlx7aqmpZlRMz+DhwztNN9QW50k+czVl3a5v1Da1Jdipv6eebSsh599ZKHRBZUz01BbnbUrm5UdDbD9v34hSTJy5MCUYQEAAAAAAAAAwMtB2REAAAAAAAAAcNJ717velSTZvWObsqN+GjxkaG66Y1HuvX1uJlz6oTTUVuemOxZ1KMC59/a5SZIbb/tccezg/n39ut/eF57vNDZ51uysalqaxqee67Z4pyd9KQfqi13bN+Ur9yzMGe8cn5qFizNseM8FNL/a/dMkyZjx5cclz0AaiKxtrS0DFYd/9/Of/CjJH/9tAwAAAAAAAACAE8GgUgcAAAAAAAAAADje3vjGN2bc2eOzre1/lTrKCe1dEy5Kktx40duTJOdccHmX69p37kjyUtHRisaGo55bXlGZJPnxM08X933ngSWd1k264sokyYrGhg5lSJvXr07VuLKsaLynt48yYPa0707t9Ek5453jM2vurUctOkqSn/14S5LkLWf8RZfzzVsOdPlz5Hxf9PfMo2VNkmtr70ry0udweLnVupZlHeYZONva/lfGnT0+w4YNK3UUAAAAAAAAAADotdNKHQAAAAAAAAAA4OVw5Uf+Ml/+6tcya+7fljrKCWvUGWMyedbsrGpamsmzZmfEqNEd5ufVN6ahtjrzpr6ny/3tO3dk1BljOo1fOLUqba0t+czVlxbHuirIOXviJZlRMz/Ll9Rl+ZK6DnPlFZW5+MNX9eexjskz6x5Nki4zFRxZIvTs1meSJIOHDkxRTdW4si7vMxB6k/XiD1+Vrd9fmztvmNpprlSfy8mu7fEVubZqeqljAAAAAAAAAABAnwwqdQAAAAAAAAAAgJfD7Nmzs3vHj/K/f7C+1FFOaJOuuDJJUvGXV3eau6ByZm66Y1HxekbN/DSs/EHqH34ySbJ1w5ouz7ygcmbm1TemvKIySXLTHYsyrfqWLtfOmntr5tU3ZvKs2cWxm+5YlJqFizNs+Mj+PdQxuPf2uX3es6ppaZKUJG9f9SbrsOEjM/fupR0+w/KKysyrb8zcu5eeEM95IvnfP1if3Tt+lE984hOljgIAAAAAAAAAAH3yqkOHDh0qdQgAAAAAAAAAgJfDTTU1eeqZbfnb/9lS6iicgKrGlSVJmrccKHGSzqrGlb0ic3XllfweTwT/9ROVOf+cs3LvkiWljgIAAAAAAAAAAH1x86BSJwAAAAAAAAAAeLn814ULs3PbD/PUI18vdRQYMD9+5uncdMeiUsfgZfDUI1/Pzm0/zH9duLDUUQAAAAAAAAAAoM+UHQEAAAAAAAAAp4yRI0dm4Z135AsLP5Vf/XxnqeNwgqoaV5aqcWWljlH0o41P5bKZ15c6xlG90t7bieZXP9+ZLyz8VBbeeUdGjhxZ6jgAAAAAAAAAANBnyo4AAAAAAAAAgFPKJz/5ybznnHfn726ZlYP795U6DhyzadW3lDoCx9nB/fvyd7fMynvOeXc++clPljoOAAAAAAAAAAD0y6sOHTp0qNQhAAAAAAAAAABeTnv37s2E/3heXjf8zfkvi5rzuteXlToSQJd+8y8H8ndzq/KbF36RDd9/OsOGDSt1JAAAAAAAAAAA6I+bB5U6AQAAAAAAAADAy23YsGH5dsvKPP+zHbn945dlT/vuUkcC6GRP++7c/vHL8vzPduTbLSsVHQEAAAAAAAAAcEJTdgQAAAAAAAAAnJLGjBmTDd9/Om8se23+9qqKbFzzSKkjARRtXPNI/vaqiryx7LXZ8P2nM2bMmFJHAgAAAAAAAACAY6LsCAAAAAAAAAA4Zb31rW/NmidWZ8rll+a/1UzP3f95Rn7xs2dLHQs4hf3iZ8/m7v88I/+tZnqmXH5p1jyxOm9961tLHQsAAAAAAAAAAI7Zqw4dOnSo1CEAAAAAAAAAAEqttbU1c26em/+9fXvOu3xaLvnLa3L2xEvy6j99bamjASe53//ut9m8fnVWf+OBPP3oivzF2LFZ/I+LUlFRUepoAAAAAAAAAAAwUG5WdgQAAAAAAAAA8O/+9V//NU1NTfkf/+O+rFu3Nq961aCMHjM2bxjx5rz29UNKHe/Ed+hQfvfb3+RPXze41Ek4Br/7zcH86Wtfl7zqVaWOcsL77b/sz6/3/CK7d2zPoUN/yAUXXJibbvpPqaqqymmnnVbqeAAAAAAAAAAAMJCUHQEAAAAAAAAAdGXPnj15/PHH88wzz6S9vT379+8vdaQT2osvvpj169dn//79+cAHPpBBgwaVOhL98Ic//CHf+c53MmTIkEycODGvec1rSh3phDZkyJCMGjUq55xzTt7//vdnxIgRpY4EAAAAAAAAAADHi7IjAAAAAAAAAACOr40bN2bGjBn5t3/7tyxfvjwTJkwodSSOwYYNGzJjxoz8yZ/8SZYvX55zzz231JEAAAAAAAAAAIBXvpv9L/IAAAAAAAAAADhu/umf/inve9/7cuaZZ6atrU3R0UlgwoQJaWtry5lnnpn3ve99+ad/+qdSR+L/Z+/+g+yu63vxP08AuaJ2U9Hgj9ugVIkiTigw/LDXgqFeFbs7V0VI0EitCSYaK5Q4o87u6Ezirf1OUriXW0mTeL0aYRdExOxVpLcJ0g4JIGB2KFJSQbKOpWyxZhlBMAnn+8fnnOzZk7O7Z3+e/Hg8Zj7zOefzeb8/79fn1/sww84zAAAAAAAAAABwCBB2BAAAAAAAAADAlHv++efziU98Ih/96Edz5ZVX5gc/+EFe8YpXtLospsgrXvGK/OAHP8iVV16Zj370o/nEJz6R559/vtVlAQAAAAAAAAAAB7FSuVwut7oIAAAAAAAAAAAOH7/4xS9y0UUX5Sc/+Un+z//5P3nf+97X6pKYRt/5znfyp3/6pznllFNy880357WvfW2rSwIAAAAAAAAAAA4+K2a1ugIAAAAAAAAAgENdqVRqajkS/PCHP8zpp5+ep59+Ovfee6+goyPA+973vtx77715+umnc/rpp+eHP/zhjI09He/dkfS+AgAAAAAAAADATBJ2BAAAAAAAAADApJXL5axduzbvfOc7c/755+eee+7JvHnzWl0WM2TevHm55557cv755+ed73xn1q5dm3K53OqyAAAAAAAAAACAg4iwIwAAAAAAAACASSqXy8OWsbYfbn79619n4cKF+exnP5svf/nL6enpyUtf+tJWl8UMe+lLX5qenp58+ctfzmc/+9ksXLgwv/71r2dk7Pp37Uh47wAAAAAAAAAA4FBTKvuLHgAAAAAAAACAKVUqlZLkiAhaeeSRR/L+978/Tz31VG688cacf/75rS6Jg8APf/jDXHLJJXnFK16RW265JfPmzZuWcabjXTuS3l8AAAAAAAAAAJhBK2a1ugIAAAAAAAAAgCNNqVRKqVRKf39/Ojo60tXVNWz7SO3rbd26NcuXL0+pVEpHR0e2bt067bXX+s53vpOzzjorv/M7v5MHHnhA0BH7nX/++XnggQfyO7/zOznrrLPyne98p9UlJUn6+vqydu3a/e9UR0dHenp6xuxX+66VSqV0dXWlr69vzLateC8BAAAAAAAAAOBgVSr7J8gAAAAAAAAAAKZUNZhopD/LqO7v7OzM6tWr093dnYULF47Yr9H2rq6urF69+oBjd3Z2ZtWqVZM/iVHs27cvXV1d+fKXv5xly5bl6quvzrHHHjutY3Joev7553PllVdm3bp1+exnP5tVq1blqKOOmrLjj/Wu1ert7U1HR0fDfdV3sNExR+u3ZcuWLFiwYP/3Vr6XAAAAAAAAAABwkFsxq9UVAAAAAAAAAAAcqd7ylrekXC7vD1lp1tatW7N69ep0dnZm9+7dKZfL2b179/7wpL6+vmmqOHnqqafy7ne/O1dffXW+9rWv5Stf+YqgI0Z07LHH5itf+Uq+9rWv5eqrr8673/3uPPXUU1M+TqlUarjUqgYWbd++PeVyOeVyObt27UqSLFq0aMRjV/vt2rVrf7/t27cnSb71rW/tb9fK9xIAAAAAAAAAAA4Fwo4AAAAAAAAAAFpkwYIFE+p3xx13JElWrlyZtra2JElbW1tWrlyZJPn7v//7qSmwzn333Zczzjgjjz76aLZt25bLLrtsWsbh8HPZZZdl27ZtefTRR3PGGWfkvvvum/EaqkFFJ510Uvr6+tLb25sNGzaM2a+9vT1JEWy0devWDA4O5pxzzkm5XM511123v12r3ksAAAAAAAAAADhUlMrlcrnVRQAAAAAAAAAAHE5KpVKSIlxlPPub3V79Ppqp/pOQr371q1mxYkXOP//8fPOb38zxxx8/pcfnyPDLX/4yH/7wh/PDH/4w/+t//a987GMfm9TxxnrX6nV1dWX16tUN99W/X9XvfX19Oe200/a3a29vzxVXXHFAWFkr3ksAAAAAAAAAADiErJjV6goAAAAAAAAAADh4Pf/881m6dGmWLl2alStX5nvf+56gIybs+OOPz/e+972sXLly/3P1/PPPz8jYGzZsyOrVq7Ns2bJs2bIlO3bsyJNPPjlmv/nz56dcLmfHjh1Zs2ZNent7c8EFF6SjoyN9fX0zUDkAAAAAAAAAABweSmX/XBgAAAAAAAAAwJQqlUpJkpH+LGOk/Y22DwwM5IQTThi2ffny5Vm3bl12796dtra2qS2+Rn9/fy666KL8y7/8S77xjW+kvb192sbiyNPb25uPfOQjeeMb35ibb745c+fOHfcxxnrXxmo7ODiY2bNnD9s+1jH7+/vz05/+NBdccMGwdjP1XgIAAAAAAAAAwCFqxaxWVwAAAAAAAAAAQKEaJnT33XcnKYJYrr322gPaffCDH0ySrFmzJgMDA/u3b926NaVSKWvXrp10LVu2bMmZZ56Z5557Lvfee6+gI6Zce3t77r333jz33HM588wzs2XLlhkZd+fOnUmK92vNmjVjtl++fHlKpdL+93Lu3Ll5wxvecEC7mXgvAQAAAAAAAADgUCbsCAAAAAAAAADgIHHppZcmSc4999yUSqXMnj07s2fPPqDdggUL0tnZmdWrV+eEE05IqVRKqVTKBRdckPb29ixevHjCNZTL5fzVX/1V3vWud+WP//iPs3379rzxjW+c8PFgNG984xuzffv2/PEf/3He9a535a/+6q9SLpenZazu7u4kybx58/a/X6tXr96/vxqCVO+yyy5LMvRelkqlnHjiiUmS9evX7283ne8lAAAAAAAAAAAcDoQdAQAAAAAAAAAcJBYuXJju7u60t7cnKYJUrrrqqoZtV61ale7u7ixbtmz/tvXr12fjxo2ZM2fOhMZ/+umnc9FFF6Wrqytr167NDTfckJe85CUTOhY06yUveUluuOGGrF27Nl1dXbnooovy9NNPT/k4CxcuHBZO1NnZmUceeSQ7duxIktx5550N+51zzjnZsWNHOjs7h/XdvHlzli5dOqztdLyXAAAAAAAAAABwuCiVp+ufQgMAAAAAAAAA4JDx8MMP5/3vf392796dm266KW9/+9tbXRJHoH/8x3/MxRdfnNmzZ+eWW27Jm9/85laXBAAAAAAAAAAATI0Vs1pdAQAAAAAAAAAArXXzzTfnrLPOyvHHH5/7779f0BEt8/a3vz33339/jj/++Jx11lm5+eabW10SAAAAAAAAAAAwRYQdAQAAAAAAAAAcofbu3ZvPfOYzufjii/PRj340d9xxR17zmte0uiyOcK95zWtyxx135KMf/WguvvjifOYzn8nevXtbXRYAAAAAAAAAADBJpXK5XG51EQAAAAAAAAAAzKx///d/zyWXXJJ77rknf/u3f5sPf/jDrS4JDvDNb34zH//4x3P22WfnxhtvzCtf+cpWlwQAAAAAAAAAAEzMilmtrgAAAAAAAAAAgJl1zz335PTTT09/f3+2bdsm6IiD1oc//OFs27Yt/f39Of3003PPPfe0uiQAAAAAAAAAAGCChB0BAAAAAAAAABxB1q1bl/POOy/z58/Pfffdl/nz57e6JBhV7bN63nnnZd26da0uCQAAAAAAAAAAmABhRwAAAAAAAAAAR4Dnnnsuf/Znf5ZPfvKT+dznPpfNmzdn9uzZrS4LmjJ79uxs3rw5n/vc5/LJT34yf/Znf5bnnnuu1WUBAAAAAAAAAADjUCqXy+VWFwEAAAAAAAAAwPR5/PHH84EPfCA/+9nP8s1vfjMXXnhhq0uCCfv+97+fD3/4w3n961+fb3/723nd617X6pIAAAAAAAAAAICxrZjV6goAAAAAAAAAAJg+t99+e84888y88MILue+++wQdcci78MILc9999+WFF17ImWeemdtvv73VJQEAAAAAAAAAAE0QdgQAAAAAAAAAcBgql8v50pe+lPe+97258MILc9ddd+Wkk05qdVkwJU466aTcddddufDCC/Pe9743X/rSl1Iul1tdFgAAAAAAAAAAMIqjW10AAAAAAAAAAABTa3BwMB/5yEdy22235X/8j/+RT37yk60uCabccccdl2984xs5++yzc+WVV+bee+/NN77xjbS1tbW6NAAAAAAAAAAAoIFS2T9pBgAAAAAAAABw2Pinf/qnvP/978+zzz6bm266KW9729taXRJMu23btuXiiy/Occcdl1tuuSWnnnpqq0sCAAAAAAAAAACGWzGr1RUAAAAAAAAAADA1enp6cu655+bVr3517rvvPkFHHDHe9ra35b777surX/3qnHvuuenp6Wl1SQAAAAAAAAAAQB1hRwAAAAAAAAAAh7i9e/fmyiuvzKJFi7JkyZJs2bIlr3rVq1pdFsyoV73qVdmyZUuWLFmSRYsW5corr8zevXtbXRYAAAAAAAAAAFBRKpfL5VYXKGOIqgAAIABJREFUAQAAAAAAAADAxPzbv/1bLrnkkjzwwAPZsGFDFi5c2OqSoOV6enqydOnSnH766bnxxhuFfwEAAAAAAAAAQOutmNXqCgAAAAAAAAAAmJht27blzDPPzBNPPJHt27cLOoKKhQsXZvv27XniiSdy5plnZtu2ba0uCQAAAAAAAAAAjnjCjgAAAAAAAAAADkL79u3LmWeemc9//vMN9//N3/xNzj///Jxxxhn50Y9+lFNPPXWGK4SD26mnnpof/ehHOeOMM3L++efnb/7mbxq2u+qqq3L++edn3759M1whAAAAAAAAAAAcWYQdAQAAAAAAAAAchK699trcf//9+cu//MvcdNNN+7c/++yz+chHPpJPf/rT+cIXvpBbb701bW1tLawUDl5tbW259dZb84UvfCGf/vSn85GPfCTPPvvs/v033XRT/vqv/zp33nlnrr322hZWCgAAAAAAAAAAh79SuVwut7oIAAAAAAAAAACGPP744znllFPym9/8JqVSKccee2zuu+++vPjFL84HPvCB/PznP8/111+fd73rXa0uFQ4Zt99+ez70oQ/l937v9/Ltb387v/nNb3LmmWfm+eefT7lczotf/OL85Cc/yete97pWlwoAAAAAAAAAAIejFcKOAAAAAAAAAAAOMu985ztz5513Zs+ePUmSo48+OnPmzMmzzz6bk046Kd/+9rcFssAEPP744/nABz6Qxx57LMcdd1wGBgayd+/eJMkxxxyT8847L//v//2/FlcJAAAAAAAAAACHJWFHAAAAAAAAAAAHk+uvvz6LFy9O/Z90HHPMMXnd616Xvr6+vPjFL25RdXDo+81vfpP58+fn8ccf3x8oVlUqlbJp06Z86EMfalF1AAAAAAAAAABw2Foxq9UVAAAAAAAAAABQeOqpp7JixYqG+/bs2ZNHH300V1999QxXBYeXq6++Oo8++ugBQUdVK1asyFNPPTXDVQEAAAAAAAAAwOFP2BEAAAAAAAAAwEHiiiuuyDPPPJNyudxw/wsvvJCurq783d/93QxXBoeHv/u7v0tXV1deeOGFhvvL5XKeeeaZXHHFFTNcGQAAAAAAAAAAHP5K5ZH+Og4AAAAAAAAAgBlz++23593vfnfT7X/+85/nP//n/zyNFcHh5YknnshrXvOaptv/4Ac/yLve9a5prAgAAAAAAAAAAI4oK2a1ugIAAAAAAAAAgCPdM888k4997GM56qijRm13zDHHJEle9rKX5bjjjpuJ0uCwcfTRR+9/b6rv0kiOOuqofOxjH8szzzwzE6UBAAAAAAAAAMARQdgRAAAAAAAAAECLdXV15cknn8y+ffsO2FcNZTnllFPyxS9+MY899liefvrpvPzlL5/pMuGQ9spXvjLPPPNMHnvssXzxi1/MKaeckqRx8NG+ffvy5JNPpqura6bLBAAAAAAAAACAw1apXC6XW10EAAAAAAAAAMCR6r777svZZ5+dF154Yf+2Y445Jnv27Mkb3/jGfOhDH8oll1ySN73pTS2sEg5P//zP/5wbb7wx119/ff7lX/5l/7tXNWvWrNxzzz0588wzW1glAAAAAAAAAAAcFlYIOwIAAAAAAAAAaJE9e/bkRS96UZKhgKO5c+dm8eLFueSSS/LWt761xRXCkePBBx/MjTfemE2bNqW/v39Y8NFvf/vbHHPMMS2uEAAAAAAAAAAADmnCjgAAAAAAAABojd/+9rfZtm1bfvSjH+Wxxx7Lr371q7zwwgutLgtm1L/+67/mrrvuSpLMmzcvv/d7v5ff/d3fbXFVh4aXvexlefWrX5358+fnHe94R17xile0uqQJMx8efH71q1/l5z//eR555JEkyemnn57f//3fb3FVcPg49thj8/KXvzynnnpq3v72t+dNb3pTq0sCAAAAAAAAAKafsCMAAAAAAAAAZtb999+f//k/r8mtt96Sp59+Niee+KL8/u+X87u/uzezZvlf2BxZXngh2b07efnLW13Joefpp4/Ov/3bUfnJT/bkhReS//JfzsnSpZ/IJZdckqOPPrrV5TXl/vvvz/+85prcesstefrZZ3Pii16U3y+X87t792aWP+k5aDyd5KVJZrW6EDiMPDdrVv7j6KPz0AsvZPfevXn9a1+bP7388ixbtixz5sxpdXkAAAAAAAAAwPQQdgQAAAAAAADAzHjiiSdy1VVXpqfnppx++tG5/PI96ehIXvWqVlcGHMqeey65447k61+flVtuSebNe2OuvXZdzj///FaXNqInnngiV115ZXpuuimnH310Lt+zJx1JTIfAkejHSb6V5KvHHJPfHntsOr/4xXzqU5/Ki170olaXBgAAAAAAAABMLWFHAAAAAAAAAEy/9evX56qrrsicOXuzZs2evO99ra4IOBz99KfJpz99VL7//X1ZtOjibNjwv/OSl7yk1WUNs379+lx1xRWZs3dv1uzZE9MhQOHZJP89yV8fdVRe9/rX58Zbbslb3/rWVpcFAAAAAAAAAEydFbNaXQEAAAAAAAAAh699+/blL/7iyixfvix/8Re/yT/9k6AjYPq84Q3J9763L9//fnLHHd/Jeee9Lb/4xS9aXVaSynx45ZVZvmxZ/uI3v8k/CToCGOa4JKuT/GTfvrzm8cfzh2efndtuu63VZQEAAAAAAAAAU6hULpfLrS4CAAAAAAAAgMPPvn37csklH8gPfvB/s2nTPiFHwIzq70/+5E+OyS9/OTt33rktb3jDG1pWy759+3LJBz6QH/zf/5tN+/YJOQIYw94knyqVsqFUyrq//dssWbKk1SUBAAAAAAAAAJO3YlarKwAAAAAAAADg8PTnf74i//AP38+ddwo6Ambe3LnJXXftybx5v8p73/vODA4OtqyWP1+xIv/w/e/nTkFHAE05Osl15XL+8oUX8snly7N169ZWlwQAAAAAAAAATAFhRwAAAAAAAABMuXXr1mXjxvW58cY9OeOMxm1KpeaWRvr6kg0bhtp0dBTfd+6c+rGS4vjVcUYz1nHGalvddvfdExujvz/p6UmWLx9qt3x5sW2knJfRrkdX19Rf08HBA2vs6krGyjAY7z2f7HjTobd37Oejp2foeVu+vDjvRgYHh1+P0e5V9RrUPscbNiQDA1NTQ+1xR3vWqpq5DlM11stelnznO3tz7LH/mve/vz179+4d38BTYN26ddm4fn1u3LMnI0yHSZJSZWm0bZQpoWG/qv4kPUmW17RbXtk20qUrjbJ0JRnplRutX+1Sb7BBjV1JxnpF+5JsqOnTUfk+xpQw7vFGOo9mr+N01lA95xFe5STjv04TfeZGOt/JPEvNmOnnbir1pLgf1eep0VQ7nnMb73WoXoNqDaM9T+O5to0MVo5dO9Zo70+tzyT51L59eX9HR3aO9aMPAAAAAAAAABz0SuVyudzqIgAAAAAAAAA4fPzsZz/LKafMy7p1e3LZZSO3azbspP7/am/YkFx++cjt169Pli6dmrGSIujltNOGvu/Ykcyf37h/dZxm/k98o7bVbe3tyaZNSVtb82P09CSLFo08Xnt7smrVgbU3c20eeSQ5+eTx96uvc2AgWbKkCLsZqcZG5z2Rez6Z8aZD7XM00vPR0dG41u7uZOHC5trWP5+Dg8nixY3btrcnGzcmc+ZMrIbly5N16xofd/PmA7cnzV2HRiYyVq2f/Sw5++wXpbPz/8uf//mnmx94kn72s5/llHnzsm7PnowyHSYZCg0pN9jWnmRTkkaPaqN+SREkMsqUkPYkq5LUT2fNvNqPJKmbEpoOPamtcyDJkiQjvKIjnveGJKNMCVmfpMGUMKHxxjqv9iQbk8yp2z7SfZnJGiZynSb6zI10vmPVvivJ3CaOP5KZfO6mUscI43cnqZ1qm7n31SlwPG0HkyweoYb656k/yYmjHLeZ+7Q8SYMpfFhNo9mX5P3HHJNfnXZa7rznnpTGm5gHAAAAAAAAABwsVsxqdQUAAAAAAAAAHF6uuupTaW8vjRp0lBRBJ7XLWNuTodCb9vYi1GX37qF2O3Yky5YV+zdsmPxYVffeW6y7u4d/n069vclNN42v/aJFxXXZsmX4dXnyySIMqLc36eoqwm8aqb8W5fLQOW/aNPLYjfqNdE03bSrqWL++qKu2xs7OYt9ttw3vM9F7PtHxmtXXl6xd21zbu+8eHpjVSE9PUc+aNcPPsbu7uLf9/Qe2Xb9+qN2WLcW++kCg224bals97u7dQ+dfe2/HU0NfXzFWZ2eya1fRbteu4n709iY7d07sOjQykbHqvf71yVe+8tt84Qufz7//+7+Pv4gJuupTn0p7qTRm0NFYepOMY0pIb4qgo/YkW5LsThFIUk7yZIqQm94kXSlCTxopN1gqU0JGmRIa9qtdam2q1LG+UldtjZ2VffWvaDXApz3Jjrpz25FkWWV/gylhQuONdF6113HJSBdjmmvYXdNna13byVynZPzP3FhGepZGGn+yx5/q565ZfUnG+mnoqYyxJsPvS3eK97Zmqh3xfHZU9q+ZYNvbMnQNqjXUPk+N3vE1Ixx/LH0pgo46U4RblSvrZZWxmpjCc1SS/71nT37S15fu6n+cAAAAAAAAAACHpFK5PJ5/Jw8AAAAAAAAARnbHHXfkT/7kv+bhh/dm7tzx9S2VivVI/xe7vz858cQi9GbjxmTOnMbtli8vglF27cqINYw1VtXgYDJ7djHm5s1JR0cRrrJ7d9LWNvHjjtS2um3NmmTlyuSRR5KTTx6938BAcsIJY1+XamjQ5s1F22ZrHmn/eM61mT7Va127f7L3fLzjNePuu5Ovf30oVGisvmvXFveyGhg0Up+Rnq1qnevXJ0uXjt620flW29aP2ej8x1ND9Xmqf0b7+opAo+7uZOHC8V+HRsY71mgWLPhPOfnkD2Xduo3NdZiEO+64I3/yX/9rHt67N81Mh5XbNyw8pLptTZKVSR5JUjclHNBvIMkJKUJuNiYZ4bXZH4azudJ2tDrGqrOZfuM5VlKEMM2u29+f5MSMfW7LU4Sr7EqGXfvxjjdWn6QIjFqdZHuSc5roN9U1VPu0p7iXyeSu00SeudFqHK32qXiWZuK5a8bdSb6e4nqO1bcjRcjP7iS1/ylRHXt9kqWj9K++42O1G61ttYb6Ohud/9YkF6QITlswxniNVOea+mepL8lpKUKempzCc12SL8+Zk4d/9rMcd9xxE6gGAAAAAAAAAGixFbNaXQEAAAAAAAAAh4/Pf/6qfPzj+8YddNSMbduqY4wcepMkl102vP1k3H9/sa4GvFTX1e3TZcmSIuDn6qvHbrt1a7G+4orRr8vFFxehMPPmTU2NE7FsWbEeGDhwX1tbEX5TG4Az2Xs+3vFGMjhYhAB1dCTnnlts27w5efLJsfuuXFm0HSuMp7d3qK76OpPkgQeGtm3eXNRd27bav7t7eP9q23qNwrrGU0N/f7E+4YThbV/96mL90EPDtzd7HRoZ71ij+dKXnsvGjV/Lrl27xl/IOH3+qqvy8X37mgo6GsuSFME1TUwJqUwJuSIjh9wkycUpQkZaOCWk8oqmwSuathRhK7WPb/UV/3xGP7fL6tpPdLxmLK6s72qy/VTXUH1de2u2TfY6JeN75iajfewmU26q7sFgiuvekaTy05DNScb6aajeq/ppuPr9gYzu2hTXbaygo9Habk7jc2zw0zBplSk8dVN4KlN4xjGF5/IkGRzMumriIAAAAAAAAABwyBF2BAAAAAAAAMCUePDBB3P33T/Oxz8+3qiI5tx5Z7E+6aTR21X3V9tPxre+VazPPnv4urp9urS1FeFF69YNBdCMpHqep5469jEXLkxOPrn5Onp6inVnZ/N9RlMNH1qypDivaojNSCZ7z8c7Xr3+/uIazJ6dbNiQXHppsmtXct11RRjVaAFMVeVy0XYs1TaDg8O3V7+PlOuwdm1SKhVBTN3dzYcJ7dxZrGvDkcZTw+rVxbo+GKl6Tar7q5q9Do2Md6zRnHtucsopx+SrX/3qxIpp0oMPPpi7f/zjfLyZNK0mtKUIL1qX4aE2jVRfgzGmhLQlWZhkHFNCKlNCpmhK2B86syTFeY31ilbPbYwpYf/++p+B8Y7XjOr1a/YnZ6prqL6uta/XZK9TMr5nbiKqz9IV03DssUz2HvSnqH92kg1JLk2yK8l1Ke7DWD8N1XtVN9Xu/z5ajM/WJKvT3HUbT9uqyk9DanPzflxZH5/ifEuVZUMOPIdGqlN0fZDSnLr9zTgqyceefz7rr712HL0AAAAAAAAAgIOJsCMAAAAAAAAApsStt96aN73p2MybNz3HrwatjBUwU90/UjhMs/r7i2N0dg4dc86c4vu6deMPzhmvBQuKsTo6Rh+r2esyllLpwGXRomLf0qXj61dd6s2fnzzySPLa1xbndeKJRbu1a5O77574uY10z8c7Xr0TTyyuQXd3snlzESQ0d+7Y/Sbi0kuL9W23DW0bHEzWrBm93x/8QdGmvb2otRpQNZZNm4o+73nP5Gs41Py3//Z8br31xmkd49Zbb82bjj02UzkdLkgRMtSR0cNZqq/BJKeE/YEmtUtlSsgoU0LDftWl3vwkjyR5bYrzOrHSbm2SRq9os+dW3V//MzDe8caj2UCgqaxhIEn19by0Zvtkr1NVs89cMxo9S92VMabCdD539U7MUP2bU4SGjeenoXqvaqbaDGboXo7mmhRhSc1ct/G0rdpU6fOeBvtOS3J5zffLkyxOc4FHU+l9SR55/PH88z//8wyPDAAAAAAAAABMBWFHAAAAAAAAAEyJf/zHO/KHf/h8q8uYMtu2Fev3vnf49ur36v7pVA0Z2rBhYv2bDSEaSWdnsmvX1Ab8nHxyct11yZNPJtu3J+vXJ3femZx7btLVNXXjTMV4u3YVQUeLFhVhST090xdy9Z73DAUWVe/T7Nlj91uwILnqqiKMaf36ov/WraP36epKVq9OVq1K2tomX8Oh5u1vTx58cGcGB6cvouMf77gjf/j81M+H1ZChCU4JTYfBjKQzya6ML9hlLCcnuS7Jk0m2J1mf5M4k5yaZhilhxsebyhrq79sJSVZn5HCaqTDZZ240DyXZOQ3HbcZknoNdKYKOFqUIS+rJ+MKg3pPini3K0L1sZqq9O0Wo1mhhYxNpW9WV4nlalaTmpyErK+vtSco1S3dljNrQppnw1iRtRx+df/iHf5jhkQEAAAAAAACAqSDsCAAAAAAAAIAp8dBDD+bUU6fv+MuWFeux8kmq+6vtJ2rRomJ97rnDg4LOPXf4/uk0d24RYrN69cgBNs1el7GUy0PLmjVF6M1FF40ddFTbr34ZzZw5yTnnFIFOmzcnW7YU51kb7DSV97yZ8erNnZssXJjs3l30u+GG5MQTk+XLk97eZGBg9LrGo60t2bixCCxKiuvf3V0EEjXr4ouL9TXXjNymGnS0Y0cyf/7U13AoOOWUYv3QQw9N2xgPPfhgpmM6nJtkc4pAkpEyraqvwWSjnGpDTdakCGe5KGMHHZVHWUYzJ8k5KcJZNifZkuI8a1/RZs+tun+0n4FmxmtGdaz2cfabihraU4T0bMzwcJqpvE7NPHPNqH8WHknyVJJ5KYJ5Jms6n7t6c5MsTLK70u+GJCcmWZ4i/Gesn4a2FPesMtWmPUVw0FhT7dcr6z8ao9142yZDQUc7ktT9NOy/jufUbV9YWd/Q5BhT6c2zZuXhhx9uwcgAAAAAAAAAwGQJOwIAAAAAAABgSvzHfzyd44+fvuOfd16xvv/+0dtV91fbT0Rf39S2m4z29iLE55prGof+jHZdxhM+VGvx4iLM57TTkp07J1Z3vWpY1EgWLCjWl18+tG0y93wi442kra24D5s3J9u3F9s6OpITThi773jMmVOEKpXLxVgLFyb9/cW+NWuaqzMp7l29gYEi6KivL3nkkQODjsZbQ2dnsa5/Jqvfq/unwlSPVZ2nnnrqqckVNor/ePrpTNd02J4inOaaNA6zqb4GjV6b8YTA1FqcIsTltCRTNCWkVFlGUnlFU/uKjnZutar7a38GJjJeMx6vrJsJO5psDfX3b3OKsJ05de0mc50aGeuZm4iTk3y58vm/T9ExmzGVz0FbimuzOUnlpyEdSZr5aZiT4t5V7+PCJJWpNo2m+4Ek65J0ZniwVSPjbduVpC9FANUIPw2javCTM0x1iq5/dgbr9o/HK/fuzS9/+csJ9AQAAAAAAAAAWk3YEQAAAAAAAABT4rnnfpujjpq+47/tbcX6mmuK4JZGBgaK/bXtJ+Lmm4v1rl0HBgaVy8X22nbT7coriwCbjRsP3NfMdRmvOXOSLVuKzytXTs0xq0E5W7c23t8oyGky93wi4zXjnHOS665LduxoLoCoWR0dRThTfV0//Wmxfu1rx25bvUbLlg3f3teXLFlSfN64MTn55MnX8Ja3FOsnnxze9vHHi/XcuY3HmIipHus//adi/etf/3pSdY3mud/+NtM4HebKFAEjDaaEVF+Da1IEmUyFOUkqU0KmaErYH+gywivaMFSnmXMbqOyvbT/R8ZpR/Rk4q4m201VDvclcp5GM9sxNVDWIZ6ywnKk0XffgnCTXJdmRxmFFtTpSBC7Vj1WZavPaHOixyrqZ56zZtn1JKj8N2ZgigKqRkeqtfq/7yTlAZQpP3RS+PyhsIj8XL3vhhezbt28CPQEAAAAAAACAVhN2BAAAAAAAAMAhYe7cpLu7CP1ZsqQIcKlVDXTp7U3Wr5942MrAQLJ6dREYM9Ix5s4t9q9ePXUBQ6M5+eTinBoFD9Vfl61bh9c0OFhcm66u8Y25YEFxjr29xTJZ7e3F+oILihprA3V27hwKDuruHto+mXs+kfHGY/785KqrJta3kUsvLdY33TS0befO5FvfKj7XBjk1ajs4mGzaVHz+4AeHtvf3J6edVtS7alURZDUVNbz5zcV606ZijOpY1QCws5pJ5GjSTI51qDg5yfo0Dh6am6Q7RYDMkhShLrXT1GCKkJNxTglZkCLUpDdTE05TeUVzQYoaa4NUdmYoMKb2Fa0/t7opYX94S2+K61M7hU9kvNEMJNmQZHWK6zK/iT5TXcNIJnOdRjLaMzcRg0l6Kp+nMDduTNN9D+YnGeunoTLVpmaqzc4klam2YfjUg5X1vCZqaKZtf5LTUtS7KkWg2Uiq9d5Wt736/YMZXWUKz6bKuNXxxxMUBgAAAAAAAAAcPkrlcrnc6iIAAAAAAAAAOPSVSqVcf/1QYMr4+xfrsf4vdk9PsmjRyPvXr0+WLp34WL29SUdHsmNHERAzkr6+IkRm8+ahYJ3qcUdSO16jGkara3AwWbx4KHiovk217tEsW5Z87nPDQ4FGG7O/PznxxOLz7t1JW9uB/cZSe9yx7l1nZxHIU2+i93yi41U1c47j+auL8dzfWt3dycKFw7d1dDRuW39OGzYkl18+el3VeqaqhmXLkuuuG3m8sd71RvsnOtZoNVx//fW5dKIT1pjHL+X6DIWENNWnsi6Psa1qMMniDAUP1bfpTTLGlJBlST6X4WE3o43Zn6QyJWR3kpopIU1OCcOO25NklFc0nSmCWOqN1W99kkY/AxMZb6zzak+yMQeGxYx0HSdTw3j/yGsi12miz9xI/Zp5Lnal8TM4kkbjjmUqnrvxjDnavaq/jrW6kyxssH15knVJnszowUTNtt2QZIyfhv3nMFq9zT6vHSP0X5ZkAlN4PpQkl16a66+/fgK9AQAAAAAAAIAWWiHsCAAAAAAAAIApMVNhR0myc2dy551F+ElvbxE21N6enHdecvLJkxurGhi0efPYx6lvO51hR0ly993JueeO3GZgINm6NXnooWT16mJb9dqcdVbj8KaxxqyGKK1Zk1x11YH9xlJ/3P7+5Pbbh+5dUgT0vOMdyYIFIx9novd8ouMlMxt2lBT377vfHQon6uxMLrpo5NCtnp7khhuK81q2LPngBw88p/Gew3hqqLatvycXXzw8GKveRMKOJjrWaDUc6mFHSXJ3knNHaTOQZGuSh5JUpoS0V5azkjR6tMYasxqitCZJzZQwodCZpAhQur1y3GoYSmeSdyQZ7RXdmeTOmn7V8zovyWg/A+Mdb6TzWlYZ6z0ZHvpU32+k0KiJ1DCRP/Ia73Wa6DM33rCjah3vyvCgo9H6VE027CiZ+HPX7Jhj3auBJN/NUOBQZ5KL0vidrB2zmWegmbbjPYfBJLcluSHF9VqW5INp/nmtnm/9c3hxGr8/YxF2BAAAAAAAAACHLGFHAAAAAAAAAEyNyYYdAcyUgzHsCIDmCDsCAAAAAAAAgEPWilmtrgAAAAAAAAAAAAAAAAAAAAAAADi8CTsCAAAAAAAAAAAAAAAAAAAAAACmlbAjAAAAAAAAAAAAAAAAAAAAAABgWgk7AgAAAAAAAAAAAAAAAAAAAAAAppWwIwAAAAAAAAAAAAAAAAAAAAAAYFoJOwIAAAAAAACAI0x/f6sraJ3BwWTDhqSjIymVinVPT7G92f49PRPr39dX9KlXKo29AIevI3hKHqY3yXinu8EkG5J0VPp2JOmpbAcAAAAAAAAA4OAj7AgAAAAAAAAAjiBr1yYnntjqKlrns59NLr886e0tvvf2JosWJYsXj913YKBot2hR4/4DA6P3Pe20idXc3j6xfsDBb22SI3hK3q8vRVDReH02yeUpgpJSWS9K0sSUDgAAAAAAAABACwg7AgAAAAAAAIAjyMqVra6gdfr6knXrks7OZNeupFwu1suWFaFFO3eO3v+73y3adXcXfatLd3ex/bvfHbnvF74w8r7aY9UuO3YU+9esGf+5AoeGI3hK3u/uJBPJgutLsi5JZ5JdScqV9bIUoUdjTOkAAAAAAAAAALSAsCMAAAAAAAAA4Ihw773FevHiZO7c4vPcuUXYUZI88MDo/S+/vFgvXDh8e/V7dX+9tWuTX/xifLUODCSnnZasX5+cfPL4+gIcKtYmOTdJ9wT6Vqb0LE5SmdIzN0XYUZI0dmbhAAAgAElEQVSMMaUDAAAAAAAAANACwo4AAAAAAAAA4CC3dWuyfHlSKiUdHcX3eqVSsQwMFOE61bY9PcPb1Lev/dzfX/Tp6hp+7J6eYnujYzY6Xk/P0PeenmRwcKhdR0dxLvUGB4v2jfbVjzHaMpr+/mJ9wgnDt7/61cX6oYdG79/ePv79W7cmK1cmq1aN3rfetdcWx1u6dHz9gOm3NcnyJKUkHZXv9UqVZSBFoE+1bU9dm/r2tZ/7K33qpuT0VLY3Omaj4/XUfO9JUjMlp6NyLvUGK+1HmZL3H3O0ZSwrk2xOsnCshg1UpvTUTempTOkZY0oHAAAAAAAAAKAFhB0BAAAAAAAAwEGsqyu54IJk3brie29v8b0+kKhqyZIiXKfadtGixuFEjWzYUPR5y1uGj79oUbG99pgjjV/dX7VoUbJ48dD3K64ozqWvb3i/hx8u1hde2FytE7F6dbFuaxu+fc6c4ftHUg0eqr+e1e/1wUQ7dxb3qrs7mT+/+Tq3bi1queKK5vsAM6MryQVJKlNyeivfR5gSsyRFoE+17aI0DidqZEOlT82UnK7KMXrrjjnS+NX9VYuS1EzJuSLFudRNyalMyZnGKTlJUk4yRo7ciKpTdt2Unjl1+wEAAAAAAAAAOHgIOwIAAAAAAACAg1Q19KazM9m9OymXi3VnZ7G9PjAoKUJ1qm23bCm23XBDsS6Xh9qVy8O/J0XIUbmcLFx44Pi7dhX7du0aGn/r1gPH37DhwLa9vUNtFyxI2tuTm28e3u+uu4r1vHkjX49qzaMt06m9vbimN9yQlEpDyw03FNvbaxI7BgeL0KnOzqHr2axrrimOtWDB1NYPTM7WFAE6nUl2pwjq2V35vjoHBgYlyfyatpUpOZUpObVTVrnue1KEHJWTVKeQ2vF3Vfbtqhm/wZScDQ3a9ta0XZAibKhuSk5lSs4oU/L+mkdbAAAAAAAAAACglrAjAAAAAAAAADhI3XFHsV65MmlrKz63tRXfk+Tv//7APp/61FDbalhOb29z49WH63zrW8V66dJk7tzi89y5xffa/bXWrBm77RVXFGFJ/f1D21auLAJ+Tj65uVpb5cc/PvB69vYmjz46fNuaNcX2T31qfMe/++6iX/W6AQePypSclUkq02zaKt+TpMGUnE/VtK1OsU1OyanPO6tOo0uTVKbZzK18r91fa00Tba9IEZZUMyVnZYoQpIN8SgYAAAAAAAAA4BAj7AgAAAAAAAAADlKrVxfr2bOTUmlomT272F4NPao1Z87Ex6vvu25dsa6GF1VVv1f316oPK2rUdsGCItioGoDU11es29tHr6/2Goy0TKeenuKad3cn5fLQ0t2dXH55sb/abvXqZPv28d+Pr3+9WP/RH01t7cDkVabkzE5SqlkqU3IaTMmZxJR8QN/qNFo3Je//3mBKPiCsqFHbBSmCjaoBSJUpOWNMycOuwUgLAAAAAAAAAADUEnYEAAAAAAAAAMy4pUuL4KCBgeThh4ttZ501vWN2dhbrwcHh26vfq/tHsmhRsV64cPj26vcbbhje7txzGwcxjRTMNDBQhEJ1diZtbaPXAjCVlqYIaxpIUpmSM81T8qRVp+y6KX3/9zGmdAAAAAAAAAAAWkDYEQAAAAAAAAAcpJYtK9a7dyflcuNlJsbv7x++fefO4ftrjdS2Pkjoj/6oWG/dOhQSNH/+6PWMdA2avR5veUuxfvLJ4dsff7xYz507ev+x9PZOrv9jjxXr6Q59AiamOuXtTlIeYZmJ8eum2eys219rpLb1QUCVKTlbk1Sm5IwxJY94DWbqelSm9NRN6Xm8sp7klA4AAAAAAAAAwDQQdgQAAAAAAAAAB6kPfrBYr1mTDAwMbd+6NSmVkrVrJ37swcHmx9+wYSjEqL8/2bSp+HzhhQf2GantO94xvF1bW9LdnSxaVIQE1YchTYc3v7lYb9o0vMabby4+jxUytGZNsd66dfj16+kZvn+sIKaRgpkefLBYz5vX/DkBM6cyJWZNkpopOVuTlJJMYkpOE1Py/vE3ZCjEqD9JZZpNgyl5xLZ1U3LaknQnWZSkNweGIR2MKlN6NmX4OVam9MiNAwAAAAAAAAA4+Bzd6gIAAAAAAAAAgMYWLChCgFavLpZa7e3J4sXjP2Z7exEuNHt2smxZct11Exu/s7M4ViMnnnhg2wULDmz3nvcMfX7ve5urfzLmzy9qbnQ+y5YV+2uVSsW6Gky0eHFy553JBRcceOyJ3o9aDzxQrGfPntxxgOmxIEUI0OrKUqs9yUSmgPYU4UKzkyxLMsqUPOr4nZVjNVI3Jaezcqx6NVNyZmBKHrfKlJxqVtz8FOfc6Hosq+wHAAAAAAAAAODgMqvVBQAAAAAAAAAAI1u1KunuLsJ4qtavTzZuTObMmdjxqsf6xS+aH78abNTeXnxftWrk9mvWDLXdsmXktm1tQ59POqm5+idr48bi+tWez/r1yZe/PHbfOXOSTZsaX49NmyZ2P2qtWzc0DnBwWpWkO0WYTtX6JBuTTOTVXVVzrCam5P3jV4ON2ivfR5hmsyrJmpq2W0ZpWzMlZ4am5EnbmOL6116P9UmamNIBAAAAAAAAAGiBUrlc/fcHAQAAAAAAAGDiSqVSrr8+ufTSVldCK5RKxXo8f4Wwc2cyb14RvnTdddNTFzRSKiXXX399Lp2mCatUKuX6JKZDWqUyJWc8fxi2M8m8FOFLpmQOZh9KkksvzfXXX9/qUgAAAAAAAACA8Vkxq9UVAAAAAAAAAABHpk2bivWyZa2tA4CkMiXHlAwAAAAAAAAAwHQ5utUFAAAAAAAAAABHllJp6HNnZzJ/futqATjS1UzJ6UxiSgYAAAAAAAAAYLrManUBAAAAAAAAAMCRpb29WK9Zk6xa1dpaAI50lSk5a5KYkgEAAAAAAAAAmE5Ht7oAAAAAAAAAAODQVy4333bz5umrA4BkHFNyTMkAAAAAAAAAAMyUWa0uAAAAAAAAAAAAAAAAAAAAAAAAOLwJOwIAAAAAAAAAplWpVCyHg76+kc+lep6NlkZ27ky6uobabNiQDAxMX+3A4a1UWQ5Fg0l6knSkOIeOJBuSjDQl1rZdnqRvlGPvTNKVoesz2nEBAAAAAAAAAJheR7e6AAAAAAAAAACAQ8HAQHLaaY339feP71h9fQce6/LLk97eZNOmpK1tYjUCHGoGkyxO0luzrbdm2ZhkTs2+jrq26ypLd5KFdcfuS1I/bV9e6b8piakWAAAAAAAAAGBmzWp1AQAAAAAAAAAAh4IvfGHsNmvWJOXygUutwcEi6Ki9Pdm1q9i/e3fRt7c3ue226akf4GB0W4rwofVJdicpV9adGQolquqpbFtT07acIuhoUZLa3LnBFEFH7Ul21Rx3TeUYploAAAAAAAAAgJkn7AgAAAAAAAAAYAxr1ya/+MXI+3/602L9B38w9rEefrhYX3ppMndu8bmtLVmypPh8ww0TrxPgUFOd8pYmaat8bkuysvJ5ZYO2S2raJsl7Kuvba7ZVptpcmmRuzXGX1B0LAAAAAAAAAICZI+wIAAAAAAAAAA4RW7cmy5cnpVKxdHUlfX0HtuvrK8J5qu06OpKenuFtqvuSpLd3qF1v71Cbnp6hdqP1r283ODj+8+noKL5P5rzrVduPtjRb58qVyapVzbUfy113Feu3vW349ra2pFxONm+emnGAidmaZHmSUmXpStJoyulLsramXUeSuqly/74k6a1pVzPVpqem3Wj969s1OdUOO5+Oyvex2o123vVKTSyj2Zyk3GB7W4NtvSPsq35/oGZbZarN2xq0LVfGBQAAAAAAAABgZgk7AgAAAAAAAIBDQG9vcsEFybp1Q9tWr05OO214SFBvb7Ft5crh2xYtOjCwqLqvo2P4576+IlBo0aKhdqP1r2+3ePHY59PVNfx8qufX1TWx854uO3cW43d3J/Pnj9zuxz8u1scfn2zYMBSmtGHDgeFPd95ZrOfOLa5pR0fRdu3aZGBges4DaE5vkguS1Ew5WZ3ktAwPCeqtbFtZt21RDgwsqu7rqPvclyJQqGYKHbV/fbsmptp0Zfj5VM+vbqpt+rxn0s7KurtmW3tlXR/0VP1eW39lqs3cFNe0I0Xw0tokploAAAAAAAAAgNYQdgQAAAAAAAAAh4BqINGuXUm5XCzbtxfbvvWtA9tt3z7UbteuYlttKFHVvfcmu3cX7bZsKbaddlqxrt/eqP+GDUM17dqVdHYWAUWjBRH9/+zde5hWdaE2/vsZGMRKwTLZ5k53SKLbA5gWHvIsmTvBslSghPKAeKXWm7rtgJVKW8ux13YWBnb0p/hKOw9oalvxVCqaCpKmFJZWFlQKlaYM8Pz+WM84wzAzzMDMLA6fz3U915q1nu9a615rxu+s63Kem9mzi8KiyZObz7FkSbE+ZUpRttTV625L0/iOXh1ZurQojZo8ORkzpuOxTYYPTyZObF6fOLEof2pZeDRrVrFsKpRqWj/77OTkk1cvRwJ6T1Mh0bNJqrVXbcrJzDbGPdBiXG2qTRtTZR5KsqQ2rjalpjbVrra9rf2nt8j0bJLJKQqKOioimp2isGhyi3Msqa1PSVG21Pp61nTdbal24rU2rkpRbnRki23jastbW2xbmqShjf1rU+trhVJN62cnOTmrFyYBAAAAAAAAANDzlB0BAAAAAAAAwAZg1KhiOXNmURa0dGmyzz5FYc/Uqc3jmkp8Bg8uSoNmzSoKidpzxhnJgAHF14ce2rz97LPb3t5aQ0Oy/fbF19tvn5xySnPO9tx11+rnGDCgWE+SO+7o+nX3hIaG4v6dccaaxzZlb1kyVa0mM2YUx7j11rb3W7So82OBnlebcjIzRVnQ0iT7pCjsaTnlNJX4DE5RGjQrRSFRe85IUpvu0nJKPbud7a01JKlNtdk+ySktcrbnrjbOMaC2niQtptpOX3dvOS9FIdOFac6eFMVHo1KUF1Vqr4GdON6iNH/PZqT4fplqAQAAAAAAAAB6X6VaXdO/UwgAAAAAAAAAa1apVHL11cm4cWUn2TjNm5cMH968PmpU8slPtl1EdN55yZQpbR+n6a8EKpVV15t0dnt74zoztmm9I01ju3Ld7eXozHlau/baZOzYorxon31WP2ZX/tqiUily33TTqsdYsqS57CkpipwGDlx1LD2jUkmuvvrqjOuhCatSqeTqJKbDDc+8JC2mnIxK8sm0XUTUVMjTlqYpotJqPV3c3t64zoztxBT42tiuXHd7OTpzns5ouq9zkwxr4/3FSW5MMjFFznFJxqT961+SVQuTlqYoSBqVxFS7Yfpwkowbl6uvvrrsKAAAAAAAAABA15xeV3YCAAAAAAAAAGDNhg0rCnbmzk0aGpJZs5LDDktGjy4KgZpMn14UHU2alNx5ZzF+0aLycq+rzl53dxs7tljuu29RjNP0atJ6fU1mzWr+evLkYtmy6KjlesuxQO8alqIsZ26ShiSzkhyWZHSKQqAm01MU8kxKcmdt/AY81Xb6unvS4hRFR/OSPJ22i46SZJskp6TIe1OKoqPnau81tBhXm2rTaqp9bd1UCwAAAAAAAADQ+5QdAQAAAAAAAMAGZNiw5KyzkmefLcqMZs1Khg9vfn/ixGI5dWpy6KHF+M0267k8zz236vqCBcWyqdCnLZMmFcslS4oio7Zera3putvS3rE7Os/aGj26KD9aunTV7U3rTdecJLvuWixb37u2xgLlGJbkrCTPpigzmpWk5ZRTm2ozNcmhtfE9ONWm1XSR2lSbDqbaNE0lS1IUA7X1am1N192W9o7d0Xlam5fk5NrXVybZqZ1xo5NUkrSaavPr2nK7FttqU+1q965pX1MtAAAAAAAAAEDvU3YEAAAAAAAAABuA004rynQefLBY3377ZMiQ9sc3lQ4tXZo0NPRcrunTm0t7nnsuueqq4utDDml/n2OPLZYNDcnixc3bZ88urvHSS5u3dfW6u8uaypFar48bVyxvvXXV4zStN11zkuy3X7GcPn3VcqSmsf/xH91zDUDXnZaiTKc25WT7JB1NOU2lQ0uT9OBUm+lpLu15Lkltqk0HU22app2GJC2m2sxOcY0tptouX3d3ei5FodKwJBcm2aaDsbWpNte12LYgycza1/u12N709fSsWo7UNE2bagEAAAAAAAAAep+yIwAAAAAAAADYAEyYUCz33bco/6lUkh12KLZNm9Y8bsaMYjl0aDFm4MBkypTm95tKkLrTDjs055kyJZk8OTn00PbHH3poMWbKlGTQoObrOeywZNSo5IQTmsd29rrLduSRRfaxY5tzVirFeuv7sf32xfdpypTi+9Ny7KRJxXGActSmnOybovynkqQ25aTllFObajO0NmZgkhZTbXpgqs0OLfJMSTI5SQdTbQ6tjZmSZFCar+ewJKOStJhqO33dPeH22nJKi3O3fjU5MkX2iS3eG5rkihTfk+1bjN2+tm1Kiu9P0/ixSSbVjgMAAAAAAAAAQO9SdgQAAAAAAAAAG4B99knmzi2Kc5pMnpzcdFNyyinN28aMWbUEaPLk5Omni32T5J57ujfXhRcmDQ3F16NGJXfeWWzrzH4zZhTlPk2mTUuuvDLZZpvmbZ297rINGJBcdVVxTU1lRZMmtX8/xoxJHnig+fpHjSr2nTq19zIDq9snydwUJUFNJie5KUnLKWdMVi0Bmpzk6dq+SdLNU20uTFKbajMqyZ21bZ3Zb0aKcp8m05JcmaTFVNvp6+4JE7swdkCK7K3v/dwU35PWxiR5IM3XPyrF/TDVAgAAAAAAAACUo1KtVqtlhwAAAAAAAABgw1epVHL11cm4cWUnoTdUKsXSXx2wIapUkquvvjrjemjCqlQquTqJ6ZB1VZtqY6qFZh9OknHjcvXVV5cdBQAAAAAAAADomtPryk4AAAAAAAAAAAAAAAAAAAAAAABs3JQdAQAAAAAAAAAAAAAAAAAAAAAAPUrZEQAAAAAAAAAAAAAAAAAAAAAA0KP6lh0AAAAAAAAAANjwVKtlJwDY+JlqAQAAAAAAAADYmNSVHQAAAAAAAAAAAAAAAAAAAAAAANi4KTsCAAAAAAAAgA1cpVK8NjRNuTvKP2tWx9e2dGly7bXJ6NHFuNGjk+nTk8WL13y+NZ27M5YuLc7XdJzzzksWLFj3sS21dw+66xqANavUXhuaSqtXW2Z18F5b5q1h/LVJRtfGnFYb3126K2vr+9LWq61xAAAAAAAAAACsG2VHAAAAAAAAAMB6ad68oryoPUuXJieckIwdWxQCJcVy4sTk5JNXLTx67rmeyXjCCcX5mkyZkgwdWmRfl7FN1nQPANbFvBTFRJ21OMnwDt4fnWRsilKiJLmiNv7atUq3qu7O2pFRa7kfAAAAAAAAAAAdU3YEAAAAAAAAAJSqWi1eLT34YDJ8DS0Vt95alBtNm5YsWVIcY8mSZPLkYvtVV62+T0ND8/lavtbGtdc2n7/pOHfeWbx3xRVrP7bJmu7BumQHNi3V2qulB9P1MqAvdPDetSlKjhqSLGlxzhkpCpDWpXOuu7NW23nNrb3f0GocAAAAAAAAAADdQ9kRAAAAAAAAALBeufTSZN99kxkzOh53zTXF8pRTkgEDiq8HDEjOPrv4ummZJL/+dbHcc8/uy9l0/uOOa9526KHFsnWBUVfGJp2/BwBr49Ik+6YoIurKPn/o4P3aNJeTkwxosf3I2vL2Lpyr9Xm7O2tbFqcoVJqWZKcu7gsAAAAAAAAAQOcoOwIAAAAAAACAXlapJKed1vZ7p51WvL90abE+b15RfFOpFK/Ro5Nrr13z8SuVzm+fPbv5vKNHF+udvY41vdbG2WcnN92UjBnT8bibbkqq1dW3Dxiw+rae0HT+luebNatYti4p6srYpPP3AGhbJUk702xOq71fm2YzL0U5TqX2Gp1kDdPsa2M7u312i/OOrq13RqUTr7VxdpKbknR2ipld2+fCDsbUprS0noKb1h/tdLpV9UTWtnw9yagkp3RxPwAAAAAAAAAAOk/ZEQAAAAAAAAD0soaG5IorksWLV92+eHGxvaGhKMWZNSsZPrwovmkya1YyduyaC48667zzksMOK87bdPzDDiu2l6VaTUaNWvv9Fywoli1LhB57rFi+6U3J9OnNZUzTpzcXS62LpkKq0aOL83ZUUtSZset6D2BT15DkiiStptksrm1vSFHCMyvJ8BTlOE1mJRmbNRceddZ5SQ6rnbfp+IfVtpelmqLYpzMWpMg7I8mwDsY1Ha/1lNq0fkXWTk9kbW12kilJPtm1aAAAAAAAAAAAdJGyIwAAAAAAAADoZYcfXixnz151e9N6U8nN6NHF8oEHivKbajV59tli29ix655j9uxkypRk8uRkyZLi+EuWFOtTpiTz5nW8f1Omjl5luOqq4h4eeeTq7w0fnkyc2Lw+cWJywgnrXni0555FSdWoUWsuo+rKWGDt1KbZtJpmX1tvKs+pTbN5IEWpTjVJbZpNN0yzr5XoTE6ypHb8JbX1KUnWMM2+lqmjV09amqIIanKSDjrckiTjastbW+3f0AO52tKVrK1dluJn4tDuDgUAAAAAAAAAwCqUHQEAAAAAAABALxs2rCi6ueaaVbdfc00yaVKy007FelNh0ODBRfHQrFnJ9Ondl+Ouu4rl2WcnAwYUXw8YUKwnyR13dN+5est55xVFTRde2HxNSfM1tSyOqlaTGTOK+3rrrW0fr7MOPTQ566zkppuSadOKEqPWZVZrMxZYO8NSlNe0mmZzTZJJSWrT7GuFQYNTFA/NStKN02xq02zOTtI0JQ2orSfJ+j7NNqS4J2d0YuyRKe752CSV2mtgz0VbTVeytvRgbb9Tuj0RAAAAAAAAAACtKTsCAAAAAAAAgBJ88pNFyc6CBcX6ggXF+rHHrjruvPOSQYOS4cOT0aOLIp/u0nSsgQOTSqX5NbDWTtFUENSelvu09+pNTUVHc+cWhVItNZUb7bPPqtvHjCmWrYun1sVxxxXLyy7r3rF0r7o6fzazsftkihKb2jSbBbX1VtNszksyKMnwJKOTdOM0+9qxBqa5AKhlCdAaptlV9mnv1VOuTZH/gSTbdGL8gCRXJplWWx+VZEaSC3sk3aq6mrWl79eWB3ZrInrSirIDAAAAAAAAAABrzV9tAQAAAAAAANAttthi87zyStkpNhx77VUs77mnWD766Krbk2T69KK8Z9Kk5M47ixKfRYt6N+eGYPHiouho3rzk6adXLzrqjFmzui/PgAGdP2ZXxtI9/v73YjmwqdWrB2yx+eYxHZavaTqtTbN5tNX2JJmeoiRnUpI7k8xNYpotjK0t903b5UptlS1tk+SUJNUkNyUZk+S52nsNPZZ07bImyeIkVySZnKKsiQ3Dkr59079//7JjAAAAAAAAAABrQdkRAAAAAAAAAN3iLW8ZlOefLzvFhmPAgGTatGTixKKsZ+zYYn1Ai7aFiROL5dSpyaGHFiU+m222dudbvHj1bZMmFcslS5Jqte1XR9rbp7P7d4d585KTTy6+vvLKZKed2h43enRSqSRLl666vWm96V50RXvHbLrXLY/ZlbH0rD/8oVi+5S1v6bFzvGXQoJgOyzcgybQkE1OU2oytrbcstalNs5ma5NAkw5Ks5TSbNqbZNP2nvSRFAVBbr460t09n9+9No1MUCrWa5vLr2nK73o3TKc/Ulu8qNQVd9XyfPtl2223LjgEAAAAAAAAArAVlRwAAAAAAAAB0i2HD9s7cuf43dFccdFCxHDSoWB5xRNvjFiwolkuXJg0Naz7uqFHF8sEHm/f7+tdXH3fsscWyoWHVMqTZs4tinksvXfO5yvTcc8nw4UUJ1IUXJtts0/7YceOK5a23rrq9ab3pXnRF0zGvu65529KlyVVXrX7MroylZz3+eLLZZvXZZZddeuwcw/beO3PrzIfrg9o0m9o0m3am2dSm2SxN0olpNrVpNg+22K+NaTZN/2k3ZNUypNkpioHW52l2TeVKrddr01xaTHNZkGRm7ev9eibmKlk6m7XJ/NpyaA9mo3u9muSpxsYMGzas7CgAAAAAAAAAwFrwV1UAAAAAAAAAdIuRI4/IXXf1yYoVZSfZcOy0UzJpUvH1pEnJ9tuv+v6MGcVy6NCifGjgwGTKlOb3m0qQWmsq1tl33+b9Bg5cfdyhhyaTJxfHHDSoGFupJIcdVhQmnXDCul1fT7v99mI5ZUpz9tavJkceWVzT2LGrvj92bHEPDj20eWzrfdszZkxxzIkTm/cZODA5++zVj9mVsfSs//3fSg466N2pr6/vsXOMPOKI3NWnT0yH5dspSW2azaQkrabZ1KbZDE1RPjQwSYtpNu1Ms68V++zbYr82ptkcmmRy7ZiDamMrSQ5LUZi0nk+zXXJkimuamObrHJrkihT3ueW9b3q/bI/Wlm1971g/3ZNkZZLDDjus7CgAAAAAAAAAwFpQdgQAAAAAAABAt3j/+9+fl16q5n//t+wkG5Zjjy2WEyas/t6YMcm0ac3rkycnTz+dzJ1brN9zT9vHHDOmKEoaNapYnzYtOeustsdeeGExtql0qWn8lVcm22zTtWvpbRMndn7sgAHJVVetel8mTUruvLO4B2vrpps6f8yujKVnvPpqcsMN9Tn++I/06Hne//7356VqNabD9UNtmk0b02zGJGkxzWZykqeT1KbZtDPNZkyKAp/af86ZlqSdaTYX1sa2mGYzLcmVSdbzabZLBqS4ptb3c26K+7U+uqK23Ji+Dxu7a/v0yciDD84b3/jGsqMAAAAAAAAAAGuhUq1Wq2WHAAAAAAAAAGDjcOKJE7Jo0bW55ZZlZUdhA1CpFMv18S8XKpX1M1db1uf7uL757neTc88dkN/+9vm87nWv69FznThhQhZde21uWWY+pDy16SHr4/RQyfqZqy3r833clPw5yQ59+mTmjTfmfe97X9lxAAAAAAAAAICuO13ZEQAAAAAAAADd5g9/+EN22mlwruIDCHUAACAASURBVL9+Wd7znrLTsL5bX0t6HnwwmT8/OeWUspN0zvp6H9c3//hHsvPOm2Xy5MsyadKkHj/fH/7wh+w0eHCuX7YspkPKsr6W9DyYZH6SDWSaXW/v46bmlPr6/GbEiNxx331lRwEAAAAAAAAA1s7pdWUnAAAAAAAAAGDjsd122+XTn/5cPvGJ/vnnP8tOw4aiUmku7Fkf/OxnG0bR0fp239Z3F15Ylze/+W05pZe+udttt10+/bnP5RP9+8d0SNkqaS7sWR/8LBtG0dH6dt82ZQ8l+cHKlbls6tSyowAAAAAAAAAA66BSrfp3/QAAAAAAAADoPq+88kp23XVI9t13Ua66arkyFtrV+mfDXzB0jfvXeT/6UXLssZXcffc9OeCAA3rtvK+88kp2HTIk+y5alKuWL1eaQq9r/TNnmuga92/98Psk+/brlw9NnJj/+/Wvlx0HAAAAAAAAAFh7p9eVnQAAAAAAAACAjUv//v1zww235vrr++T888tOw/qsWl31Rde4f50zZ05ywgl986UvfalXi46S2nx46625vk+fmA4pQ7XVi65x/8r3cpIP9euX7XbdNRddcknZcQAAAAAAAACAdaTsCAAAAAAAAIBut/vuu2fGjOvypS/V5cILFbEA5fjpT5NRo+pzzDHH5tOf/kwpGXbffffMuO66fKmuLhdGYQpAZ72Q5D/69s2irbfOrNtvT//+/cuOBAAAAAAAAACsI2VHAAAAAAAAAPSI0aNH59vf/m6mTOmb8ePr8uqrZScCNiX/3/+XHH54XQ466Kh8+9vfKzXL6NGj8+3vfjdT+vbN+Lq6mA4BOvarJPvU1+d3226bH99xR9785jeXHQkAAAAAAAAA6AbKjgAAAAAAAADoMePHj89PfnJHfvzjN2Sffepz331lJwI2dn/8Y3LiiXWZMKGS//zPz+W66/4n/fr1KztWMR/ecUd+/IY3ZJ/6+pgOAVa3PMnlSd7Zt28GveMdmfPoo9lll13KjgUAAAAAAAAAdBNlRwAAAAAAAAD0qIMOOigPPfRo/uVfDs5BByXjxtXl178uOxWwsfnHP5KGhmTnnfvmzjsHZebMH+aCCy5IpVIpO9prDjrooDz06KP5l4MPzkFJxtXVxXQIkFST3JpkWH19zurbN5POOit33HNPtt5667KjAQAAAAAAAADdqFKtVqtlhwAAAAAAAABg03D99dfn3HM/lYULn80hh/TJ0Ucvz4gRyY47JlttldT5J3uATvrb35I//jF57LHk9tsr+dGP+mT58j751KfOyWc/+9lsvvnmZUfs0PXXX59zP/WpLHz22RzSp0+OXr48I5LsmGSr+BfMgI3bK0n+muTJJHcl+WG/fvnVsmUZ/b735dLLLsuQIUPKDQgAAAAAAAAA9ITTlR0BAAAAAAAA0KtWrlyZH//4x7nuuv+X2267OX/+85KyIwEbsH79+ubAA/fP+99/bD784Q9n4MCBZUfqtNfmw//3/3LbzTfnz0vMh8CmZ7e3vz3/8YEP5KMf/Wh22WWXsuMAAAAAAAAAAD1H2REAAAAAAAAA5frtb3+bZ555Ji+++GJWrlxZdpz1xi9/+ctcfvnlWbZsWb74xS9mu+22KztSKY477riceeaZefe73112FNYzW2yxRbbddtvssssu6devX9lxuoX5kDL89Kc/zX//93/nuuuuKzvKRuXee+/NlVdemc022ywf+MAHMnLkyNTX15cda72x2Wab5U1velN23XXXDaqkDgAAAAAAAABYJ8qOAAAAAAAAAGB98uqrr+bzn/98GhoaMmrUqEybNi3bbLNN2bFKU6lUcvXVV2fcuHFlRwHYKF1zzTX58Ic/HH9G1v3+8pe/5OKLL843v/nNbL311pk8eXI+9rGPKT0CAAAAAAAAADZVp9eVnQAAAAAAAAAAKMyfPz/vete7MnXq1EybNi033HDDJl10BAAbsq233joNDQ359a9/nVGjRuWMM87IzjvvnKuuuiorV64sOx4AAAAAAAAAQK9TdgQAAAAAAAAAJVu5cmUuueSSvPOd78yWW26ZefPm5aSTTio7FgDQDd7ylrfkG9/4Rp5++ukcdNBBOfHEE7Pbbrvlhz/8YarVatnxAAAAAAAAAAB6jbIjAAAAAAAAACjRs88+m0MOOSSTJ0/O+eefn7vvvjtve9vbyo4FAHSzf/u3f8t3vvOd/OIXv8iwYcNy/PHHZ6+99sott9xSdjQAAAAAAAAAgF6h7AgAAAAAAAAASvK9730ve+yxR1544YU89NBDOffcc9OnT5+yYwEAPWjo0KGZMWNGHnvssbz1rW/NqFGjsv/+++fOO+8sOxoAAAAAAAAAQI9SdgQAAAAAAAAAvewvf/lLjjnmmJx00kk55ZRT8vDDD2fYsGFlxwIAetEee+yRG2+8MQ8++GBe//rX5/DDD8/hhx+e+++/v+xoAAAAAAAAAAA9QtkRAAAAAAAAAPSiW265JbvttlseffTR3HnnnWloaEj//v3LjgUAlORd73pXfvKTn+Tee+/Nq6++mv333z+jRo3KY489VnY0AAAAAAAAAIBupewIAAAAAAAAAHrBSy+9lFNPPTVHHXVUjjjiiMybNy8HH3xw2bEAgPXEAQcckPvuuy+33XZb/vSnP2WvvfbKsccem1/+8pdlRwMAAAAAAAAA6BbKjgAAAAAAAACghz3wwAMZNmxYfvSjH+WHP/xhvv/972fAgAFlxwIA1kNHHHFEHnroofzoRz/KU089ld122y3jx4/PM888U3Y0AAAAAAAAAIB1ouwIAAAAAAAAAHpIY2NjJk+enAMOOCBDhw7N448/ng9+8INlxwIA1nOVSiXvf//7M2/evFx11VWZM2dOdt5555x66qn5/e9/X3Y8AAAAAAAAAIC1ouwIAAAAAAAAAHrAk08+mX322SeXXXZZvvGNb+Tmm2/OtttuW3YsAGADUldXl3HjxuWJJ57I1KlTc/vtt+ftb397PvnJT2bRokVlxwMAAAAAAAAA6BJlRwAAAAAAAADQjarVar72ta9lr732Sr9+/fLYY4/l1FNPTaVSKTsaALCB6tu3b0466aQsWLAgX/nKV3LddddlyJAh+cxnPpMXXnih7HgAAAAAAAAAAJ2i7AgAAAAAAAAAusnvfve7jBw5Muecc04+97nP5b777svb3/72smMBABuJfv365YwzzsjChQvz+c9/PldeeWV23HHHXHDBBfn73/9edjwAAAAAAAAAgA4pOwIAAAAAAACAbnDNNddkjz32yPPPP5/7778/kydPTt++fcuOBQBshDbffPOcc845eeaZZ/J//s//yVe/+tUMHjw4DQ0N+ec//1l2PAAAAAAAAACANik7AgAAAAAAAIB18MILL+T444/PRz7ykYwfPz6PPPJI9t5777JjAQCbgC222CKf//zn88wzz+Tkk0/OF7/4xey44465/PLLs2zZsrLjAQAAAAAAAACsQtkRAAAAAAAAAKyln/zkJ9l9991z//335/bbb8/Xvva1bL755mXHAgA2MW984xtz0UUXZeHChTnuuONyzjnnZKeddsp3vvOdLF++vOx4AAAAAAAAAABJlB0BAAAAAAAAQJe9/PLLOf300/Pe9743Bx10UB5//PGMHDmy7FgAwCZu0KBBueyyy7JgwYIcccQRmTRpUnbddddcc801WblyZdnxAAAAAAAAAIBNnLIjAAAAAAAAAOiChx9+OO94xztyzTXXvPbaaqutyo4FAPCat771rfnWt76VX/7ylxkxYkROOOGEDB8+PDfccEOq1WrZ8QAAAAAAAACATZSyIwAAAAAAAADohOXLl+f888/Pfvvtl+233z7z58/PmDFjyo4FANCuHXfcMT/4wQ8yf/78DB06NMccc0xGjBiR22+/vexoAAAAAAAAAMAmSNkRAAAAAAAAAKzBggULsv/+++fLX/5yvvrVr+b222/PdtttV3YsAIBO+fd///fMnDkzjzzySLbZZpu8973vzYEHHpj77ruv7GgAAAAAAAAAwCZE2REAAAAAAAAAtKNareab3/xm9txzz6xcuTKPPvpozjjjjFQqlbKjAQB02Z577pmbb745P/vZz1JfX58DDzww73nPe/Lwww+XHQ0AAAAAAAAA2AQoOwIAAAAAAACANvzxj3/MkUcemU984hM566yzcv/992fnnXcuOxYAwDrbb7/9cuedd+aOO+7ISy+9lBEjRuToo4/O/Pnzy44GAAAAAAAAAGzElB0BAAAAAAAAQCszZ87MbrvtlmeeeSY//elPc8EFF6S+vr7sWAAA3eqwww7Lz372s9x000353e9+l+HDh2fs2LFZsGBB2dEAAAAAAAAAgI2QsiMAAAAAAAAAqFm6dGk+8pGP5Pjjj89xxx2Xxx57LCNGjCg7FgBAjzrqqKPyyCOP5Nprr828efOy66675sQTT8xvf/vbsqMBAAAAAAAAABsRZUcAAAAAAAAAkGT27NnZfffdM3v27Nxyyy2ZOnVqXv/615cdCwCgV1QqlRx77LH5xS9+kW9/+9u55557MnTo0Jx++ul5/vnny44HAAAAAAAAAGwElB0BAAAAAAAAsEl75ZVX8qlPfSqHH354RowYkccffzxHHnlk2bEAAEpRV1eX8ePH56mnnsrXv/713HjjjRkyZEjOOeec/OUvfyk7HgAAAAAAAACwAVN2BAAAAAAAAMAm67HHHstee+2V73znO/n+97+fmTNnZuutty47FgBA6err6zNx4sT86le/ykUXXZQf/OAHedvb3pbPf/7zWbJkSdnxAAAAAAAAAIANkLIjAAAAAAAAADY5K1asyEUXXZQRI0Zk0KBBmTdvXk444YSyYwEArHf69++fT3ziE1m4cGE+97nP5fLLL8/gwYNz0UUX5R//+EfZ8QAAAAAAAACADYiyIwAAAAAAAAA2KQsXLsyBBx6YCy64IBdffHHuuOOO7LDDDmXHAgBYr73hDW/Ipz/96TzzzDM544wzctFFF2XHHXfMZZddlldeeaXseAAAAAAAAADABkDZEQAAAAAAAACbjOnTp2f48OF5+eWX8/DDD+dTn/pU6ur8r3MAgM4aOHBgzj///DzzzDMZP358PvvZz+btb397vvWtb2XZsmVlxwMAAAAAAAAA1mP+YhMAAAAAAACAjd6iRYsyatSonHbaaTn99NMzZ86c7LbbbmXHAgDYYG299da55JJLsnDhwhx99NE588wzs8suu+QHP/hBVqxYUXY8AAAAAAAAAGA9pOwIAAAAAAAAgI3aDTfckN133z1PPvlk7r777lx00UXp169f2bEAADYK2267bS6//PIsWLAgBx98cE466aTsvvvumTlzZqrVatnxAAAAAAAAAID1iLIjAAAAAAAAADZKf/vb33LiiSfmAx/4QI4++ujMnTs37373u8uORQeuvfbaDBkyJAcffPBrr6222ipf+cpXXlvffffdc+qpp5YdFQBoZYcddsi3v/3tPPHEExk+fHjGjBmTd7zjHbn55pvLjgYAAAAAAAAArCf6lh0AAAAAAAAAALrbfffdl/Hjx+fll1/OjTfemNGjR5cdiU745S9/mYULF2bhwoWrbH/xxRdXWf/FL36Rb33rW70ZDQDopJ122inXXHNNPvOZz+S8887L6NGjM2LEiEyZMiWHHXZY2fEAAAAAAAAAgBLVlR0AAAAAAAAAALrLq6++mnPPPTcHH3xw9thjj8yfP1/R0QZk3LhxaxxTX1+f888/vxfSAADrYvfdd88NN9yQOXPmZMCAATn88MNz6KGH5v777y87GgAAAAAAAABQEmVHAAAAAAAAAGwU5s+fn3e9612ZOnVqpk2blhtvvDHbbLNN2bHogqFDh2bXXXdNpVJpd0xjY2OnSpEAgPXDO9/5ztx222259957s3z58uy///456qij8uijj65x36effjoLFizohZQAAAAAAAAAQG9QdgQAAAAAAADABm3lypW55JJL8s53vjNbbrll5s6dm5NOOqnsWKylCRMmpE+fPm2+V6lUsueee2bIkCG9nAoAWFcHHHBA7r333tx+++1ZvHhx9t577xx77LF54okn2hzf2NiYnXfeOUOHDs2DDz7Yy2kBAAAAAAAAgJ6g7AgAAAAAAACADdazzz6bQw45JJMnT87555+fu+++O4MHDy47FutgzJgxWbFiRZvv9enTJxMmTOjlRABAd3rPe96TOXPm5Prrr8/TTz+dPfbYI+PHj8/ChQtXGfftb387lUoldXV1Ofzww/P444+XlBgAAAAAAAAA6C7KjgAAAAAAAADYIH3ve9/LHnvskRdeeCFz5szJueeemz59+pQdi3X01re+Nfvtt1/q6lb/k4YVK1bk2GOPLSEVANCdKpVKjj766MydOzdXX3115syZk5133jmnnnpqfve73+WVV17JF77whSTJypUr8+qrr+bggw/OggULSk4OAAAAAAAAAKwLZUcAAAAAAAAAbFD+8pe/5JhjjslJJ52UU045JQ8//HCGDx9ediy60Uc+8pFUKpVVttXV1eWAAw7IW97ylpJSAQDdra6uLmPGjMkTTzyRadOm5fbbb8/b3/72HHHEEfnrX/+aarWaJFm+fHn+8Y9/5MADD8xzzz1XcmoAAAAAAAAAYG0pOwIAAAAAAABgg3HLLbdkt912y6OPPpo77rgjDQ0N6d+/f9mx6GYf+tCHVttWqVQyfvz4EtIAAD2tb9+++djHPpYFCxbkv/7rvzJnzpysWLFilTGNjY154YUXcuCBB+ZPf/pTSUkBAAAAAAAAgHWh7AgAAAAAAACA9d5LL72UU089NUcddVSOOOKIzJs3L4ccckjZseghW2+9dUaOHJk+ffq8tq1SqeSDH/xgiakAgJ7Wr1+/vPLKK6sVHTVpbGzM888/n0MOOSR//etfezkdAAAAAAAAALCu+pYdAAAAAAAAAAA68sADD+SEE07I0qVLM3PmzHzoQx8qOxK94IQTTshPfvKTJEnfvn1zxBFHZODAgSWnAtjw/fSnP80f//jH19bnzZuXQYMGZebMmauMGzFiRLbffvvejscmbsmSJbn44ouzfPnydsc0NjZm4cKFec973pO77rorW265ZS8mBAAAAAAAAADWRaVarVbLDgEAAAAAAAAArTU2Nub888/PxRdfnCOOOCJXXnlltt1227Jj0UteeumlvOlNb8qrr76aSqWSGTNm5Pjjjy87FsAGr1KpdGrcf/7nf+bLX/5yD6eBVZ1zzjm59NJL05k/a6yvr88+++yT2267La973et6IR0AAAAAAAAAsI5Orys7AQAAAAAAAACbnscffzwLFy5s9/0nn3wy++yzTy677LJcfvnlufnmmxUdbWJe//rXZ/To0UmS/v37Z9SoUSUnAtg4TJgwIfX19Wscd9BBB/VCGljV9OnTU61WU19fv8af08bGxjzwwAP54Ac/mGXLlvVSQgAAAAAAAABgXSg7AgAAAAAAAKBX/f73v8+wYcMyZMiQ/OlPf1rlvWq1mq997WvZa6+90q9fvzz22GOZNGlSKpVKSWkp00c+8pEkyd57753Xve51JacB2Dh8+MMfTmNjY4djBgwYkJEjR/ZSImj2i1/8IjfeeGMuvvjinHzyyTnkkEOy3Xbbpa6u+U8dWxYhLV++PLfddlv23HPPNf5cAwAAAAAAAADlq1Sr1WrZIQAAAAAAAADYNKxYsSIHHXRQHnzwwVQqlRx++OH58Y9/nEqlkt/97nf52Mc+lnvvvTfnnXdePvOZz6Rv375lR17Fz3/+89x6662576678sT8+Xnhb3/LK8uWlR0L1kldpZKtttgig9/2trxz//3z3ve+NyNHjkz//v3Ljgb0gBUrVmTQoEH561//2ub79fX1Ofnkk/PNb36zl5OxJv/85z9zxx135LbbbsvDP/tZnvnNb/Li3/+elf4EENjAeP4EAAAAAACATdbpyo4AAAAAAAAA6DVTpkzJF77whaxcuTJJUqlUcsUVV+QNb3hDPv7xj2fbbbfND37wg+y9994lJ21WrVYzY8aMXHzhhZn/1FMZ0q9fDlm2LP+e5E1JfByXDd2KJEuSLEwyp74+D6xYkS1f//pM/PjHc+6552bgwIElJwS625lnnpkrrrgijY2Nbb5/33335d3vfncvp6I9S5YsyZe//OVM+8Y38reXXsq+ffpkRGNjdkwyMEmfsgOWbEWSF1M8l1VKzgJ0judPAAAAAAAA2GQpOwIAAAAAAACgd9x///054IADXis6atK3b9+sWLEip59+er785S9n8803Lynh6h555JGcPmlSHnrkkYxPcma1mj3LDgU9bHGS7yZp6Ns3lS22yMUNDfnoRz+aurq6sqMB3eSBBx7Ifvvt1+Z72267bf7whz+kUlEbU7aVK1fme9/7Xj599tmp/v3vOXv58pyY5M1lBwPoZp4/AQAAAAAAYJOh7AgAAAAAAACAnrdkyZLsuuuuWbRoUVasWLHKe3379s3gwYPz5JNPpk+fPiUlXN0ll1yST597bt7dp08uW75cyRGbnCVJPl+pZGqlkkMPPjjX/ehHGTBgQNmxgG5QrVaz/fbb5/e///0q2/v165dPfOIT+cpXvlJSMposXbo0xx1zTGbffXdOq1ZzQbWagWWHAuhhnj8BAAAAAABgo3e6f/IEAAAAAAAAgB53yimn5M9//vNqRUdJsnz58ixcuDAXXXRRCclW19jYmFNOOimf/fSn89/Vau5WdMQmamCS/65W8/DKlXnqvvuy/7veld/85jdlxwK6QaVSyYQJE1JfX7/K9mXLlmXcuHElpaLJb37zm+z/rnflqfvuy8MrV+a/FR0BmwjPnwAAAAAAALDxq1Sr1WrZIQAAAAAAAADYeF155ZWZOHFi1vS/p/v06ZM5c+Zkr7326qVkq6tWqzn2mGNyx80357rly/Oe0pLA+uVPSY6ur8/zW22VBx55JP/6r/9adiRgHc2fPz977LHHKtuGDBmSX/3qVyUlIkl+//vfZ9+99spbXnwxNzY25l/KDgRQEs+fAAAAAAAAsFE6va7sBAAAAAAAAABsvJ566qmcccYZayw6SpIVK1Zk77337oVU7fvsZz6TO265JfcoOoJV/EuSuxsbM/jFF/O+kSPz8ssvlx0JWEe77757dt5559fW6+vrM2HChBIT8fLLL+d9I0dm8Isv5m5FR8AmzvMnAAAAAAAAbJyUHQEAAAAAAADQI1599dV86EMfyooVK9odU19fn0qlkkqlksGDB2fatGm9mHBVM2fOzCVf+UquaWzMsA7GVWqvBzsxpr31zuwzOsmlSWYnWdzOPotr719aG9/W8db06uw+5yVZsIZrmJdkeot9RtfW29tvbe5LZ/frzLiu5m2yNMm1SU7LqvdndicydYelWTV3Z743LXX256G1zZP8sLExLz/zTCaMG9fV2MB6aMKECamvr0+SNDY2ZsyYMSUn2rRNGDcuLz/zTH7Y2JjN2xmzrs8HTdb2d/baPP905VlkbfOtjbX9fb422Tr77NKZsU3nH53mzF35vrTctjbfm7Q4d3s/X2s6z2kp7v3SNezfGz8HXTEra/4+LkjxPWnKPD3t/7fa0rwOjt2V71HTc2LL71F797qnxrZlbff3/AkAAAAAAAAbn0q1M/98JgAAAAAAAAB00ZlnnpmpU6dm+fLlr22rVCrp27dvGhsbs8022+TII4/MkUcemZEjR+aNb3xjaVn/9re/Zei//VvOffHFfHINY5s+VDwqyVVJBnQwptrOekfHbb1PkkxLckob+0xPMrHFesvjd/YD9V3d5+kkO3UiS2ttXcPa3JfO7remcWuTNyk+rH5yig+7t6Wjn4vuMrqd889NOizqSpLnkuzQwfud+SOSp5K8s74+115/fd73vvd1Yg9gffXss8/mbW97W6rVavbcc888+uijZUfaZN1yyy0Z84EP5OHGxuzcwbh1fT5o6/3WOvqdvTbPP2vSHfm6am1/n69tts4+u6xp7KVJzm5nv1FJLszqzwIdPUutSVsZ5iUZ3mK9o+ePNZ1nVJIrk2zTxnu98XPQFS2vu73vY+t702RNz4eLkwxq59hdfXY7LckV7WS4qZfGtmVd9/f8CQAAAAAAABuN0+vKTgAAAAAAAADAxud//ud/8vWvfz3Lly9Pv379kiT9+vXLIYcckosvvjiPP/54Fi1alO9973s5/vjjSy06SpIpF1yQf/3nP3NmF/aZleS6ngrUwqS0/0H8WbX3O1Jdw6uz+8yovXdVG+ObPow+KsUH3pe02G9uLePE2rj1wbrkvSrFfZ+WZFGL/RYlmVx779a1zDUvRYlBR65tcf6mc99Ze6+tD5C3pyGd/3lobeckn1u+PGd9/ONpbGzswlmB9c0OO+yQ3XbbLUkyYcKEktNsuhobG3PWxz+ezy1f3mHRUUtr+3ywrr+zu/L8097vmI5+9/TWM8Xa/D4v+3mnqehoUu18TedekuJZYFaKop3nOnGstfneNHmotpzRar0r51uU4t7PSlE61Vpv3OvOPHc1eTBtlxi1tLQ2ZlSSZ9P8vWnImp8Pv9CJDJ15dpuX4nlwcosMz6Z5vljQC2Pbsq77J54/AQAAAAAAYGNSqVarnf1bNQAAAAAAAID1xs9//vPceuutue++u/LEE/Pzwgt/yyuvLCs7Fm3o379ftt/+X3PwwYfnqKOOysiRI9O/f/+yY73m17/+dXbbZZfcvXx59unE+Ept2ZDiA+dPJ9mpnTHVdtY7Om7rfWYkGZviA8Hbtxj/XJIdWrzf+vidOeeaMnTm/aYco5JcmWSbdvY9LcWHnFtex9rcl87u1xN513TupUkGdjJbSw8m+X6ay4o62nd0ig+FL0kyoJO5Wpqd5LAUpQiHdiFja68m2a1//5z2pS/lU5/61DocCdZfzz//fG6++ebcccdPMm/ez/PHyhwi+AAAIABJREFUPy7O3//+z7Jj0QV1dZVstdUWGTz4bXnnO/fPe9/73vXuOSRJvvrVr2bq5z6XX7zySjZbw9h1eT7ojt/ZXXn+aS97e++v6+/orujq7/OefH7oTLYFSYbWzn9TO/s9mGTfFN+js7p47s7ma7o3TTnaey7p7HHPSzIlyQPJa8/hPf1z0JXnrqS5ZKq9Z+6Wx923Nm5Mi+2t71lbx78nzeVlrY/dlWe3ppKo1v99zktRxNQyW0+NXddcHfH8CQAAAAAAABuF0/uWnQAAAAAAAACgs6rVambMmJGLL74w8+c/lSFD+uWQQ5blP/4jedObkvXsc+ubtF//Otlqq2TgwGTJkmVZuPCZzJnz3XznO1dmyy1fn4kTP55zzz03AwcOXPPBetj/vfTS7FNX16mio5ZOTvHB5P+bZGr3x3rNO2rLeVn1g9zzastdevDcnXF/bfnZtP9h9CSZkOJD5fdn7YsJusO65p1U2764jf0HpPMlR0uT3Jviw9+zase9KcmINezX1ofkmz4cP6OT5+4OmyX55Cuv5L8uuihnnnlm+vb1JyhsPObOnZsvfvG83Hzzj7Plln1yyCErM378ivzLvyRbbll2uu63fHny5z8n225bdpLut2JFNUuW/C0LF87LnDlPZtq0K9a755Dly5fn0osuymc7UXTU0to8H3TH7+yefP7pzWeKrv4+L/t5554W52/PPikKcYZ043lbe6S2PKXFclZt+9qUKJ6QouzoZ2kuO+qJe722z11JUXR0U4qyorEdjPtZbblfq+0dPR/Orh1/bpqf59bFc7XloFbbm6b3J3ph7Lrm6ojnTwAAAAAAANg4VKrValf+MUEAAAAAAACAUjzyyCM5/fRJeeihRzJ+fHLmmdXsuWfZqeiqxYuT7343aWjom0pli1x8cUM++tGPpq6urpQ8jY2NefNWW/3/7N19dF1lnfD97ykNAooJ82irt6x0WrD17V6tj8jrLUrKvJSajDPLatOsiqzHdNKhMFWqMprqum1AHFOHG4a7NWVm5OlqEijzODYDOEoLzCygFMFmMc5gbYFmOaNknEUig2JLe54/rr3vc3Jyzsk5J+ct6fez1l7X2de+rn399k7s+bna6we3vvIKnyxwTiJqk4QNystJbYDONibb+VT3zTxPAN3AlrTxmwmbw5NZ5ha65lQxpBskbPDOjGM9YaP5i+TfkD5K2ODcRao4QinvpdB5ucZNJ14IRSSWEX7encBSiitmMELYlN8e3WMNYVN8KQURthI2yEModLS6iDkHgQPAuqi/D/gYYUN+ocaAeXPm8HdDQ1x11VVFzJTq0y9+8Qu+/OUv0df3Td73vjl89rOv0dYGDQ21jkzlUm95CMD999/PR1pb+Y+TJwv6M3g6+UG5vrMLzX/yxZ7NdL+ji1Hs9/l0YysmL8s2to1QDGeM4r6rC1270Pgy38NUP4tC124lVdCxnL8H5cy74lgh+/PEP6MkIW/uj857CUWdMp/lELCEVA6X697F5G754ivm/59MZ2w2052fzvxTkiRJkiRJkiRJmvE2WOxIkiRJkiRJkiRJUt37+te/zo03fp7/8T9O49ZbX7PI0SwwNgZf+lKCbdsStLR8iHvu+f9obCx26/b0Pfzww1xxxRVTbqZOl7khNy4qcJTUxulyFzuK14g3uI8DTaQKHOQrCJRPZjyFzEl/zmxx55PrGQtRrmJH0y02AGFz+l8QNuLHeoHLgIsLvGehxYny2Qf8EHiEsJm+kHumF0jK1ArspLgiCh9qaODdnZ3ccccdRcyS6s+BAwf4gz+4ikTil9x003E++UlIFPOHlGaUeslDAK699lp+tGMHDx8/XtD46eQH5fjOLib/meqexV4vdWwuxXyfTze2as4v5H6ljBkBFpC7wFZmjljq2uX8PShn3jXVevG1bsL7SJeZY40TCiAtJfUupyp2lE3mfU+FYkdg/ilJkiRJkiRJkiTNcBtq95+kkiRJkiRJkiRJkqQpHD9+nM7O/4cvfOFGbrstycMPW+hotmhqgttuS/Lkkyd59tl/4rLLLuT555+vehxPPvkkzaefXnCho2w6o3ZHOQLK4cKofSGjvXDSyMrpJvsm9lPRYmAb8CLwONBHKDh0CWHDfz5HCRvu24E2YJBQPKAULcANwJ4ohnZCAaR84s3yjxM2lcfHAKFg0gNFxvC+48f5wWOPFTlLqi+7d+/mQx/6AJdcMsaPf3yca66x0NFsVy95CMAPHnuMCwosdJSplvlBNfKfSpvO9/mpKP62X5nRvzLjej0pZ95VjBfJn2P1Rn3XFXCvcudus4H5pyRJkiRJkiRJkjSzWexIkiRJkiRJkiRJUl1KJpO0t3+M3bv/X+677yTXXmvhgdlo2TJ44onjvP71z3P55Rfz05/+tKrrHzlyhLcnk9O6RzOh2EwPUxeaKdXSqD2Q0S4pYG4yz1HInF6gFfgo2QsddUXt+BRxxNe7slwrJcZSlSPe2DzgYkLBhz3AXsLvQb7CD83AamAsmtcPLADWEzasj04RVy4fi9pbpxgXv9eLM/pXR21/keueBxx57rkiZ0n1Y9euXXz84x9nw4Zj3HvvCc4+u9YRqZpqnYcAHD5yhPNLnFtsflDO78BK5D/ljK8YhXyf1yq2YtevpPaovQRIpB2XZFwvRvw8rWl95f49rUTelc8mmFBIdUXUxjnWIOH36/GMcbmUO3ebDcw/JUmSJEmSJEmSpJnNYkeSJEmSJEmSJEmS6tIXvvBnPPjgfTzyyGv87u/WOhpV0lveAg8/fJxFi15i5crf4Ve/+lXV1n755ZdpfO21ad+nlbDR+layb8yON3Dn2rSdbaN3urjI0FBGu7iIGEu1NlpvGXAoy/UPRu1TU9wnvv7BvKMqbzrxxpv6c2mJ2nUFxNFI+HnvIWx2B2gD5hcwN9f9IPW7Uapi5zcBY//1X9NcVaqNJ554gk996hpuuinJn/85zPFfUp2SapmHAIy/8gpvLHFusflBub+zp8p/ilWtnKKU7/Na5zvx/f41z5hRwnNtLvPaAMNlHhd7IWrTc+BKvOty513ZdKetlbk2pP73matoVGyq389M6blbHEPm/x7HM65Xcmw2052fyfxTkiRJkiRJkiRJmtn8JzqSJEmSJEmSJEmS6s7u3bv5+tf/nP7+4yxdWv31R0aqv2a9GB+HHTugrQ0SidAODob+Ss4/80y4997j/OpXz3H11Wum/yBFOCOZLMt9Pk3YbHxnlmtTbVAvZLN2X3T/4ajtLSHGUswD9kafN2W5fmnU3krYZJ/NaHQ9fXy5baawjeHTiTd+5/tyzCu10MPFwDbgIFP/XNsIz5m5VvwsXSXOj8+nmp/NiZMnS5gl1dbPf/5zWlt/n6uvPsGf/VltYzHvqH7ekamWech0/wwtJj+oxHd2vvynWNXKKUr5Pq91vhPf7648Y74TtSvLvDbAvVF7FEhmOY5mjCv2vhem9VX6XReTdxXj3VGb+Uf6dHIsKC53i2N4MWPsC1HbnNZXqbHZTHd+NuafkiRJkiRJkiRJ0sxlsSNJkiRJkiRJkiRJdeWXv/wl11//x/T2Jrnqquqvv3UrLFhQ/XXrxY03wrp1MDQUzoeGoL0d1q6t/Pw3vxmGho7x3e/ez3333VfaA9TQYkLBgWwFga6M2kuA/RnX9pParH0luf33qF0Wte8tIcZStRA2Ug9FR7pmYCDq/xSh2EK64ah/iPB+StnMXIhfRG38fuMCBpmb2KcTb2vULo/un77p/FDaWgPFhw/AUuCGKcbEJTjuSesbB3ZGn1cVOP+BjP74fKr50mxx44038I53/IrbbqttsQTzjtrlHZlmah5STH5Qie/sfPlPsaqVU5TyfV7rfKc5ims7sD5j/VFgB7AuGnNxmdceBXoIuWCu52qOrveQu0BR5j13pN03vb5ttd51IXlXMeKiSzuY+DsV51jx/7XNViwqvfRq5nkxuds7o3YnqaJLI2QvKlWpsdlMd74kSZIkSZIkSZKk2SWRTJbpP1EpSZIkSZIkSZIkSWXwuc9t4qGH7uCJJ15lTg3+8y2JRGhPxb9JHR6GZcuguxs6O6G5GUZG4Ktfhe3b4cc/hsWLKzc/dsstCb71rWaeeeYnNDQ0lO8Bs+jo6ID+fnYVMSf6FSHbr8g4sJZUQaD0MZsJG7pzGQBW51lnFJifdv1FYF6emBIUJtucbM82AsT1OMaAxozrg0B7nnX6gM6Mvnzr5RuTrW8foWhBpoNM3EAfKyXeQuZ1A1vyXC/k5zLVHz9tTC46lWvtzHeV+Ts61fyp9AMdgP/8RDPJE088weWXX8bw8Ane8Y7axmLeUfu8I1M18xCARCLBLlIFTaYcH7Wl5gdQ/u/sfPlPofeYbnzFKvX7vNTYpvr+LzQfy5dPTrV2sflWbIiQe+TKqWLDhKJbe0gVlJrquVuBO0n9zqYrx+9BOfKubPfLNSdXzF3AthLvXWzulitPzBZDpcZme5Zi5k/F/FOSJEmSJEmSJEma0TbU4J8GS5IkSZIkSZIkSVJ2hw8f5rbb/he3316bQkenugMHQrt2bSgYAKHt6gqfn366svNjn/50khMnXuT2228vPPg60Qh8Ice1LYRN4r0Z/X3Aj5lY6CibeaQ2jreSfVN4JTUTNq9D2JSeaTXhOfqYGGf8fNMtSjCVFmBv2tpdwOPk3pRfaryrgaMZ8yBsNt9L8cWCSrGHUBwr/VkLXbsR2DmN+dJMl0wm2bixiw0bqHmho1NdveQdmWZaHlJKflDu7+x8+U8pqpFTlPp9Xut8Zwshv+nOWPtoBdfeEa2Tr9AR0fXWaPxUugi5yE5y/87W+l2XYjXh5xP9MUQr4TmLLeaTrtjc7U6yv7Nbqjg2m+nOlyRJkiRJkiRJkjR7JJL+p00kSZIkSZIkSZIk1Ylrr13Pj3701zz88LGi5u3bB7t3w/bt0NoKGzdCS8vEMYlEaF98EXbuhE2bwtg1a2D16olj0iWTqf6jR2HDBli6FLak7SwdHIT+fhgamnzPzPWTyTC+vT2cDwzAihXQ2BjO29rgbW+DbRk7YsfHoakpbODPvJa5Rj75/oZ482bo6YGxsVQ8AKOjMH8+dHdPfO5yz093xx1w881v4ujRnzF37tzCJpWgo6MD+vvZVbEVpNmtH+ggFJCRZoKHH36Y3/md5Rw9epL/9t9Ku4d5R+74sz1PLvWUd2SqVh4CkEgk2AWsqegqkjR7mH9KkiRJkiRJkiRJM9oGix1JkiRJkiRJkiRJqgvHjx/nzW8+h1tvfYVPfrLwefFG90yZG9zjDfmtraE4QLqBgVAkYKqiA93dYa14fCnr79kTCguka20N/RAKKCxfDgcPhuIGsf374ZJLwrjW1snrpa+RT76/IU4vjFDMtXLNTzc2BvPmzeHv/m6Iq666qrBJJbDYkTQ9bjbXTHPNNVczOtrPffe9VtJ8847Ja+QzU/KOTNXKQ8BiR5JULPNPSZIkSZIkSZIkaUbbMKfWEUiSJEmSJEmSJEkSwKOPPsr4+CsUs598376w4b+7O2xKTyZDGxcHGB6ePGfp0tTYvXtDX39/aNP3SiaTkzfIv/vdoS8uOJC+/tGj4drRo6n19+2bvP6OHZPHDg2lxra0hKIC996b+X5Cu2RJ7vcRx5zvmCmamuDSS0/jvvvuq3UokqRZ5P7797ByZWmFjsw7JppNeUcm85CZJVHEIUmSJEmSJEmSJEmSastiR5IkSZIkSZIkSZLqwpNPPklz8+nMm1f4nIceCu2mTdDYGD43NoZzgAcfnDznuutSY1taQjs0VNh68fjY7t2h7eyE5ubwubk5nKdfT9fbO/XYjRtD0YKRkVTfpk2hGMHixYXFOhu8733H+cEPHqt1GJKkWeL5559ndHSMCy4obb55x6nFPESSJEmSJEmSJEmSJKn8LHYkSZIkSZIkSZIkqS4cOXKEt789WdScnp7QNjVBIpE6mppCf1x8IF0xxZSmmrt9e2jjIgKx+Dy+ni6zaEC2sS0tocBAXIhgeDi0ra3540t/B7mOmeS88+DIkedqHYYkaZY4cuQIAOefX9p8846JZlvekck8ZOZIFnFIkiRJkiRJkiRJkqTastiRJEmSJEmSJEmSpLrw8ssv09j4Wq3DqBudnaFowugo/Ou/hr4LL6zsmt3doR0fn9gfn8fXKzU/U1MTjI39V3GTJEnKYTz6QmpsrHEgdci8YzLzEEmSJEmSJEmSJEmSpPKz2JEkSZIkSZIkSZKkunHGGcmixnd1hXZsDJLJ7EclxeuPjEzsP3Ro4vV0ucZmbsi//PLQ7tsH/f3h89Kl+ePJ9Q4KfR/vfndoX3xxYv8LL4S2ubmy87M5ceJk8ZM0pZGph8xa48AOoA1IRO1g1F/o/MEC58drJaJjM3CogDWGovGSyus3v/kNAKedVtp8846JZmPekck8ROVmDladHCxdvrwqUcAhSZIkSZIkSZIkSSovix1JkiRJkiRJkiRJmrFWrQptby+Mjqb69+2DRAK2bi393uMF7LqN19+xI1VMYGQEdu4Mn6+6avKcXGOvuGLiuMZGGBiA9nYYGppclKAS3vnO0O7cOTHGe+8Nny+8sLLzVR1bgQW1DqKGbgTWETa+E7XtwNoC5o5G49pzzB/NGL82WivWAywBhvOsMUzYvC+p/ph3lJd5h0415mDVy8Fi082rWqcxV5IkSZIkSZIkSZKUncWOJEmSJEmSJEmSJM1YLS1hM35PD8yfHwoNJBKwfDm0tsLaQnbOZmiNdrQ2NcH69YWvv2BBWHvBgnDe3Z26V6ZsY1taJo9bsSL1eeXK4p+lWEuXhpizPU9XV7ieLn7fpc5XbWyqdQA1NAxsB7qBo0AyarsIG+YPTTH/O9G4gWhufAxE/d9JGzsY9fWljdsbXdue4/77gWXFPJCkqjLvKC/zDp1qzMGqk4PFCsmrkjmOg9H13inmS5IkSZIkSZIkSZKKZ7EjSZIkSZIkSZIkSTPali0wMBA2tcf6+uDOO2HevNLuF9/r3/6t8PXjAgOtreF8y5bc43t7U2P37s09trEx9XnRosLin6477wzvL/15+vrglluqM1+qpANRuxZojj43EzbaAzw9xfx1Ubs6o391xnWA/qj9WFpfXFskW7GjrcAlhE37kuqXeUd5mXdIp4Zq5mAwvbxqlFAkqQ9YXMJ8SZIkSZIkSZIkSVJ+iWQymax1EJIkSZIkSZIkSZLU0dEB9LNrV60jqYxEIrTF/A3toUOwZEkogrBtW2Xiqmf9/dDRAZX8a+2Ojg7o76fef+32AbsJRXJagY2kCufEol8xXgR2ApuisWtIbQRPMFkyrf8osAFYCqTXwhgkFO8ZynLPzPWT0fj26HwAWAHENTTagLcBmb/S40ATYdN7rl/3bPFne55cNgM9wFhaPBA2tc8Hupn43JnaCO8g2xoJwrvZk2f+UHSPAbK/vz3RPdLfZb3rBzqo7P9OpXLp7++no6OjqO/imcq8Y/qqkYcAJBIJdhG+W1V/zMFyx5/teXKpdg42nbxqMzBM/pxOtWX+KUmSJEmSJEmSJM1oG+bUOgJJkiRJkiRJkiRJUnY7d4a2q6u2cai2NgPLCZvsIWz0Xh71Z/Mpwib7eGw7YeN7IXZEc96dsX571J9+z1zrx9dj7cDatPONhGcZzpj3r1F7VYGxlqInahsz+udlXM+lM2oz3+dgxvVMWwkb7XMVOoKwAb91ivUlqZLMO6SJzMHKp9o5WKl51b4olo0lzJUkSZIkSZIkSZIkFcZiR5IkSZIkSZIkSZJUZxKJcPT0QHc3LF1a64hUK/GG625gjLBxeyw672HyZnWApWlj90Z9/VGbTBuXzDiHsME+SaoYT/r6R6NrR9PW35dl/R1Zxg6ljW0hbD6/N2Peo1G7JMs9M2POd1RSK+Gd9hOKF8VHf9Sfa1P9e4He6HoxhQ8kqRrMO6TJzMEmmqk5WLFuje7VUqb7SZIkSZIkSZIkSZIms9iRJEmSJEmSJEmSJNWZ1mi3bm8vbNlS21hUWw9F7SagMfrcGJ0DPJhlznVpY+ON2kMFrpe5sXt31HYCzdHn5ug8/Xq63gLGbiRs1B9J69tE2Fy+uMBYa+WHTH6fQ8CRPHNagBuAPUAfoeBRtiIFklQL5h3SZOZg9aeUHKwY+6P7dU41UJIkSZIkSZIkSZI0LRY7kiRJkiRJkiRJkqQqSCbDUYg9e8LYG26obEyqfz1R2wQk0o6mqH9TljnzprFe5tztUduc0d+ccT1d5kb5bGNbCJvq4833w1HbOkV8iQKOShokvPMBIJl2DADroutT+VjU3lqJACUpYt4hTY852ESzIQebyl1Re3kZ7iVJkiRJkiRJkiRJys1iR5IkSZIkSZIkSZIkqeo6CZvWR4F/jfourPCa3VE7ntE/nnE9l/aoXZ3RH5/3FxBDY9QOFTBWkiSp3E7VHCyfUUJRqG5SuZokSZIkSZIkSZIkqTIsdiRJkiRJkiRJkiRJNZZIhGOmiePOd2h6uqJ2DEjmOKqx/khG/6GM6+lyjc3cxH551O4jtUF96RTx5HoHhb6Pd0ftixn9L0Rt8xTzp5JewKgNSDB5U/9o1GZ7d5JUbjP9+3hwENrawjOsXw/Dw+UZK03FHGyimZSDleK5qK100SdJkiRJkiRJkiRJksWOJEmSJEmSJEmSJEkV0tpa6whmvlVR20uqSA6EzekJYOs07p1ZhCff+jtIbaAfAXZGn6/KMifX2CsyxjUCA0A7YYN65kb8Snhn1O5kYoz3Rp+n2uDeG7X7mPj+BjOuA6yJ2nvS+sZJvY9VSJLyaWuD9nYYiqqYbN8Oy5aFokbTGSsVwhysvKqZg5XimahdMs37SJIkSZIkSZIkSZKmZrEjSZIkSZIkSZIkSVJJksnsx8GD4XrvdHcdixbCBvQeYD5hc30CWA60AmtLuGdcg6oJWF/E+guitRdE591p98qUbWxLlnEr0j6vLCD26VpKiDnb83RF19PF7zu2Npq/nPD+4uvtTP55rI761qWNawI2kft9SJKCwcFQuKi3F8bGUjnGwEAoajQyUtpYqVDmYOVVzRysFE9HbdM07yNJkiRJkiRJkiRJmprFjiRJkiRJkiRJkiRJZTM6CsuWQV8fLF5c62hmhy3AAGEjeKwPuBOYV+L94nv9WxHrx5vqW6PzLXnG96aN3ZtnbGPa50UFxFIOdxLeX/rz9AG3FDB3HrCT7O9jJ5N/HnsyxnaR/31IkoL+/tB+6lPQmPZlsSKq0PIP/1DaWKkY5mDlVc0crFjb09aRJEmSJEmSJEmSJFWWxY4kSZIkSZIkSZIkzRr79sH69ZBIhGPzZhgenjxueBi2bk2Na2uDwcGJY+JrAENDqXFDQ6kxg4OpcfnmZ44bHy/+edrawvl0njtTPD7fUazbb4fWVujsLH6uclsNbAOS0dHJ5M3Y8bVMmf1L0+61Z4q56evvSZuzeop4b0gb25Jn3KGo7aJ6m8vnEd5f+vN0MnHTfyzbe2kk+/vINp+MsdvI/z7yrSuptswxqptjxO+iMeMP1/j86adLGysVyxysfKqdg+W7VyljJEmSJEmSJEmSJEnlYbEjSZIkSZIkSZIkSbPC0BAsXw7bt6f6enpg2bKJG/iHhkLfpk0T+9rbJxcTiK+1tU38PDwcNvu3t6fG5ZufOW7t2qmfZ/Pmic8TP9/mzaU9dzXs2xfW3rixuutq5toZtV01jUKS8jPHyP/cldDaGtrM4k3xeXpMxYyVFJiDSZIkSZIkSZIkSZJqxWJHkiRJkiRJkiRJkmaFuFjA0aOQTIbj8cdD3+7dk8c9/nhq3NGjoS+9YEDswAEYGwvj9u4NfcuWhTazP9v8HTtSMR09Ct3doXhAviIBcdGg7u7UGmNj4bynJxRCKPa5s4nH5zuKceutoeBAS0tx83TqSURHD9ANLK1tOJKUlzlG9XOMNWtC+8ADqb7xcejtnd5Y6VRnDiZJkiRJkiRJkiRJqjWLHUmSJEmSJEmSJEmaFVpbQ7t7d9jIPz4OF18cNtNv25YaF2+wX7QobOgfGgrFAnK57jpobAyf04v4bNqUvT9Tby80N4fPzc3Q2ZmKM5eHHpq8RmNjOAd48MHin7vS9u8P7zJ+Pimf6NeWXmBLLQORpAKYY1Q/x1ixIqzf3g6JRDiamqY/VjrVmYNJkiRJkiRJkiRJkmotkUwW+9/ilCRJkiRJkiRJkqTy6+joAPrZtau0+cPDsGxZ6ry1FTZuzF4kYPNm6OnJfp/4b1ATiYnnsUL7c40rZGx8nk88tpjnzhVHIetMZf162L4dxsZSxROmq78fOjqgkn+t3dHRAf39lPhrJ53y+oEOKvu/U6lc+vv76ejoKPi7LWaOEVQ7xxgdhe98B9atC2uvWQOrV2d//mLGFqoaeQhAIpFgF7CmoqtI0uxh/ilJkiRJkiRJkiTNaBvm1DoCSZIkSZIkSZIkSSqHpUvDRvaDB6G3F4aGYPlyaGsLm/VjO3aEIgRdXbB3bxj/4ou1i3u6Cn3uShodDYWOurvLV+hIkqR6YY5Rmxxj3jzo7Awx7NkTiheNjIRrvb2lj5UkSZIkSZIkSZIkSVLtWOxIkiRJkiRJkiRJ0qyydCnccAMcPRoKDQwNwbJlqevr1oV22zZoaQnjX/e6ysUTb7SPHToU2u7u3HO6ukI7NhY27Wc7Mk313Nnkune+dbJ57rnQXnhhYeN16klEx2wwTOHPMtXYQaAtGrM+Gi+pfpljVC/HaGuDRALGxyf2Hz4c2re9rbSx0qlotuRhQ0z9HIXkVokCDkmSJEmSJEmSJElS5VjsSJIkSZIkSZIkSdKssH592Oi+f384b26G88/PPT4uCDA+Dr29lYtrx45UMYKREdi5M3y+4orcc1atCm1vL4yOpvr37QvPuHVrqq/Y566EZ54J7ZIl1V1XqrZRYIr6HgWPbQPOfVg/AAAgAElEQVTaCRv3AbZH4wdLjk5SpZhjhPNq5hhr1oT2nntSfYcOwe7d4fOll5Y2VtLMNEzInfIpV27VWuR4SZIkSZIkSZIkSVJxLHYkSZIkSZIkSZIkaVa4+urQXnJJ2JifSMCCBaGvry81bmAgtEuWhDFNTdDTk7oeFygopwULUvH09EB3N7S05B7f0hLG9PTA/Pmp51m+HFpbYe3a1NhCn7uSnn46tE1N1VlPqpUvl2nsIGEjfi8wBiSjY4CwSX+k1AAlVYQ5RvVzjBUrQjzr1qXWXrIEtm8P77m5ubSxkmae/UxdbLKY3CqZ4zgYXa9gjTpJkiRJkiRJkiRJEhY7kiRJkiRJkiRJkjRLXHwxHDwYNvDHurthzx7o7Ez1rV49cYN+dzf8+MdhLsAjj5Q3ri1boDfaMdvaCnv3hr5C5g0MQFdXqq+vD+68E+bNS/UV+tyVtH17aNPjkmabrcC/lWlsf9R+CmhM618Rtf9QXGiSKswcI9VXrRyjsTHEk/k+Dx4M77nUsZJmlq3AJYSiRflMN7caJRRU6gMWFxmjJEmSJEmSJEmSJKk4iWQymax1EJIkSZIkSZIkSZLU0dEB9LNrV60jKY9EIrT+jWzp+vuhowMq+dfaHR0d0N/PTPm12wfsBqL6UnQDHwWWZowbBh4ENkXnrcAaIL3mQ/QrShIYAtqicZ1RCzAItEefB/LMzxy3gokbzdPH5nqeVmAj0MJkhT53psQU17PFlM0+YDlwkLARPt+8Qsbmeh/xtS5gWwFx1YN+oIPK/u9UKpf+/n46Ojpm/HezOUZ1VCMPAUgkEuwifE+rvpmHBdXMwxLAnii+qfKnfNemyq02E35ue6aIR/XB/FOSJEmSJEmSJEma0TbMqXUEkiRJkiRJkiRJkiRpakOEIjrb0/p6CAV19mWMW0Zqg33c107YDJ/tvm0Zn4cJm77b08blm585bm3+R4Ho/unPEz/f5iz3L+S5K+VQtP4AU2/qL3RsXMRgPKM/Pt+OJEmqJ+ZhKdXMw5Kk8qZ8ppNb7SM808biQpMkSZIkSZIkSZIklchiR5IkSZIkSZIkSZIkzQDxRvijhI3fSeDxqG93lnGPp407GvWlb4aPHQDGonF7o75lUZvZn23+jrSYjgLdhI3x+TbAx5vKu9PWGIvOewib/DOfZ6rnziZZwJHPOKFYQTewuoxj10TtAxnze6eYJ0mSasM8rPp5WDGmk1vdSiiW1FLGeCRJkiRJkiRJkiRJuVnsSJIkSZIkSZIkSZKkGaA1ancTNqmPAxcTNopvSxsXbx5fRNisPkTYCJ/LdUBj9Dl9k/emHP2ZeoHm6HMz0JkWZy4PZVmjMToHeDBtbKHPXQm9hPd3XZnHriA8VzuQiI6mEmOUJEmVZx5W/TysGKXmVvsJP6POqQZKkiRJkiRJkiRJksrGYkeSJEmSJEmSJEmSVAHJZDikctkStZuA5cBawqbzbDYD84FlQBvQk+e+83L0N+boz7Q44zzecL89z5w4niZSG9LTN6VvShtbzHNnShRw5DIYxfk4ud9RKWMhvNs7gb7ovBUYIPWskpSPOYZUfeZh1c3DilVqbnVX1F5exlgkSZIkSZIkSZIkSflZ7EiSJEmSJEmSJEmSpBlgKZAEDgK9wBBh03kbMJw2bgdhE3sXsDca/2JVIy2vQp+73Nqj9hKyb8pPPy9mbGwe0El4tj3AamAkutY7/fAlSVIZmYdVNw8rRbG51SihKFQ3hReXkiRJkiRJkiRJkiRNn8WOJEmSJEmSJEmSJClNIhGOmSaOOz3+zL5sRynGx2HHDmhrC/doa4PBwdCfLx6Vx1LgBuAoYRP9ELAs7fq6qN0GtETjX1fBeEYyzg9FbXeeOV1RO0bYkJ7tyDTVc2eT69751qmGNkLxo/GM/sNR+7bqhiOpSmbqd2K+7/TBwVQ+sH49DOepflLM2EKYj6gWzMPqMw8rJbd6LmovLGMckiRJkiRJkiRJkqSpWexIkiRJkiRJkiRJkk5Rra2lzbvxRli3DoaGwvnQELS3w9q15YtNk60nbOLeH503A+fnGR9vdh8HeisY1w5SG+1HgJ3R5yvyzFkVtb3AaFr/PsIzbk3rK/a5y2WqTfnp58WMBVgTtfek9R0CdkefL51++JJUcW1t4fs/zge2b4dly0LBoemMLZT5iKrJPCyoVh5WrFJyq2eidkmlgpIkSZIkSZIkSZIkZWWxI0mSJEmSJEmSJEmaRZLJcKR/zjwOHgzXe0vYeT08HAoUdHfD0aPhfkePQldXKDJw6NDkOFQeV0ftJYRN5wlgQdTXlzZuIGqXRGOagJ6064covwVp8fQA3UBLnvEt0ZgeYD6p51kOtALpdSoKfe6ZZAXhOdeReqYlwHbCz6+5dqFJUk7p3+2Dg+F7v7cXxsZS1wYGQsGhkZHUvGLGFsp8RNVmHlbfeVgpudXTUdtUjQAlSZIkSZIkSZIkSf+HxY4kSZIkSZIkSZIk6RQyOgrLlkFfHyxeXPz8AwdCu3YtNEe7hpubQ3EBgKefzj5P03cxcJCwOT3WDewBOtP6VjNx83k38ONoLsAjZY5rCxDXzWoF9kZ9hcwbALrS+vqAO4F5aX2FPvdM0kh4zsyf00HCz0+S6l1/f2g/9SlobEz1r1gR2n/4h9LGFsp8RNVmHpZSj3lYKbnV9qidl+O6JEmSJEmSJEmSJKkyLHYkSZIkSZIkSZIkaUZLJGD9+uzX1q8P18fHw/nwMGzdGvoSCWhrg8HBqe+fSBTev29fat22tnBe6HNMdZTD7bdDayt0lrg7eWQktPPnT+x/61tD+6MflR6bpraUsDk9GR1bCBvbM3VmjFkczU2S2pgeX89UbD/ADdG1PUBLEXNXA9vSrneSfcN5oc9dDfneQzFj5zH557R02tFJKidzjNyGhkKbXrwo/Ty92FAxYwtlPqJaMA+rbR42VQ5WbG5VTE4nSZIkSZIkSZIkSSofix1JkiRJkiRJkiRJmtF6e2H7dhgdndg/Ohr6e3vDZvqhIVi2DDZtSo0ZGoL29qmLERRq82ZYvjysG99/+fLQXw/27YOeHti4sfR79PSENrNgwbx5E69LkjTTmWPk1hpVOomLPcXi8zjOYscWynxEkiRJkiRJkiRJkiRpZrLYkSRJkiRJkiRJkqQZ7corQ7tv38T++DzeYN/WFtrHH4dkMhxHj4a+9vbpxxEXEuruhrGxcP+xsXDe0wPDw/nnxzHlO6br1lvD+2hpmf69JEma7cwxcluzJrQPPJDqGx8PBaCmM1aSJEmSJEmSJEmSJEmzm8WOJEmSJEmSJEmSJM1oS5eGYgP9/RP7+/uhqwsWLw7n8Wb+RYtCUYChIdixo3xxPPRQaDdtgsbG8LmxMZwDPPhg+dYqxf794Zk7O2sbhyRJM4U5Rm4rVoR3094OiUQ4mpqmP1aSJEmSJEmSJEmSJEmzm8WOJEmSJEmSJEmSJNWNV19NlDRv48ZQWODQoXB+6FA4X7Vq4rjNm2H+fFi2DNraoKdnmgGnie/V1JTayJ++mT8uSJBL+pxcx3TcdVdoL798evepttNO86+161UyOiRppnjd614HwIkThc8xx8iusRHuvBP6+sJ5aysMDMCWLdMbW2/MQ1SvzMMkSZIkSZIkSZIkSTOV/xpDkiRJkiRJkiRJUl04++yzGR+fW9Lc970vtI88Etqnn57YD7BjRygW0NUFe/fCwYPw4ovTCHgGGR2F7duhuzsUHJiO7u7Qjo9P7I/P4+vlMDYGTU1vKN8NJUmntMboSzDzOywfc4zc5s2Dzk5IJmHPHli9GkZGwrXe3tLHFqIa+Yh5iCRJkiRJkiRJkiRJUvlZ7EiSJEmSJEmSJElSXTjvvPP4yU8SJc1tbIS+Pli3LhT2aW8P5+mFfdatC+22bdDSAkuXwuteV1qso6OT+7q6Qjs2FjbyZzvyyTWn0Pn5PPdcaC+8sPR7xN797tBmFnF44YXQNjdPf43YkSNw3nmLynfDWSwRHTNNIuPIZijPtWLHjgODQFs0ri06L6LuSdZ77iD1DJuBQ2UYmy7XcxXy/iSlnH/++QAcPlz4HHOM7NraIJGYXGwofrdve1tpYwtVjXzEPESlmqnfy7nyisz+fLlHnOuUM9dKV0xeCDCcY3y+Z0p/NnMtSZIkSZIkSZIkSSo/ix1JkiRJkiRJkiRJqgvvf//7GRk5lnWTfyE++MHQzp8f2t/7vezjDkWVRcbHobd36vu2toZ2//7UvNtvnzxu1arQ9vZOLFSwb1/Y4L9169RrVcozz4R2yZLp3+ud7wztzp0wMhI+j4zAvfeGz+UoqBR76qkGLrjg0vLdUDPOMGGTfDnGjgJrgXbCRnmitj3qL/GPHtYC69LOe4AlUTzTGRsr5h1Iyu+3f/u3mTeviR/8oLh55hiTrVkT2nvuSfUdOgS7d4fPl15a2thCVSMfMQ+RYKTI8TcScp1sudZ0FZsTjQLLSlyrtcR5kiRJkiRJkiRJkqSpWexIkiRJkiRJkiRJUl247LLLaGx8PfffX9r8xYuhqyt87uqC5uaJ1wcGQrtkSSgM0NQEPT2p63GBgkzxBv1LLknNa2qaPK6lBbq7wz3nzw9jEwlYvjwUM1hbjh2+JXr66dBmizsWxzuVpUvD8/T0wIIFYc6CBeG8qytcL4eXXoLHHjvBypUry3ND1bVkdKTbT+Eb1AsZ+x3ChvuBtPWS0flQdL1Yg9HcvrT77Y2ubZ/G2NhUz5XtvUnK76qr2rjvvrlFzTHHmGzFirD2unWpeJYsge3bw/tIf0fFjK2XfMQ8RKeybPlFLxPzp2xjhgk5TTdwNLp+FOgi5EA5/igsSDF5YezLea5le5YkcDC63psxTpIkSZIkSZIkSZJUPhY7kiRJkiRJkiRJklQXGhoa6OhYy7e+dXrJ91i1KrRXXz352urV0NeXOu/uhh//GA5GO1ofeST7PVevDhvxW1vDeV8f3HBD9rFbtoSxcUGEePydd8K8ecU9SzltjyqplCuGO+8MzxW/k9bWcH7LLeW5P0B/P7z5zb/F7/7u75bvppoxtgKXEAoRlWvsuqhdndG/OuN6Mfqj9mNpfS1Rm1nAqJixUNw7kFS4q6++hu997yT//u/FzTPHmKixMZUPxLq7wzOvXl362GJUMh8xD5GCw1H73gLGHojatUBcw6yZUOwI4OkSYyglJ9oK/FuR64wSCir1AYuLnCtJkiRJkiRJkiRJKlwimUz6H56RJEmSJEmSJEmSVBcOHz7Me97zTh5++DUuvrjW0cwsiURop/M3wInE9ObnuicUd9/f/Abe854zWL/+Jj7zmc+UN6AMHR0d0N/ProquMlmCsPF7W5Zr6wnFb8aARmAYeBDYFF1vBdYwsWhP9JpJ5jjPNS62D9gdrdsKbCRViGeq55hKvh99vjj3RLHkGlPs2DZgKMe1RDR/T55YCzUUrTXA5MJKxYwt9h3ku15J/UAH4D8/0UyRTCa59NL/m0svfYatW0/UOpwZoRw5RrHr1TIfqWYeApBIJNhF+G5XbZiX5Y5nH7Ac2FtADJuBHlLvKjYKzAe6gS0FxJgtrkJzIkjFfJBQvGiq8bHNhJ9vtnywlrmWJjP/lCRJkiRJkiRJkma0DXNqHYEkSZIkSZIkSZIkxc4//3yuv/5Pue66Mzh5stbRnFr274e+vlpHEfzFXyQ47bT5XHfddbUOpWJ6CRvYRzP6R6P+XsIm8SHCJu1NaWOGgHZgsEyxbCZsCN+edv/lUX+tJAkb2ss5tjNqM9/bYMb1Um0lbIQvpNBRIWOLeQeSCpdIJLj11u385V/Cs8/WOhplqod85FTIQzSReVluP4za/wvYQchfEtHn8YyxPVHbmNE/L+N6sYrJiQ4R3tcAsLSINfYR4ttYXGiSJEmSJEmSJEmSpBJY7EiSJEmSJEmSJElSXenu/hI//emZ3HZbrSOZmRKJcBTr0Uehc7rVXsoQx7PPwk03zWXr1jtoaGgoX0B15sqo3ZfRH5/HG7rbovZxwkbvJHA06msvQxzxxu5uYCy6/1h03gMMTzE/WcBRL1qBvUA/qY36ieh8L9MvLPReQjGEVqYuelDMWEnld9FFF9He/nHWrTudY8dqHc3MUep3ezFqnY+cKnmIJjIvm9oyYF3a+TpgLZMLHtXSOKEQVTf5i05mcyvh59xS7qAkSZIkSZIkSZIkSZNY7EiSJEmSJEmSJElSXXnjG9/Ibbd9k02bEtx/f62jOXXccEOtI4D/+A9obT2d3//9q1i5cmWtw6mopYQN1f0Z/f1AF7A4Oo83pi8ibHAfAnaUMY6HonYT0Bh9bozOAR4s41r14IeEd5huCDhShnu3ADcAe4A+QtGDzKIJpYyVVBm33LKVZ589i+uv959P1ZNa5iOnUh6iiczLcovXTi/wlAQGCM//QA1iyqWXENN1Rc7bH80rY501SZIkSZIkSZIkSVIe/msdSZIkSZIkSZIkSXVn1apVfPazn2PNmgaGh2sdzcyQTE48aq3YeH79a/joRxs466xF3HVX5lbzyno1kajqerGNhI3Vh6LzQ9H5qoxxm4H5wDKgDegpYwzxvZqARNrRFPVvyjYpTaKAo14MEp5ngMmb9ddF18vlY1F7a5nH1qvT5vjPTzTzvOUtb2Fo6LvcdddpfPWrtY6mvtVbjlGMQmOvZR7in6H1wbwsuzhfujijf3XUVvd/LbkNEt7f48C8IufeFbWXlzUiVZp/dkqSJEmSJEmSJEkzl3/bJ0mSJEmSJEmSJKku3XzzV7nyypV88INz+d73ah2NKunnP4cPfaiB5547h/vu+z5nnXVW1dY+++yzGZ87t2rrpXtf1D4StU9n9APsIGzc7gL2AgeBF6sS3ezTHrWrM/orsVm/MWqHyjy2Ho0BTW94Q63DkEpy0UUXceedf8MXv5jgc5+DkydrHZFqoZZ5CEDj61/PL6u6orIxLytNev7SHbXjGWPGM65XQpznXUL24k65ij2NAtuj2BqzXFd9Mv+UJEmSJEmSJEmSZjaLHUmSJEmSJEmSJEmqS4lEgoGBe1i16hOsXDmHO+6AZLLWUancDh6Eiy5q4JVXFvKP/7ifc889t6rrn3feefwkkW3rc+U1An3AOsJG6/boPH2j9bqo3Qa0AEuB15W43miWvq6oHQOSOY58cs0pdH49KaXYUBth43zmpv74XXeVOHYmOQKct2hRrcOQStbR0cHdd9/NX/7l6Xz0o6fx8su1jkjVVOs8BOD8887jcNVXVSbzsuxy5S/xeXr+8u6ozSwA9ULUNpewfqU9F7UX1jQKFcv8U5IkSZIkSZIkSZrZLHYkSZIkSZIkSZIkqW41NDSwY8dfcfPNt3D99Qk+9KG5/PCHtY5K5TA2Btdfn+D975/DO97xAR599AALFy6sehzvf//7GTl2LOuG82r4YNTOj9rfyzHuUNSOA70F3Lc1avenzbs9y7hVUdvLxE33+wgb27cWsNZMEb+3fUzcsD+Ycb0Ya6L2nrS+cWBn9HlViWNnkqcaGrjg0ktrHYY0LatWreLhh/+Jxx9vYsmSBv7mbyywONvVSx4CcMGll/KDhoaarK2JzMsmi/OXBzL64/P0/OWdUbsTGIk+jwD3Rp8rWVBoquJOuYo9PRO1SyoYm8rP/FOSJEmSJEmSJEma2Sx2JEmSJEmSJEmSJKnuffazn+XAgSc5dmwZF1yQ4JprEhY9mqFGR+GWW+Dtb5/L4GAT3/zmDh544Ps0NjbWJJ7LLruMxte/nvtrsjosBrqiz11Ac8b1gahdQtjk3gT0pF0/RHbxxvRL0uY1ZRnXAnRH95wfjU0Aywkb89cW+BwzwVrCMy0nvIv4WduZ/KzxtamsjuauS5vTBGwivNeWEsfOFC8Bj504wcqVK2sdijRtF154Ic888yx/+IefYt26OVxyyVzuvReOH691ZCqnestDAFauXMljJ04wVrMIFDMvm2xFtHZ7Wjxx/pSZvyyNxvYAC6JxC6Lzruh6rNBcq9KejtpsPw/VJ/NPSZIkSZIkSZIkaeZLJJP+d8gkSZIkSZIkSZIkzQzJZJKBgQFuuWULzzzzLOeffzpXXHGMd70Lfuu34Mwzax2hMp04AS+9BEeOwIEDDTz22Gs0NZ1NZ+ef8PnPf56mptpvLb52/Xp+9Nd/zcPHjtVk/X2ETeyPAxdnub6DUCAHwqbytcCvgWVAH9BJarN4+j8AGAT6gaEpxsVjHwG2R+d9wB8A80p5oCLkiqfYMYWOHQceIPVeWgkFCFYA6WUuilkTJr7rLmAVuYsXFTO20HiKjbdc7gBuftObOPqznzF37twqry5VzsGDB/mf//NLDA3dx9lnz6GlJcl733uCt74V3vjGWkenYsyEPOS1115jwVvfyhd+8QuurXUwMi/LEk9m/pQvfxkFvhONi3OtVuBjTC/XKnVeuXKoWuVamsz8U5IkSZIkSZIkSZrxNljsSJIkSZIkSZIkSdKM9NRTT3H//ffzT//0EP/yL//Mf/7nOK++WptiNcptzpwE55xzNuedt5ALLriMFStWcOWVV3LGGWfUOrT/4/Dhw7znne/k4ddey7qpXZVTzxvHE9RnXNnU4j3+BnjPGWew/qab+MxnPlPFlaXq+dnPfsbf//3f8+CD32N4+Af87Gej/PKXv6p1WCrCTMhDAL7xjW+w7Ytf5J9ffZXX1ToYnbKqnU+Ya6lY5p+SJEmSJEmSJEnSrGCxI0mSJEmSJEmSJEmSPrdpEw/dcQdPvPoqc2odzCmkXjeO7weeATprHUiBavEeb0kk+FZzM8/85Cc0NDRUcWVJmn2OHz/Of3/72/nkyAg3+s/5VCPVzCfMtVQK809JkiRJkiRJkiRpVtjgv9GUJEmSJEmSJEmSJJ3yur/0JX565pncVutATlEJUpvI68GjzIzN97V6b88CN82dy9Y77nCjuSSVQUNDA1vvuIOb5s7l2VoHo1NeNfILcy0Vy/xTkiRJkiRJkiRJmj0SyaT/KShJkiRJkiRJkiRJknbv3k37xz/OnmSSq2odzCkic/O4/4ChOLV4f/8BXHr66SxbsYLdf/d3VVhRkk4dqz7yEQ4+8ACPHTvGm2sdjE455mWT+U7qg/mnJEmSJEmSJEmSNKtssNiRJEmSJEmSJEmSJEmRP7vxRrZ94xs8cvw4S2sdjFRnfg38fkMDY+edx+NPPcVZZ51V65AkaVb51a9+xSXvex9NR47w3ePHObPWAUlSjZl/SpIkSZIkSZIkSbPOhjm1jkCSJEmSJEmSJEmSpGo7duwYe/bs4etf//qE/pu/+lWuXLmSD86dy/dqFJtUj34OfKihgefOOYf7vv99N5pLUgWcddZZ3Pf97/PcOefwoYYGfl7rgCSphsw/JUmSJEmSJEmSpNnJYkeSJEmSJEmSJEmSpFPCyZMnefjhh1m3bh1vfetb+cM//EO+973vcfLkyf8zJpFIMHDPPaz6xCdYOWcOdwDJ2oUs1YWDwEUNDbyycCH/uH8/5557bq1DkqRZ69xzz+Uf9+/nlYULuaihgYO1DkiSasD8U5IkSZIkSZIkSZq9LHYkSZIkSZIkSZIkSZrVfvjDH7Jp0yYWLFjAFVdcwZNPPsmNN97ICy+8wPe//33mzJn4V+cNDQ3s+Ku/4uZbbuH6RIIPzZ3LD2sUu1RLY8D1iQTvnzOHd3zgAzx64AALFy6sdViSNOstXLiQRw8c4B0f+ADvnzOH6xMJxmodlCRVgfmnJEmSJEmSJEmSNPslksmk/xFKSZIkSZIkSZIkSdKscvjwYQYGBujv7+fZZ59l0aJFrFmzhvb2dt71rncVfJ+nnnqKDV1dHHjqKT4BXJ9M8t7KhS3VhVHgr4Gtc+eSOPtsbunt5ZOf/OSkwmCSpMo6efIk3/rWt7hx0yaSL7/Mptde4xpgXq0Dk6QyM/+UJEmSJEmSJEmSThkbLHYkSZIkSZIkSZIkSZoVfvaznzE4OMjdd9/NE088wfz58/nYxz7GmjVruOiii0gkEiXdN5lMMjAwwC1btvDMs89y/umnc8WxY7wL+C3gzLI+hVR9J4CXgCPAgYYGHnvtNZrOPpvOP/kTPv/5z9PU1FTjCCXp1DY2NsbXvvY1+v73/2b85Ze5dO5cLjx+nPOAc4DTah2gpKKcBE71Ej7mn5IkSZIkSZIkSdIpy2JHkiRJkiRJkiRJkqSZ6xe/+AV/+7d/y913380jjzzC2WefzUc+8hHa29u58sorOe208m7/f+qpp7j//vv5p4ce4l/++Z/5z/FxXj12rKxrSNU2J5HgnLPP5ryFC7ngsstYsWIFV155JWeccUatQ5MkpXn11Vd58MEHeeCBB/jBo49y5PnneenllznpPwGUNMOYf0qSJEmSJEmSJEmnLIsdSZIkSZIkSZIkSZJmlvHxcb797W9z9913s3fvXubOncuHP/xhVq9ezYoVKzjzzDNrHaLKKJFIsGvXLtasWVPrUCRJkk4ZHR0dAOzatavGkcwur732Gt/85je5+eabGRsb49prr+Vzn/scb3rTm2odmiRJkiRJkiRJkiRVw4Y5tY5AkiRJkiRJkiRJkqSpvPLKKwwMDPCRj3yE+fPn09XVRUNDA3fddRejo6Pcc889/NEf/ZGFjiRJkiTVrblz53Lttddy+PBhenp6uOuuu1i4cCGbN2/mpZdeqnV4kiRJkiRJkiRJklRxFjuSJEmSJEmSJEmSJNWlV199lW9/+9usXr2aefPm8YlPfIJXX32Vbdu28fOf/5w9e/bQ3t7OG97whlqHKkmSJEkFO/PMM/n0pz/NkSNH+OIXv8i2bdtYtGgRX/nKV3j55ZdrHZ4kSZIkSZIkSZIkVYzFjiRJkiRJkiRJkiRJdeP48ePcf//9XH311cyfP5+PfvSjvPjii/T29vLv//7vfPe73+Waa66hqamp1qFKkiRJ0rS84Q1v4MYbb+S55wGOv+0AACAASURBVJ5j48aNfOMb32DhwoV87Wtf45VXXql1eJIkSZIkSZIkSZJUdhY7kiRJkiRJkiRJkiTV1IkTJ9i7dy/r1q3jLW95Cx/+8Ic5dOgQX/nKVxgZGeGhhx5i/fr1vPnNb651qJIkSZJUdm984xv58pe/zPPPP88f//Ef09PTw6JFi7j11lv59a9/XevwJEmSJEmSJEmSJKlsLHYkSZIkSZIkSZIkSaq6ZDLJo48+ynXXXce5557LlVdeyZNPPsnnP/95nnvuOR5//HH+9E//lLe97W21DlWSJEmSquKcc87hpptu4vnnn+cTn/gEX/jCF3j729/OHXfcwbFjx2odniRJkiRJ0v/P3p3HV1Hd/x9/3xDWrxpqFUQ0yCKgiEFURAouQVTQRARZgoLfnwKFb7VqwYqS1AWoS0NxfYCEapEtCC4kUr9aSMsXrWBFjIIIopJYllypTaoVIcv9/XHucG9u7r5ksryej8d9TGbmnDmfWTJzz8D5BAAAAABiRrIjAAAAAAAAAAAAAEC9+eCDDzRz5kx16dJFgwcPVlFRkaZNm6bdu3dr+/bt+vWvf62zzjrL7jABAAAAwDannHKKfve73+nLL7/U6NGjNWPGDPXs2VNLlixRVVWV3eEBAAAAAAAAAAAAQNRIdgQAAAAAAAAAAAAASKhPPvlE2dnZ6tGjhy6++GK9/vrrmjhxooqLi7Vz5049+OCD6tmzp91hAgAAAECDctppp+mpp57S559/rmuvvVa/+MUv1Lt3by1btkzV1dV2hwcAAAAAAAAAAAAAESPZEQAAAAAAAAAAAAAg7vbs2aM5c+aoT58+Ov/88/XSSy9p5MiR2rp1q/bu3at58+bp/PPPtztMAAAAAGjwzjzzTC1atEifffaZhgwZottuu03nnXeeXn75ZdXU1NgdHgAAAAAAAAAAAACEjWRHAAAAAAAAAAAAAIC42Ldvn5544gldeOGF6tWrl5577jmlp6dr8+bN2rdvn3JzczVgwAC7wwQAAACARqlr16568cUXtXPnTvXv319ZWVnq16+fXn/9dblcLrvDAwAAAAAAAAAAAICQSHYEAAAAAAAAAAAAAIhaSUmJ5s+fr4EDB6pbt256/PHHdcEFF2jDhg3av3+/nnnmGQ0ePFhJSfzzNAAAAADEQ8+ePbVixQp9/PHH6tWrl0aNGqWLL75Y69evtzs0AAAAAAAAAAAAAAiK/00KAAAAAAAAAAAAAIjI119/rQULFujSSy9V165dNW/ePJ1zzjl64403dOjQIS1ZskRDhw5VixYt7A4VAAAAAJqsPn36aM2aNdq+fbtOP/10XX/99Ro0aJA2bNhgd2gAAAAAAAAAAAAA4BfJjgAAAAAAAAAAAAAAIf3jH//Qk08+qUGDBqlLly565JFH1LNnTxUWFurQoUN68cUXNWLECLVs2dLuUAEAAACgWUlLS1NBQYHef/99nXTSSRo2bJiuuOIKbd682e7QAAAAAAAAAAAAAKAWkh0BAAAAAAAAAAAAAPzav3+/nnrqKQ0ePFipqal66KGH1KNHDxUUFOjQoUNaunSprrvuOrVq1cruUAEAAACg2bv44ov1v//7v9q8ebOSkpJ02WWX6eqrr9bWrVvtDg0AAAAAAAAAAAAAJJHsCAAAAAAAAAAAAADg5cCBA3r66ac1ZMgQpaam6je/+Y26du2qdevWqaysTC+99JKuv/56tW7d2u5QAQAAAAB+DB48WEVFRdqwYYN++OEHDRw4UBkZGfrwww/tDg0AAAAAAAAAAABAM0eyIwAAAAAAAAAAAABo5g4ePKhnn31Wl112mc4880xlZ2erS5cuevXVV1VWVqZly5YpIyODBEcAAAAA0IgMHTpU77zzjv70pz+prKxMF110kUaPHq0dO3bYHRoAAAAAAAAAAACAZopkRwAAAAAAAAAAAADQDB06dEjPPfecrrjiCp1xxhl64IEHdMYZZ2jt2rVyOp1avny5brjhBrVp08buUAEAAAAAMRg+fLi2bt2q119/XXv37lVaWpqysrK0e/duu0MDAAAAAAAAAAAA0MyQ7AgAAAAAAAAAAAAAmomysjItXLhQV155pc444wzNmjVLnTp10po1a1RWVqaVK1fqxhtvJMERAAAAADQxDodDmZmZ+uijj5Sfn6/i4mKdd955uvXWW/Xll1/aHR4AAAAAAAAAAACAZoJkRwAAAAAAAAAAAADQhDmdTi1atEjp6enq3Lmz7r33XnXo0EGrV6+W0+nUqlWrNGrUKLVt29buUAEAAAAACeZwODRmzBjt2LFDL774ot577z317t1bP//5z1VaWmp3eAAAAAAAAAAAAACaOJIdAQAAAAAAAAAAAEATc/jwYT3//PO66qqrdPrpp2vGjBk65ZRTlJ+fL6fTqdWrV2v06NEkOAIAAACAZiopKUm33HKLPv30Uy1atEhvv/22zj77bP3yl7/UgQMH7A4PAAAAAAAAAAAAQBNFsiMAAAAAAAAAAAAAaAIOHz6svLw8DRs2TKeddpruuece/eQnP9HKlSv1zTff6OWXX9ZNN92kdu3a2R0qAAAAAKCBSE5O1m233abdu3frySef1GuvvaYePXpoxowZcjqddocHAAAAAAAAAAAAoIkh2REAAAAAAAAAAAAANFJOp1PPP/+8hg0bpk6dOumuu+7SSSedpBUrVuibb77RmjVrNHbsWBIcAQAAAACCatWqlaZPn67PP/9cjz76qFauXKnu3bvr/vvv17fffmt3eAAAAAAAAAAAAACaCJIdAQAAAAAAAAAAAEAjcuDAAT333HO68sordfrpp+tXv/qVUlJStHz5cjmdTr3yyisaN26c/uu//svuUAEAAAAAjUybNm1011136YsvvlBOTo6WLFmirl276qGHHlJFRYXd4QEAAAAAAAAAAABo5Eh2BAAAAAAAAAAAAAAN3D/+8Q899dRTuuyyy3TmmWdq1qxZ6tixo1atWqVvvvlGa9eu1bhx43TCCSfYHSoAAAAAoAlo166dfv3rX+urr77Svffeq6eeekrdunXTb3/7W33//fd2hwcAAAAAAAAAAACgkSLZEQAAAAAAAAAAAAA0QPv27dPvf/97XXrppUpNTdVvfvMbpaam6pVXXpHT6VR+fr7GjBmjdu3a2R0qAAAAAKCJOuGEE5Sdna2vvvpKd9xxhx577DF169ZN8+fP15EjR+wODwAAAAAAAAAAAEAjQ7IjAAAAAAAAAAAAAGggvvzySz3++OMaMGCAunXrprlz56pXr15at26dnE6nli9frpEjR6pt27Z2hwoAAAAAaEbat2+vhx9+WF9++aVuu+02Pfjgg+revbuefvppHT161O7wAAAAAAAAAAAAADQSJDsCAAAAAAAAAAAAABvt3r1bjz76qPr376/u3bvrd7/7nfr27av169fr0KFD+uMf/6iMjAy1bt3a7lABAAAAAM3cKaecoscee0xffPGFxo0bp1mzZunss8/W4sWLdezYMbvDAwAAAAAAAAAAANDAkewIAAAAAAAAAAAAAOrZp59+qkceeURpaWnq3bu3FixYoIsvvlhvv/22Dh06pD/84Q8aPny4WrVqZXeoAAAAAADU0bFjRy1YsECff/65MjIydOedd6p3795aunSpqqqq7A4PAAAAAAAAAAAAQANFsiMAAAAAAAAAAAAAqAcff/yxHnzwQZ177rnq06ePFi5cqMGDB2vjxo06ePCgnn/+eQ0bNkzJycl2hwoAAAAAQFg6d+6s5557Tnv27FF6eromT56sPn36aOXKlaqpqbE7PAAAAAAAAAAAAAANDMmOAAAAAAAAAAAAACBBtm/frgceeEC9evVSWlqaXnjhBV111VXatGmT9u/fr+eee07p6elq0aKF3aECAAAAABC1Ll26aMmSJfrss890ySWXaOLEiUpLS9PatWvlcrnsDg8AAAAAAAAAAABAA0GyIwAAAAAAAAAAAACIE5fLpb///e+677771L17d/Xv318rVqzQ9ddfr3fffVclJSV6+umnddlllykpiX+uBQAAAAA0Ld27d9dLL72knTt36txzz9W4cePUv39/FRYW2h0aAAAAAAAAAAAAgAaA/z0LAAAAAAAAAAAAADFwuVx67733NGPGDHXr1k0DBgzQ2rVrNXr0aG3dulX79u3T/PnzNWjQIBIcAQAAAACahd69e2v16tX66KOPdNZZZ+mGG27QJZdcorfeesvu0AAAAAAAAAAAAADYKNnuAAAAAAAAAAAAAACgsamurtY777yjV155Ra+99pr+8Y9/qEePHsrKytLo0aN14YUX2h0i0CjV1NSooqKizvL//Oc/+te//nV8vm3btmrTpk19hgYAAAAgCn379tVrr72mDz74QA899JCuvfZaDR48WHPmzNEVV1xhd3gAAAAAAAAAAAAA6hl/NhQAAAAAAAAAAAAAwnDs2DG9+eabmjJlijp16qQrrrhCf/nLX3TbbbepuLhYn3/+uX7729+S6AiIwX333aeTTz651keSpk6dWmvZCSecYHOkAAAAACJx0UUX6Y033tC7776rNm3a6Morr9RVV12lv/3tb3aHBgAAAAAAAAAAAKAekewIAAAAAAAAAAAAAAI4cuSIXn/9dU2cOFEdO3bUiBEjtH37dt1zzz367LPP9Mknn+jhhx/W+eefb3eoQJPQu3fvsMqdc845CY4EAAAAQCIMGjRIf/7zn/XXv/5VR48e1c9+9jONGDFCH3zwgd2hAQAAAAAAAAAAAKgHJDsCAAAAAAAAAAAAAC/fffedVq9erbFjx+rUU0/V6NGj9eWXXyonJ0dfffWVPvjgA91///3q1auX3aECTc7o0aOVnJwctExSUpJmzJhRTxEBAAAASITLL79cmzdv1ttvv61//vOfGjBggEaOHKmPP/7Y7tAAAAAAAAAAAAAAJBDJjgAAAAAAAAAAAAA0e//617+0dOlS3XDDDerQoYNuvvlm/fOf/9Tjjz+ur7/+Wu+++65+9atf6ayzzrI7VKBJa9++va655pqgCY9atGihUaNG1WNUAAAAABJl2LBh2rp1qwoKClRaWqoLLrhAY8eO1a5du4LW2759u8aMGSOn01lPkQIAAAAAAAAAAACIB5IdAQAAAAAAAAAAAGiWnE6nFi9erGuuuUYdO3bUz3/+c1VXV+vZZ5/VoUOHtHHjRv3iF7/Q6aefbneoQLMyceJEVVdX+12XnJysjIwMnXTSSfUcFQAAAIBEuv7667Vt2zatWbNGu3bt0nnnnadJkybp888/91v+2Wef1dq1a3X55Zfr22+/redoAQAAAAAAAAAAAESLZEcAAAAAAAAAAAAAGp3S0lL1799f+fn5EdX7+uuv9cwzz+iKK67Q6aefrnvuuUcnnnii/vjHP8rpdOqNN97Q7bffrlNOOSVBkQMIJSMjQ23atPG7rrq6WhMmTKjniAAAAADUB4fDoVGjRqm4uFjLly/X+++/r3PPPVeTJ0/Wvn37jpfbu3evli5dKkn64osvNGzYMFVUVNgUNQAAAAAAAAAAAIBIkOwIAAAAAAAAAAAAQKOyfv169e3bV9u3b9e8efNClt+7d68ef/xxDRgwQF26dFF2drY6d+6s1atX65tvvtHatWs1YcIEnXTSSfUQPYBQ2rVrp1GjRqlly5Z11rVt21bXXXedDVEBAAAAqC9JSUnKysrSjh07tGTJEv3lL39Rr1699D//8z/av3+/HnroISUlmf8CXVlZqU8++UTXXXedfvjhB5sjBwAAAAAAAAAAABAKyY4AAAAAAAAAAAAANApVVVWaNWuWMjIy9P3330uSdu7cqbKysjpld+zYoUceeURpaWk6++yz9bvf/U7nnXeeCgsL5XQ6tWLFCo0ePVrt2rWr790AEIasrCxVVlbWWtayZUuNGTNGbdq0sSkqAAAAAPUpOTlZt956qz777DM988wzeuONN9S9e3etXLmyVn+hsrJSW7du1Q033KBjx47ZGDEAAAAAAAAAAACAUEh2BAAAAAAAAAAAAKDBKy0t1ZAhQ5SbmyuXy6WamhpJUlJSktatWydJ2rZtmx544AH17t1bffv21cKFCzVo0CD9+c9/1qFDh/TCCy/ouuuuU+vWre3cFQBhuPrqq5WSklJrWWVlpW6++WabIgIAAABgl5YtW2rq1Knau3ev+vbtq+Tk5Dplqqqq9Ne//lVjxoxRdXW1DVECAAAAAAAAAAAACAfJjgAAAAAAAAAAAAA0aOvXr9f555+vbdu2+R2w+Pzzz6tr16666KKLtGLFCg0fPlz/93//p/3792vhwoW66qqr/A6EBNBwtWzZUhMmTFDLli2PL/vJT36i9PR0G6MCAAAAYKfPPvtM27ZtU2Vlpd/1VVVVWr9+vSZNmnQ8STIAAAAAAAAAAACAhsXhcrlcdgcBAAAAAAAAAAAAAL6qqqqUnZ2tJ554Qg6HI+BAxRYtWuiuu+5SVlaWLrzwQjkcjnqOFEAivPPOOxoyZIgkqVWrVpo6daqeeeYZm6MCAABoevbv36+bb75Zp5566vH+1Ndffy1JOvPMMyVJLpdL33zzjV599VWdfPLJtsWK5i0jI0NvvfVWwGRHlqSkJE2ePFmLFi3iHQEAAAAAAAAAAADQsNzBny8FAAAAAAAAAAAA0ODs379fY8aM0fvvvy+Xy6Vgf8PF5XLpggsu0EUXXVSPEQJItEGDBum0007ToUOHdOzYMU2YMMHukAAAAJqkw4cPa9OmTX7Xbdmypdb8gQMHSHYEW2zbtk1vvPFGWGVramq0ZMkSnXjiicrNzU1wZAAAAAAAAAAAAAAikWR3AAAAAAAAAAAAAADg7e2331bfvn31wQcfqLq6OmT5pKQkvfLKK/UQGYD6lJSUpIkTJ0qSOnfurIEDB9ocEQAAQNOUlpamHj16hCzXo0cPnXfeefUQEVDXkSNHas0nJSWpdevWSkry/1+ha2pq9Pvf/14PPfRQPUQHAAAAAAAAAAAAIFzJdgcAAAAAAAAAAADq+uqrr/TVV1/p22+/lcvlsjscAKg3CxYs0HvvvRdRnaqqKq1fv17Lly9X69at4xbLCSecoE6dOuncc89Vq1at4rZd1FZeXq4dO3bo22+/1dGjR+0OBw3MqaeeKknq0KGD1q5da3M0aGgcDodOPvlkde3aVV27drU7HAAAGrVJkyZpzpw5qqys9Lu+ZcuWmjRpUj1HhVCaW3/q5ZdfVnl5ucrKynTo0KHj0/3796usrEw//PCDJPM9sUWLFqqqqtLDDz+soqIi3XnnnTZHDyAeeF8HAAAAAAAAAEDj53AxQgIAAAAAAAAAANvV1NToT3/6k1avztdbb63XN9+U2x0SAMCtVatkDRkySCNHjtEtt9yi9u3b2x1So/fpp59q6dKl+tNrr2nH55/bHQ6AJuDU9u11zXXXadz48RoxYoSSkpLsDgkAgEZl7969Ovvss4OW+fzzz9WjR496igiB0J8CAKlVcrKGDBqkkWN4XwcAAAAAAAAAQCNzB8mOAAAAAAAAAACw2Wuvvab77vuVvviiROnpLZSZWaWBA6Vu3aSf/ERinDaA5uo//5GOHZOqq6V//9ss++47qapKqqyUvv/eLLPWZWRILVvGr/3vvpMOHpS2b5feesuhV15poaqqFvrVr+7VAw88oLZt28avsWZi7969mnH33SpYv149W7XSTceO6QpJfSSdLKmNveEBaGRqJP1L0peStkgqSE5WUXW1unfposd//3vdeOON9gYIAEAj079/f3300Ufy/W+lDodD/fr104cffmhTZJDoTwGAJH0n6aCk7ZLecjj0SosWqmrRQr+6l/d1AAAAAAAAAAA0EiQ7AgAAAAAAAADALl988YXuuGO63nrrzxo/PkmPPFKjHj3sjgoAEMj330uLFklz5iSrfftTtWDBsxo1apTdYTUKR48e1YMPPqgF8+erh8Oh+ZWVukaSw+7AADQ5eyX9JilJ+TU1uvqqq/TcokXq3r273WEBANAoPPXUU5o5c6aqqqpqLU9OTlZubq7uuusumyJr3uhPAUBg30taJGlOcrLan3qqFjzL+zoAAAAAAAAAABo4kh0BAAAAAAAAAGCHTZs2adSoTKWmHtHTT1dqyBC7IwIAhOvgQWn27CQtXerS7NnZevjhh+VwMMw0kMOHD+vG66/XJ9u2aW5VlaZJSrY7KABN3mZJv2zZUqVt2+rVggJdfvnldocEAECDd/DgQXXu3Fm+/63U4XBo//796tSpk02RNV/0pwAgPAclzU5K0lKXS7OzeV8HAAAAAAAAAEADdkeS3REAAAAAAAAAANDcvPTSS7r66qs0YsT32rKFREcA0Nh06iS98EKNli516Ykn5mns2NE6duyY3WE1SLt27dIl/fur7MMP9feqKt0hBuYCqB9DJG2prNSI77/X1VddpaVLl9odEgAADV6nTp00ZMgQJSV5/mtpUlKShgwZQqIjG9CfAoDwdZL0Qk2NlrpcemLePI0dzfs6AAAAAAAAAAAaKpIdAQAAAAAAAABQjwoKCnT77f9P2dlVeumlGrVubXdEAIBo3XKLtGFDjTZtekO33/7fNkfT8HzzzTcacdVVOvPgQW2prNTZdgcEoNlpLemlmhplV1Vp8m23qaCgwO6QAABo8CZNmiSHw3F83uFwaNKkSTZG1DzRnwKA6NwiaUNNjTa98YZu/+//tjscAAAAAAAAAADgh8PlcrnsDgIAAAAAAAAAgObgk08+0cCBF+vee4/qoYfsjgYAEC9bt0rp6cnKyXlEs2bdb3c4DcKPP/6oKwYNknbuVNGxY2pnd0AAmr2HJP2udWtt+fvf1bdvX7vDAQCgwSovL1eHDh1UWVkpSWrZsqWcTqfat29vc2TNB/0pAIjdVknpycnKeeQRzbqf93UAAAAAAAAAADQgdyTZHQEAAAAAAAAAAM3Bjz/+qJEjh+vGG6v14IOBy2VmSvPnS0VFktPpv4zTadbPn2/K+1NcLOXlSQ6H+WRmmvk9e/yXt8pt2RI4NquM73yoTzzi85WZ6akXTKCYrPb8HeNg+5KTEzrGaPYtlvbicTymT5fy86WKivjuW7yu50j2UTL7kZ9v9sv7WBYV1S0bzXUc7zrhnud4iOR3taLCnF/vYx/oOmlsZf2Jpf4ll0jLllVp9uzZ2rx5c3gNNnH333uv9u/cqbUhBuY6wvz4Uywpz6tMpns+0K9TLG3JvX2rnWBCbcefUkn5kqZ71Z/uXhbOJRxubHJvz7etHEl+bpH1en6iiS/RChX8XFqxeh//YOfMu+x0mWMUjuIAcUR6bipU+5zkKPj5iDZeyx53G1Z7eZL8fR3wdxwDlY3md9fyoKQbq6s1cvhw/fjjjxHtCwAAzUn79u117bXXKjk5WcnJybr22mtJdFTPwu1PSf6/C1nLgrzmC/odKpr+SbDvacG+d0bb54i235DIfopTnmMVDmtbpX7WRdr/jPa4BxNrDLG2H2r7ibpGEiFU3zKSspH2Q70F6ltaoukDxnPf/ImlD3iJpGVVvK8DAAAAAAAAAKAhcrhcLpfdQQAAAAAAAAAA0NTNmfOIVq58VB9++KPatg1czjvhyOLF0pQpdcvk5UlTp3rmfd/0+6735W+7VrsZGdKyZVJKSuDYrPYCJTLyFY/4vBUXS/36eeY/+khKS/NfNlSMGRnSkiVShw7h15Gk3bulnj3rLo9230K1WVIipab6X5fo42GJ5boKtN7fdv39y1Uk++h0SpMnS4WF/tf7XuPRXMeJqhPouoqX0lKpS5fA632P/fTp0qJFdctlZEgFBY27rD+x1pek++5L0ttv99QHH+xQixYtwqvUBO3YsUMX9uunzdXVGhCibLiD3HxvDXmSgtyStFiS7y0n2rYkM8DP6zakjyQFuA0dbyfcf4jPl5QVZH2GpDlB2oskNqekyTIDDAO1tUyS9TWgPs9PNPElkvdx9Xcug8WaIWmJJO/HaWaAsqskjQ8Sh1NSxwBxhDo/GZK8b1+BYvB3zUQbr8X3uvSOyfscVkiaGKAt3+NYKinIYyys37kjkvq3aaMJ99+vnN/8JowaAAA0T6tXr9b48eapn5+fr3HjxtkcUfMRSX9K8t//sJYF+/4cqN8Sbf8knL7Dbkm+rz2i6XNE22+oj35KjqS58r+v3vZI6iVpmqSFPuui6X8GE+y4B/oOHc8YSiT5vtaMpN9cn9dIIoTqW0ZSNtJ+qG/dQH1LKbo+YDz3zZ949AEl6b6kJL3ds6c+2NG839cBAAAAAAAAANCA3JFsdwQAAAAAAAAAADR1+/fv12OPzdNrrx0LmujI27RpJlmLv+QwhYVmvb+kHFbimIwMac4c6ayzPEldiotNHSuxTKBtv/xy8GRDFt/EKL7JkPyJNT5Jev99M121SsrKMvOBEt8EirWiQsrNlebOlYqKpPF+Rmz424/8fNPmsmUm/njvm2+bVnt5eXXbs8TjeDid0rp1Jr7Jk+smdol136K9nqPZx2XLzDYXL5ZuuMGTuMnplJ55xpzzN9/0nPNormNLNH9SJNLrKlzFxdKGDdKMGaHL5uaGLmed1+xsc95SU02ypEcfNcv37PEkZmpsZWPd32Bycmq0YsVXysvL07Rp00JXaKLunj5dk5KSNKC6OmTZQMlbgv16WQNUrUG2Z8kzQLFY0iJ5BrB633aiacvivg1plczA3/cVeKBnJArd28uQdLekC+XZF6ekdfLsS6CBmJHEtszd5mJJN8gzCNIp6RmZQblvyjOQsT7PTzTxRaJY0gZJYdwmtUXSpSHKrHPH6jvw0xocvk6e/ct3l82VGZia4lN2kOoO/rU8GCSGUAOTc33iso6tFVeRpKEy52Shn7LRxCuZBEb9ZK6BZ91lK2QG3s5U7XP4pldcY91tVbjbnitzTfies1w/y8LVVtJTP/6oG+fN0223367OnTtHD5DUegAAIABJREFUuSUAAGo7duyYPv30Ux08eFDff/+93eHErLKystbPa9assTGa+DjhhBPUqVMnnXvuuWrVqpXd4QQUSX8qlEJJL8t/Ap9A5WPtn/j7jmp9j1wm00fwJ5JXLNH0G+qrn3KTe36Tgic7+tA9vdXPumj6n9Ee90DiEYPVfl4U7Yez/WAaU98ykrKR9EN9BetbRtMHjPe+BRNLH1CScmpqtOIr3tcBAAAAAAAAANCQOFyuaP4bNgAAAAAAAAAACNdtt01SWdlqrV9/LGRZK9GKldSlpMQk3bCUlkpdunjWS57kKda6jAxpyRJPkhdf06eb5B3e27bazc2VZs6Udu+um9gjVBKYUOtjic9SUSG1b2+2UVAgZWaaxDbl5Z7kO+HG5LutWPYz1n0L1mYk+xDL8ZCknByTDOi996SBA2Pft1iu50Tso7WtYMcgnGRHkSRECrdONNuUpC1bpKVLPcmigtUvKpKGDpU2bpTS04Nv10pw5XsvKC6W+vUz58xKGNXYysa6v6G8+KJ0330p2rfvgNq1axdepSZk/fr1GjtypPZVVenUKOqHSqZTKqmLzADVJfIMWPQ1XWawaokCJ2UJN9lRhaT27jYLJGXKDAIsl//BveFu1ympo0LvizUot8BdNlGxWdsKFnuiz0+s8fmzRdJSd3vh1J0vk5DHGtQbqE6wWH3XBTov1j55JyDyjWWTu244sUue68p3m4Fi8Lcf0cZrsQay+g7A9b1evdvy3Td/59tKzrRRUojHWEjXtWqljuPH64WlS2PcEgCgOSsvL9fy5cv1+utrtHnz33TsWJXdISEMrVola8iQQRo5coxuueUWtbdeFDQA0fSn/H2fs5blyny33a26iXd868XaPwnVVwi0PpIktOHU8fc9sr77KaH6ZdY2vb8X+24vXv3PaI57PGOIx3mvj2skHInqW0ZSNppjbW0/WN8y0j5gIvbNn3j2AV+UdF9KivYdaJ7v6wAAAAAAAAAAaGDuSLI7AgAAAAAAAAAAmrLDhw9rxYpVuvPO0ImOvPXvb6bFxbWXW/PnnFO3zt/+ZqYPPBA4IY0k3Xpr7fLeJk82SWUWLIgo3LDEI75t28x0ypTaU2t5JKxEOYWFwcuFIx77FkyGb3YLt3geD0maONFM333Xsywe+xbN9WyJdB+tP87tdNZdl5JikgE19j8FUlFhrtvMTOlS959FLyiQysri10ZpqZl27Fh7eadOZrpzZ+Mt60+s9b1NmCC5XEeUn58ffqUm5Nnf/17ja2qiSnQUDusW84ACD1CVpFt9ysfCut1M8ZlGeas9rsg9vVvB92WszKDAXnGIzX2LlJ9bpFJkBhzGcouM9fzEK74KmYGamTJJdyQzSDec2+RMd9lQ+c0CPJr9rre+avgODLbmP/RTv8gdy5wQ7fh6xt22bzKiAplj5x2DFdcqn7LRxOvN+hoxyE99l2oP6Lbi8hVoUHi83HHsmFauXKnDhw8nuCUAQFN05MgR5eTkqHPn0zR79j3q0mWzXnqpSrt3S//+t6ffyadhff79b5Pg9qWXqpSaulmzZ9+jzp1PU05Ojo4cOWL3ZSUp/v2pyTLfDcN5zReP/kl9ibTfUN/9lAnu6a4A7WzxKectUf3PSMQ7hlB9p0RoTH3LSMpG0g+1hNO3jLQPmIh9S7QJklxHmu/7OgAAAAAAAAAAGhqSHQEAAAAAAAAAkECvv/66TjjBoWHDIqvX0/3n1t9/v/Zyaz4trW6dTZvMtFu34Nu21lvlvaWkSHffLS1aFJ8kQPGOb80aM73kktpTa3kkKirMNFAiIX+ssRDZ2bWXx2PfgrV3993+18fzeEie6847vnjsWzTXsyXSfbSSHU2ebK5hK4lNQxbouvJVWmrKtm8v5eWZpDolJdLCheY6DpaMSpK2bzfTn/7U1Hc4zCcvz/P7YJk710xTfEY5WW1Y6xtjWX9ire+tdWtp5MhKrV69PPxKTcS3336rP//1rxpXU5OwNqxbTIhb0vH1Yd5ug7JuN5f4TKO81R5nxXZeiHIpMoMCe/pZF2ls1oDPyTKDGeN9i4z1/MQaX6mkfEntJeXJDGYskbRQZtBniNukJDPgNZyvBtaAX99hkvk+6+W1PZ9b7fH5RT7L90gaKjOIPMgjso4iSXNlBqgHM1+SQ2bA7irVHXQaaby+rPOaKnM8Mt3tzZf/wcb+7HFPvRMxuR9j+qnM+XW4P3l+Yg3lakn/5XDo9ddfj7AmAKC5e/XVV9W7d3c9/fRjevjho9q/v0p/+INL48aZvu+JJ9odIQI58URzjsaNk154waX9+6v08MNH9fTTj6l37+569dVXbY0vEf2pFJnvhovkSWYSSDz6J4FY35FDvPYIW6T9hvrup6S7p0sDrF/qU85bPPuf0R73eMVgtR+qf5IIjalvGUnZSPqhUvh9y0j7gInYN3/i2QdsLWlkZaVWL29+7+sAAAAAAAAAAGiIHC5XY//btQAAAAAAAAAANFzjxo1RdfWrWrs2vIFKDoeZulxSTo5JsFFebhJwVFSYJCfZ2dKcObXL+taNpB1/81bbJSVSamp42491faiypaVSly6e/bf4izVUm06n9Mwzpt6qVdL48XXrBOPbVqz7FqxN3/gs8TwewcrE67qK9HqOdh8lac8eacECk7TLkpsr/exn0sCBke1DsDLB+NaP5roK1G6gayKU+fOlmTP9r8vIkJYt8yT7CXYcIrlGGmJZf2Kt7+vll6VJk1rqu+/+o5YtW4ZfsZFbs2aNbh4/Xt/V1Kh1lNuwflUCHe5Q6+O9rVJJXWQGh3rdhpQjk1SmRCahSzQxRrIv8YpNMoMdF6j2YMVcST+TFOIWWS/nJx7x+UvgE41Q+1Mk6UnVHjieITOY13vgcr6kLJ+4KmT2y8ql5vJaPlFmIKp1XsM9rpnuaUGIckUyg0Y3uWP3PV6RxOuPFW+2V3lLhqRlMoPkg8mRVOxTdr6kAI+xsLfr7aakJLUYNUqro80SCQBoVlwulx588EHNmzdXt97q0Lx5NerUye6oEA8HD0qzZydp6VKXZs/O1sMPPyxHOJ34OIu2P+Xvu6LvMn99BN8ysfZPwjliwfpPwfiLKZJ+gx39FOu7q+8+B+rHBVsXTv8zmEj6rfGOIVDfLJpzEkys10igNuurbxlJ2XD7oZH0LWPpA8Zz33zFuw/4sqRJLVvqu/80r/d1AAAAAAAAAAA0QHck2R0BAAAAAAAAAABNWXHxB7rgguj+IvuAAWa6b1/tqbU8kaa4/wx0Xl7i2wrX3/5mptddV3u5NW+t98fhqP3p2NEky8nIkIYPDz+G7OzQCWnibedOk7zHVyzHww7RXM/R7mPPntLChVJZmfTee9LixdKmTdKll5pESQ1NuNdVSYlJdJSVJWVmSvn5JiFUuKxER++9ZxL3WJ9Vq6TCQunNN6PfB9R2/vnS0aOV2rVrl92h1Kvi4mKd07Jl1ImOGiLrNuNzGzo+n6hbrSPAJx6x9ZS0UFKZpPckLZZJenOpzABWu8USX4nM4MwsmcQ/+TKDdRNlu2oPMJV7/gufZcNlBmJmyXMu2wfYZq57G3dGGMsWd70pYZRNlzRDJinSYndcRVHGG0qZzEBWl8y5KZQU6nFjDaSeo9oDV61Bru95bTOS7fo6v6ZGH2/bFmEtAEBzdOzYMY0dO1pPPDFPS5e69MILJDpqSjp1kl54oUZLl7r0xBPzNHbsaB07dqze40hkf8r6jhjta75w+ifBZCtwMtZo1Xe/JtL2rnJPfftl1vxNfurEu/8ZzXGPdww7ZZIO2aEx9S0jEW4/NJK+ZTz7gPEU9z6gpKOVze99HQAAAAAAAAAADRHJjgAAAAAAAAAASKADB8qiHgCXlmam779fe9qrl//y06aZaUVF8O1a663y/qSmSgUFJiFQUVHgcpGINb6sLDO99NLaiYsuvbT2+nBkZJgEOEuWSCkB/vyzdzKY3FxT56ab/Cekidex927T5ZJ275YOHzbnfMuW2mXjeTx848vI8CyL175Fej1Lse9jhw7SwIEmeVdBgbRxo7mm45XEy/d8eX/CqRPquvKVmiqNHy+Vl5t9WrlS6tJFmj7dJCtyOsOLd6DPn68f7/6T7StXho4B4enc2UwPHDhgbyD17MCBAzq9ujqhbVi3mBC3pOPrgzzqwmLdZi5V7UG9l/qsj0a4+xJIrLF1kDRQZuBzgaSNMglmYrlFxvP8RBNfqqTxksrd9VZK6iJpusxAyBC3yYjkywy8XKW6gy6nutdbUiQtkRlcK5lBpKtkkvn4bnOuzEDODhHGs9Q9vSzCemPd0ye9loUbbygzVXs/rPySwR43VqKjjySl+ayzjrHPY0zjw9iuP50l7T90KMJaAIDm6Pbb/1ubNr2hDRtqdMstdkeDRLnlFmnDhhpt2vSGbr/9v+u9/UT2p1JlvlPPVe0kl95i7Z9YvL8b58p8l7xJoRPuuIJ8ggmn32BHPyVNnuQx3rLcy32/60qx9fGiPe6JisElabekw5J6ySRnjVUirxFf9dm3jES4/dBI+5bx6gPGWyL6gFLze18HAAAAAAAAAEBDRLIjAAAAAAAAAAAS6LvvjqhNm+jqWslPCgtrT3v29F/+8svNdNu24Nu11lvlA8nIMIlrnnwydKKbcMQSX3FxeG0EKuebiKagwCSL6RBmJoGJE83x79dP2uPnz5HH+9hbevaUHnvM/Pzb33qWx3o8Atm3z0y9kx3Fa98ivZ6j2UcrGVIg6elmOnVqeNtOtFDXVSApKeYcFRRI771nlmVmSh07xhZPodefhc/ONlPf331r3lrfGMv6E2t9XyeeaKbl5eWRVWzkjh49qpSqqoS2Yd1iQtySjq8P83brV7i30AhvtccF25dQAzejic0apBqI+xapWG6RsZyfeMaXIjM4s0BmcKckZUqK8TZZizXId7zP8kCDLjvIDJJ1ueMaL6nUvS7XZ5u+A4stgY6RU9IiSdky+x4Jq3yhz/Jw4g3EumX6xhKoLcnsQ47MNbtb/gd/h+Jvu8G0lfTdkSNRtAQAaE4ee+xRvfrqGhUWVmrwYLujQaINHiwVFlbq1VfX6LHHHq3XthPdn8qQSeLzpPwn/YmlfxLIRJnvaP0kRfDaI6ho+g129VOmuKdbfKZT/JSNZ/8z2uMe7z5wT0nu15r6bbCCcdbY+paRCLcfGk3fMpY+oF0i7QO6X9c1u/d1AAAAAAAAAAA0RCQ7AgAAAAAAAACgAVu82CQgKS4209wgIwsGDTLTJ5+UnAH+vLTTadZ7lw/mnntMu0uWRBZ3vONbu9ZMS0rqJi5yucxy73Lx1qGDtHGj+XnmzLrrE3HsLSnuzADeiWgSdTys8gMGeJbFc98iuZ6j2Udre0VF/rcZj6Rd8RTqugrHwIHSwoXSRx8FP56SSYjkcARO6DNtmmdZnz5mWlZWu6yVEMtKXtUYy/oTa/1AampqoqvYiLVI8PatW8yTMslR/HG613uXj4Z1eylR3cG9Lvdy73KRCmdf4hmbdYsIcIv0O+A5UrGcn0TFN1DSQkkfqX4HaHoPusyUGUjquw973dPOMbb1pXs6IEiZQDFY52laGGXDjdd9Sz0+MNZibW+az/JiSZPdPy+RGRTtT6C4Am0XAIBYbd68WbNnz9ayZVW65JL6b7/U92HajFRUSHl5nn5sZqaUnx9+vz6W+pdcIi1bVqXZs2dr8+bNse1IhBLdn7pH5nuqv9d8sfRPAukgyf3aQ1G+9qgjmn6DXf2Uy9zT9T7Ty/yUjWf/M9rjnog+cLCEp4nS1PqWkYj2OCe6zxqtRPUBm+P7OgAAAAAAAAAAGhqSHQEAAAAAAAAA0ID17Wum/fqZ6QUXBC6bmiqtWmWSyEyebBLKeCsuNssLC03SmXCSd/TsacpGm4glHvE5ndLcuSYRS6CYU1PN+rlzAyfkiVV6ummjsLB24iGr/Xgfe8kMwsvPNz9biWwScTycTjMI0NpuWlpi9i3c6znafczIMNOhQ03CI+9BjHv2eI7hqlWBY6xvwa6rSKSlSTNmBC8zYYKZvvlm7eXW/JgxnmXnnGOmy5Z5BtiWlvpPiNXYyvoTa33Un1RJq2QG8E2WSZLizUqaUihpsbt8NJyS5soMnAu0jVT3+rmKbjCw774U+WynQmZ/cuIUm/sWqaHutrwHC+6RZ7BmLLfIWM5PouNLkxTiNhkR7wG03rHm+6yXJPftVy97LdsjaY37Z2swtb8BxS6vOr7zlk/c015B4vUXQ4WkZe6fx4Qo6y/eQKz1eap9bKzHzwivZaWS+smcnzkyA7MDseLyeYwdnx8jAADip7q6Wr/85VTNnOnQqFH13/78+VKXLvXfbkMxa5Y0daqnn1xYKGVlSRMn1k/9UaOkmTMd+uUvp6q6ujryHWigesp8D/f3mi/a/kko6TJ9k0LFJ+FNNP0Gu/opKe71c91tzHXPp/iUS0T/M9LjnogYKuS/f5Roja1vGYlw+6GR9i1j7QMmCn1AAAAAAAAAAACaLofL5fL3f+EAAAAAAAAAAEAcOBwOrVjhSTISuryZWm/vnU6pY0fP+rIyqUMH/2Ut+flmAFcgixdLU6YEb9dbRYUZDGYNEAv0LwvBthFLfIWFUmam9NFHtZPw+CouNkl0Cgo8SW/CjclbsDqlpZ7BhuXlUorP6KRojr13m8GUlJgEP/E4HoFkZEhLlniuMW/xuK7CvZ5j2cdQcWZnS3PmBF4fzjUTzvny3UYs11Uk7QaL2/d32Zu/45KZ6b/stGnSwoWNu6y/8xFJ/XA4HNKKFSs0IdwHQBNw8803SytXakUM27Au81C37XxJQX7VtViSn9tt2G0VSsqU9JHMQMZAimUStRTIM6Ay1K+qb3tWW8FMk3S/zODSWGILddyyZRLOBJLo8xOv+IKJ5D9IBNtfpzwDon1lSFoiT+KeCkkTA5RdJWl8DHFI0nRJiySVKXiyoMwAMfge10jj9RdfoHM5TZL3LTVP0tTAIdfabrC4Ql0b/qyUdLMk/tsMAMCfRYsWae7cu/XZZ0d1wgn133407zOaCquvn51t3jOkppp+86OPSosWSbt3m+Tciapv+f57qXfv1srOflLTpk2L3w4GEG1/yt93sWDfH32/U8XaPwmnzVJJVu6uctVO9hPmK5awvmtaAn03tKOfYvXLLP76cfHof0Z73K16iewDS1KJ/F8vgfi7nkOJxzUSSZvx6ltGUjaSfmgk246lzxqvffO3Pt59QKuN5va+DgAAAAAAAACABugOkh0BAAAAAAAAAJBAsSY7kjwJODIyTFKXYGUte/ZImzaZelbdjAzp8sv9D+gKNYhuyxbp0kuDl4lkIF4k8WW6R1h573sgvmXjnexI8iTiyc2VZvj5M96RHnvvNn1Zda+5xgzOk+JzPHxNm2biGz48cKIdKT7XVTjXcyz7KJlBjG+95YlTMoMcr7xSSk8Pvj07kh1Joa+rcNsNda1XVEhvvimtXGnanDZNGjPG/3FxOqV16+qe77Fj614nja2sv/MRSf1wkOwoOpEMktsjaZPMoLdCmYF9GZIulxTG2OWgbVmDe8O4DdUpG2myI8kMWCyStFPSXPcya38GqPZg01hik8yA17fkOW6SGSR4paQQt8h6OT/xiC+YeA5IrZD0pkzSHGsfJ0gartoDiSVzjtfJk9gnW9JNCj6QONw4Ijkv+V7xTpM0Rv6PayTxBmp/i6SlMomYrGMTKFFSMN7b9T3mwfYhFJIdAQAC+eGHH3TWWafr8ccr9P/+nz0xNOdkR3l50tSpdZMSWUmMVq2SxgfJvBFrfW8vvijdd1+K9u07oHbt2kW3Q2Gqr2RHkvmedmmQMpH0T8Jt00qmkyvJ+7VHNIlspOj7DXb0U6ykoxny34+LR/8z2uNu1UtEH9g6tteodqKjYHUssSY7khpX3zKSspH0QyPZdrR91kQmO5Li2we02mhu7+sAAAAAAAAAAGiASHYEAAAAAAAAAEAiRZrsCADQNJDsCAAaNpIdAQAC+cMf/qBZs/5H+/cfU6tW4dcrKpLWrJEWLTKJU+++u25iWSuJUVmZtGyZNHOmKTthgicBj79Ety6XZ3lJiXTHHVJamjRnjqdMfr4nsa3vNn3bd7lM+awsM79qVe0EyJmZUufO0sKFtetXVEjt25vEub7rfNsIJtjjNydHmjtXKi+vnXjW6ZQ6djTJjL33O971vR09Kp1xRis9/vhC3XbbbeFVihL9KQBIPJIdAQAAAAAAAADQINyRZHcEAAAAAAAAAAAAAAAAAAAADcHLL6/QyJGVESU6ysmRhg41iY4kk3Bo6FCz3J/Jk02iI6tsVpZJPhSOvDxTp0+f2u1nZZnl3tsM1L613pKVJU2c6Jm/+26zL8XFtevt2mWmI0aEF2s05s41U+9ERZLUoUPt9Ymq7611a2nkyEqtXr08/EoAAAAAAAAAAAAAgKBIdgQAAAAAAAAAAAAAAAAAAJq9Y8eOadOmdzRsmCvsOkVFJoFOdrZUXi65XGaanW2W+yYMkqS0NE/ZjRvNspUrzdTl1bTLVXteMkmOXC5p/Pi67ZeUmHUlJZ72i4rqtp+XV7dsYaGnbHq6lJEhrV1bu96775ppr16Bj4cVc7BPYzJsmEubNr2jyspKu0MBAAAAAAAAAAAAgCaBZEcAAAAAAAAAAAAAAAAAAKDZ27Vrl44erVRaWvh1/vIXM505U0pJMT+npJh5SdqwoW6dO+/0lE1PN9PCwvDas8pb1qwx0ylTpNRU83Nqqpn3Xu8tNzd02bvvNsmSSks9y2bONEmQevYML9am4PzzpaNHK7Vr1y67QwEAAAAAAAAAAACAJoFkRwAAAAAAAAAAAAAAAAAAoNk7cOCAJOn008OvM3eumbZvLzkcnk/79ma5lfTIW4cO0cfoW3fRIjO1khdZrHlrvTffZEX+yqanm8RGVgKk4mIzzcgIHp/3MQj0aUw6dzZT69oAAAAAAAAAAAAAAMSGZEcAAAAAAAAAAAAAAAAAAKDZq6iokCSdeKLNgTQQU6aYZE1Op7Rrl1k2YEBi28zONlP3qTjOmrfWJ6q+L+taKC8vj6wiAAAAAAAAAAAAAMAvkh0BAAAAAAAAAAA0IqWldkdgn4oKKS9PysyUHA4zzc+vO4AxWP38/PDqOxyBP+FsNy/PDAYFgMakGT9iVCEpT1KmJId7mu9eHq49knLc9R3u7fl7FDiCfAAAgL1qamoirjNtmpmWl0sul/9PIlnt+74v2LOn9npvgcr6JgK67DIzLSqSVq40P6elBY8n0DEI93j06WOmZWW1l+/bZ6apqYmtH0g01wYQDfpl0fXLgvWzAvW38r3ami6pOEhc3mUzFbi/BwAAAAAAAAAAgNBIdgQAAAAAAAAAANBIzJ8vdelidxT2mTVLmjpVKiw084WFUlaWNHFi6LpOpymXleW/vndiokgSSlVU+N/u1KnS5MkkPALQeMyX1IwfMZolaaok961chZKyJIXxiJFkBsX2kjTXa9lUSZNVe2Bucx64DABAUzVmjJnm5tbuAxYVmYS48+dHv+1wkvta7eflefqzpaXSsmXm5xEj6tYJVPbKK2uXS0mRVq3y9Hl9kyElwjnnmOmyZbVjXLvW/DxgQGLrA3aiXxZbvyyYDJ/5TPe2rbYWSeonk9TIW4W7fe+yhfL093j1BwAAAAAAAAAAEDmSHQEAAAAAAAAAADQSM2faHYF9ioulRYvMwMqSEsnlMtNp08yAyz17gtdft86UW7XK1LU+q1aZ5evW1a2Tm1u7rPXx9uabpv7ixVJ5uVlfXm7iLCz0DBgFgIauGT9iVCwzsDVbUokkl3s6TWYQa4hHjCpkBsVmeNUvl5Trrv+mnzq57nK+HwAA0Pikp5s+4Ny5UseOJsGRwyENHSplZISXoNdXhjsrR/v20vTp4bffpYtpu0sXM5+d7dmWL39l09Prlhs+3PPzdddFvi+RSkszMfvbn2nTzHpv1vGOtj7QkNAvi75f5q9/5ZL0kXt9rlfZfPc2c2X6blbZVTJJjbyT1L7pLrvYq2y5O85CSbz6AwAAAAAAAAAAiBzJjgAAAAAAAAAAANDgvf++mU6cKKWmmp9TU81ARUn68MPg9adONdPx42svt+at9ZK0d6+ZXnBB6LhWrjTTKVOklBTzc0qKJzFVc05QBQCNhfsRo4mS3I8YpcoMqpWkEI8Y7XJPJ3jVT5E02f3zSq+y7keMwnjEAACARmTOHJNM1+qjSiYp7pIlUocO0W3P2tb+/eG3byU2ysgw83PmBC6fm+spu3Fj4LJWX1eSunULL/5YLVlijp/3/ixeLD32WP3UB1D/Yu2X+eOUSUy7WFJPr+VWH22yTN/NYuV2e8tP2SleZVPkSUzFqz8AAAAAAAAAAIDIkewIAAAAAAAAAAAggYqKpOnTJYdDysw0874cDvNxOqX58z1l8/Nrl/Et7/1zaampk5NTe9v5+Wa5v236215+vmc+P1+qqPCUy8w0++KrosKU97fOt41gn2BK3X9SvWPH2ss7dTLTnTuD17cGOEa7PpCCAsnlqrvcezAoACRKkaTpkhySMt3zvhzuj1PSfK+y+T5lfMt7/1zqruPziFG+e7m/bfrbXr7XfL4kr0eMMt374qvCXT7II+b4NoN9gnE/YuTziJH7EaMQjxi9654O8lmeIsklqSBEfQAA0DSMHy8tXGj6iC6XSYrrm+jIWufLd3lammdbBQXB63q3b/VRCwrqJvv1NWOGp2x6euBye/aY6bRp0SVuikaHDub4ee+Pd5Jhb/6OSyT1gVjRL6vdhl39Mn+ekZQhk6jIW6F76ntLsOa9EysVyPTrfHE7AQAAAAAAAAAAiB7JjgAAAAAAAAAAABIkJ0caOlRatMjMFxaaed+ERJbJk6WZMz1ls7L8JyfyJy/P1OnTp3b7WVlmufc2A7VvrbdkZUkTJ3rm777b7Etxce18NiiGAAAgAElEQVR6u3aZ6YgR4cUajblzzdR3YKI10NJaH8gU96gm3+NpzU/xGvW0fbuZ/vSn5rhayZjy8monfwrGGgy6alV45QEgUjmShkpyP2JU6J4PcIvXZEkzvcpmyf8gWH/y3HW8HjHKcW/DGiRqbTNQ+9Z6S5Ykr0eM7pbZF59HjNyPGCXwESPrEeI7WLWDz/pANrmnqao90Hi+zGBmb+5HjH4qc1ytQb95qj3IGAAAoKFYtsxMp02zNw6gIaJfFj+x9st8Fbnr3O1nnZXz3LcPZs0vUmjuV3/i1R8AAAAAAAAAAEDkSHYEAAAAAAAAAACQAEVFJgFPdrZUXi65XGaanW2W+yYMkqS0NE/ZjRvNspUrzdTl9SfEXa7a85JJcuRySePH122/pMSsKynxtF/k58/M5+XVLVtY6Cmbni5lZEhr19au9+67ZtqrV+DjYcUc7JNIGRnmmK5c6Ule5HCY+Y0bzXpf/fpJU6d65qdONcmfwkl4tGyZ2ebw4fHbBwCwWIM2syWVS3K5p9nu5X4eMUrzKut+xMj9iJH3LdjlMy+ZwbQuSeP9tF/iXlfi1b6fR4zy/JQt9CqbLjPg1OcRI/cjRkEeMcdjDvZJJGtgse9A45kyg5n9PTb6SfJ6xGiqzCBjEh4BAICGwuo3W+8W0tLsjghoWOiX1WZ3v8zXkzL7ku5n3QT39E2vZRWSciPY/jL39nn1BwAAAAAAAAAAEDmSHQEAAADA/2fv/qOjqu/8j78mBNBanWgllHIatmhDwbqJP0lCtRD8hW7ijxZMYOmvJdmopbIS92g7qdqk6m4Hv610v8SE7bceapKKK8pUqSihrIVJUZQcW4TUH5CzrDW1biJrQfkx3z8+9zI/MjOZSWZyJ8nzcc49n7mf+7n3vj8XnY+fi5/3AAAAAEAabN1qytpayW39JLnbbfYl6YUX+p+zfHmwbam1Esfn698umtKIlTvr15uyqkrKyzOf8/LMfujxUF7vwG1XrDALHbu7g3W1tSaxT35+YrE65dVX+z9Pn096883wOvvPyO8PT8bU2mrab9qkuOrqzDOqrw/+eQJAKllDjGol2V8zbmtfkqIMMVoe0tYeMhIcYvotDrWHhSpJ1rChPGs/9HgobwJtV8gsyg0ZYlQrs4A0w4eYk95VcCFvq8wzDh027D8jv8IX/UZrCwAA4CQ7KbDXa+a3AMIxL8tcHTLPtSrG8QUy/amU5LK2nCSuXyfzjOoV/PMEAAAAAAAAAABA4kh2BAAAAAAAAAAAkAYNDabMyZFcruCWY62csRPqhMrNHfz9Is9tbDSlnbzIZu/bx0NFJiuK1ra01Cx4tBMgdVo/U28vgowl9BnE2tKprc0889bW/gmMqqvNcZt9rKgo/BoVFaZsaYl9HzvR0e7dUkFB6vsBAJJZVCmZxZgu9V+cGWWI0RCGmH7n2sNCxBBzcj/KENNvUWy0tqUyC07thbbWEKMBhpiwZxBrGw61Cn9WC6wydNiwkxtFDDGqiNIWAAAg1ez5biI2bjRtV65Mb0zASMW8LFymzMsk6VGrvDzGcbektZKarP0ymQS0ieR1sxMd7ZbEqz8AAAAAAAAAAIDBIdkRAAAAAAAAAAAAklJVZRIH9fRIr79u6i69NL339HhM2dcXXm/v28djqaw0pZ2wyJZIAqNIPl//up4ek+ios1Pat49ERwAwWFUyi4J7JFlDjNI8xMgeQiKGmJP7AwwxJ4+7I+rt/SjDRkzJtAUAAACAdBiJ8zJbj0zyJo/6z9FC5cr0MyBpo0wC2m7rmDfGdetkkj/tE4mOAAAAAAAAAAAAhoJkRwAAAAAAAAAAAGlQU2PK3l4pEIi+Dcf9u7vD67u6wo+HitU2MpHQ5dbPore3B5MEDZTcJ9YzSPR5nHeeKd99N7x+/35T5kX+jH2SQhMYlZdLLlfsxEqRz66zU1q2zHxeu1bKzx9aLAAwEPtrqFdmYWa0bTjuHzFsqCvieKhYbSMXrFpDjNol2XnoBlpEGusZJPo8rCFGEUOM9lvlQEOMfX5kH+1hJPR5lEtyKfYC3mjPDgAAYDi4XGYbDTo7R09fkLmYl4Vzel5me8sq4yVnijUve8Mqp0bUd0qyXv1prSRe/QEAAAAAAAAAAAwNyY4AAAAAAAAAAADSYOFCU3q9Uk9PsL693Sy4W7Vq8NeOTMIT7/7NzcEkRt3d0rp15vO11/Y/J1bbefPC27ndUmurVFlpkgRFJkNKh5kzTbluXXiMTzxhPl86wM/Le62fZG9vD39+bW3hxyVp8WJTbtoUfg173362dgyFhSbZU329lJubWH8AYCjsryGvpJAhRu0yCzaHMMT0W+wZ7/7NCi6W7ZZkDRuKMsTEbBsxxMgtqVVSpSSf+i+6TQdriNE6hcdoDTFxF8lKUolVNiv8+dnDSOjzWBxxLLLtQgEAAGAoenrMPB1IN+ZlqTXUeZntNaucEaeNPS97PKSuS9J663NJSH23pEKZZE/1knj1BwAAAAAAAAAAMHTZTgcAAAAAAAAAAAAwGpWWmiRADQ1mC1VWJi1dmvw1y8pMcqGcHKmmRlqzZnD393jMtaKZNq1/29LS/u0WLAh+vu66xOIfioICE3O0/tTUmOOhXC5TBqyfjV+6VNq2TZo/v/+1I/88FiwwdZWVZgsV+Tyee86U0eKyBQb66XoASFKpzGLTBmsLVSZpEEOMymQWseZIqpEUZ4iJe3+Pda1oIoYYeaxrRQoZYjQMQ4wKZGKO1p8a63goa4iR/fWep+BC4Gjnhz6PBdZ+pbWFivU8AAAAkLh77nE6AowVzMtSa6jzMtsrVpkT5172vKza2kK1yszxbNarv6hx2Xj1BwAAAAAAAAAAkJwspwMAAAAAAAAAAAAYrerrpdZWk4zH1tQkrV0r5Q7iZ8Dr64PXOngw8fvbiY3Kysx+fX3s9l5vsO2WLbHbut3Bz9OnJxb/UK1da55faH+amqQHHxz43Nxcad266M9j3brwPw+3u3/bmproz6M6ckUUAAyTeplFmCFDjJokrZU0iCFG9SHXSmCIOXl/ewFtmbUfY9hQvSRvSNstcdqGDDEapiFGa2WeX2h/miQlMMRIkiok+RV8hvbziFyc7Ja0TuHPrkbxnwcAAAASs2pVYu9LgFRhXpZaQ52XSVKjVcZ7/u6Qe9k8knbLzO1C8eoPAAAAAAAAAAAg9VyBAL8lCwAAAAAAAABAurhcLj32mLR4sdORALG5rJ9CT+Zvjbq6pBkzTBKgNfF+Zh4Yo1wu6bHHHtPiMTQALFmyRGpp0WNOB4KMYg0xSuZ/TOiSNENmkS9DDNKlRdISSfxvMwCAUC0tLVqyZElS8+NI7e3S+vVSo5Vxw+ORvvpVqaAgvF1np/TCC1JtrdkvKzPvjypCMm2Eztd9Pqm83LSrqgom521rkyorzefW1tjnR7ZbsCA8kXGsdwOh/Skrk1askEpLB9/vSPZ940nkz6O9XZo/X9q9WyosTPy8RAzH/I75FNKJeRlguDT23tcBAAAAAAAAAJCBvp3ldAQAAAAAAAAAAAAYedatM2VNTfx2AAAkyxpixBADAABGGp/PJNyxE/5IUkODSb7T3h7errAwmOjIrqusNEmJol23vDz8c2enVFcXTGAkxT8/st3SpQP3p64uvD92/+rqBtfvdOnqMvdvbR04uRKAxDAvAwAAAAAAAAAAQLqQ7AgAAAAAAAAAAAAJc7nM1tAgeTwsIgQApI7L2hokeSQxxAAAgJHGTkh04IAUCJjN7zd169f3b+f3B9sdOGDqQpMS2XbulHp7TbstW0xdYaEpI+ujnd/cHIzpwAEzn/f54iciam8Pzv3te/T2mv2GBpNsKdl+R2O3j7fF09dnkkZ5PFJFRfy2AAbGvAwAAAAAAAAAAADpRrIjAAAAAAAAAAAAJKyszJRer1Rf72wsAIDRxRpi5JXEEAMAAEYie868fr1JFtTXJxUVmYQ9a9YE29lJfKZPN0mDfD6TkCiW5cslt9t8Li0N1tfWRq+P5PVKeXnmc16eVFUVjDOWrVv738PtNvuS9MILyfc7Hbxe8/yWL0/vfYCxgnkZAAAAAAAAAAAA0o1kRwAAAAAAAAAAAGOcvcgyERs3mrYrV6Y3JgDA6BCwtkRstNoyxAAAgJHKTgpcWyvNny8tXWqS/0RTVydNniwVFkrl5VJDQ+zr5uZGr7eTEA0kPz9830581NgY+xw7npwcyeUKbjk5pt5OeiQl1+9IodeOtcXS1mbi9PtjPyMAzMsAAAAAAAAAAACQWUh2BAAAAAAAAAAAAAAAAAAAMEQFBSZB8O7dktcr+Xwm+U95udTZGWzX3GyS9NTUSFu2mPbvvutc3EOVaL9TrbLSlMXF0ZMjDZQsCQAAAAAAAAAAAAAw/Eh2BAAAAAAAAAAAgJhG8sLAvj6zgNTuQ12d1NUVu21bm1mI6XKZsq3N1EcT2vaWW9K7eBMARjOXtY1UXZLqFOxHs6SeKO36rGPlVrtySW1WPQAAGH0KCqSVK6UDB0wyI59PKiwMHq+uNuWaNVJpqWk/cWL64unuDt+358YeT+xzampM2dtrEhlF2yIN1O9oYl073n0ApM5In5PZfBq4H20KzslukRTrdZ49f7OfTZ3M3A8AAAAAAAAAAACpQbIjAAAAAAAAAAAAjEpLlwYXkEpSQ4M0Y0b/xEQ9PaZtZaVZiCmZsrLS1PdEZK0oLw9v29hoFm+2taWvLwCAzNMpaYakhpC6aknL1D+J0V3WMWvokE9SpaSlaY4RAAAMr1tuMUlxOzrMfl6edO65sdvbSYf6+iSvN31xNTcHEx51d0vr1pnP8+bFPmfhQlN6veHz4vZ208dVq4J1yfY7VQZKjkSyJGBs6JRJYhRPucwczJ6TNUoqlEmAFGmpzPzN1iAz9yPXOQAAAAAAAAAAQGqQ7AgAAAAAAAAAAACjTlubSUbU1BRc3LhliznW2Bje9umnTdvW1vDFka2tpv7pp/tf1+uVenvD21ZWBhePAgBGtz6ZhbFlkg5ICkjqleSVWTy7KaRtp8xCWk9I2wOSaqy2XcMWNQAASLevf92UxcUm+Y/LJU2bZuqamoLtWltNOWOGaZOTYxL02rrS8B8I06YF42lokDweqbQ0dvvSUtOmoUGaPDnYn/nzpbIykxzYlmi/ASDVOmTmZvG0ycy9vDLztoC1tcokQOqO0rYppJ31SlERrxQBAAAAAAAAAAAwSCQ7AgAAAAAAAAAAwKjT0mLKRYuCdfYizshkR9XWT7VXVITX2/vVIT/lbl932TLJ7Q7WL1hgyueeG3zMAICR43WrXCwpz/rslrTM+twS0nanVS4NaZsnk+xIkl5JU4wAAGD4FRVJu3ebJEE2j0fauFGqqgrWVVSEJwHyeKR9+8y5krRtW2rjqq83SXslk6hoyxZTl8h5ra1STU2wrqlJWrtWys0N1iXabwBIpVWSimWSFsVjz8+WyczbbNbrPD0XpW3IK0XZeeFIdgQAAAAAAAAAAJAaJDsCAAAAAAAAAAAYBu3t0i23SC6X2erqpM7O/u06O6VVq4LtysultrbwNvYxSfL5gu18vmCbtrZgu3jnR7br60u+P+XlZn8o/Y5kt4+3xbNxoxQIhCcksp9Pa8QKqLKy+NcKPW5fI/S6ofuvkLECgEPaJd0iyWVtdZKifd12yiwItduVS4oYJk4ekyRfSLuQYUZtIe3inR/ZLsFhJqw/5db+QO3i9TuSK4Etnu1WWRJR75YUkLQxpK7bKidHtJ1ilX9IIF4AADByFBSYJEGBgNnq66PPO6uqwtvk55tzA4FggiD7eKRk6yVp5UpzbOPGYDLgRM6tqJDWrAker6oKT3SUbL+HQ7znAKQLc7LhnZNJUq3M3KtigHb2c4t4nXdyP/R13kaZOV1oW/v8gZIqAQAAAAAAAAAAIDEkOwIAAAAAAAAAAEgzn0+aP19qDPn574YGqbAwPEmQz2fqamvD6yor+ycsso+Vl4d/7uw0CYUqK4Pt4p0f2W7p0oH7U1cX3h+7f3V1g+t3utnJo8rLTaKjiogVUPYi0shnZO/bx6XgQs3IpFD2fiM/8Q7AAT5J8yWFfgU1SCpU+IJUn1VXG1FXqf6LY+1j5RGfO2UWr4YMH3HPj2yXwDCjOoX3x+5fxDCTcL/TYZtV5sn0vVxmMe4qST0RbRusMnJhbW7EcQAAAAAjE3OyoOGak0kmKVEiOdXsNpGJnuz9WK/z7KRU5TKJjgZKqgQAAAAAAAAAAIDEkOwIAAAAAAAAAAAgzeyERAcOSIGA2fx+U7d+ff92fn+w3YEDpi40KZFt506pt9e027LF1BUWmjKyPtr5zc3BmA4ckDwek6AoXiKi9naTsMjjCd6jt9fsNzSYZEvJ9jsau328LVEXXCB5vSZRUbTET2Vl5jm1tJikSPbW0mLqy0JWTS1ebMpNm4J1fX3m+gDgFHvx6wGZxZ4BSdbXrdZHaecPaWcNM4oyTGinpF6rnTWcyBpm+tVHO785JKYDkjwyi2HjLXptl1kc6wm5R6+13yCzsDeyPwP1O5pAAls8Pqu0Fxnb+7WSlqn/IloAAAAAoxdzsuGfkyXDep2nkNd56pM00Ou8C6w2ZYqdUAoAAAAAAAAAAADJI9kRAAAAAAAAAABAmtnJctavN8mC+vqkoiKTsGfNmmA7O4nP9OkmaZDPZxISxbJ8ueR2m8+lpcH62tro9ZG8Xikvz3zOy5OqqoJxxrJ1a/97uN1mX5JeeCH5fqdbaam0cqW0caPU1GQSHkUmdHr1VfO8Q/l80ptvhtctWBBMmmQnRcrJSW/8ADAQOyfbepmFqX2SimQWh4Z+3doLRqfLLFD1ySx+jWW5JOurXqHDSW2M+kheSdYwozxJVSFxxrI1yj3c1r4khQwzCfc73d5V8Nm2yjzXTXHPAAAAADCaMCdzdk42kAUKJixyWVsir/NKJa2UtFFSk3V+vERRAAAAAAAAAAAASAzJjgAAAAAAAAAAANKsvt6UtbXS/PnS0qX9k+3Y6uqkyZOlwkKpvFxqaIh93dzc6PV2EqKB5OeH79uJjxobY59jx5OTE0z2E5rwx056JCXX70ih1461DcaiRab88Y+DdW1tJsbW1mDCqUDA7FdXm+M2t1tau9YkTZJM4qPW1mBfAcAJ9ldQraT5kpYq9gLMOkmTJRVKKpcUZ5hRjGFGCQ4zihhmTi6yjTPMnIwnR8FFqKELUUOGmaT6HcmVwJaIWoU/pwVW2ZLg+QAAAOlkz28BpBdzMufmZIlwS1ork7BIMomPWhWMPxHWK0X9OG4rAAAAAAAAAAAAJIJkRwAAAAAAAAAAAGlWUGAWF+7eLXm9ks9nkv+Ul0udncF2zc0mmVBNjbRli2n/7rvOxT1UifZ7ONmJoHy+YF1lpSkrKsLb2vstERkrcnOlqirTt40bTbvubnPM6019zAAwkAJJAUm7JXkl+WQWmpZLCv26bZZZuFojaYvVfgQPMwn3Ox08Vhm5yNje90Vp2xfRti/iOAAAAICRiTnZ8M/JkpUrqUom3o2SKiRZr/OUyOu8aHM9AAAAAAAAAAAADA7JjgAAAAAAAAAAAIZJQYG0cqV04IBJZuTzSYWFwePV1aZcs0YqLTXtJ05MXzx2gh5bV5cpPXGyLtTUmLK31yT7ibZFGqjf0cS6drz7hCovl1wuqS8is0RPT3g/EhGaGCnWdd94w5RTpyZ+XQBItQJJKyUdkFk465MU+nVrDTNaI6nUap/GYUYRw4ysYSZuch/767lXZhFqtC3SQP2OJta1490n1HlWGdlHe3ioidI2chHzfqvMG+BeAABg7HG5zDbS2HEPFH9n59D719dnkkbb8/TycqmtLXy+nmg8QKowJxu+OVkyyiW51D8BrfU6T1MTaGu9UlQSrxQBAAAAAAAAAAAQA8mOAAAAAAAAAAAA0uyWW8yiuo4Os5+XJ517buz2dtKhvj7Jm8hPiw9Sc3Mw4VF3t7Runfk8b17scxYuNKXXG0wcJEnt7aaPq1YF65LtdyotXmzKxx8P1vX1Bfto90MKPuP29vBFkW1t4cdjXberS1q/3nwuKRl67ACQrFtkFmNaX7fKkxTv69Ze4NonKY3DjJoVXFzbLcn6ClacYUb217NXwcWkktQu08eQYSbpfqeS/XXfrPBFsJus8tqQuplWuU7hz+MJ6/Ol6QgQAAAgQ/X0DJwAORF33WWSRtsJin0+qbJSWrp06NcGksWczBjOOVkyrNd5Cnmdpy5J1us8lQzQtk/BZxfyShEAAAAAAAAAAACDlO10AAAAAAAAAAAAAKPd178uNTZKxcX9jzU1BT+3tpqFeTNmRL9OV5eUn5/a2KZNC9/3eKTS0tjtS0tNm4YGs4UqKwtfVJhov9OhokJqaTELH6urw49F9nHpUmnbNmn+/P7XiezTggWmLtp1W1tNQicAGG5fl9QoKcrXrUK/blslVUqKMcyoS1KKhxlFDDPySIozzKjUatNgbaHKJIWuXU+03+mQp+DzjIyzRiZWW4G1H61PNdZxAACA0SQQiH3snnuGfv3OTvO+weORqqrMXLy7W3rgAVNvvz+x43C5hn5PIB7mZP2le06WjAUysVdbW6hWmfmdrUJSS4y2Az07AAAAAAAAAAAAJCbL6QAAAAAAAAAAAABGu6IiafduswjP5vFIGzeaRXm2iorwJEAej7RvnzlXMgl5Uqm+XvJaPx9fViZt2WLqEjmvtVWqqQnWNTVJa9dKubnBukT7nS4bN5o4y6yMEzU10fuYmyutWxfetqzM7K9bF94nt9v0M/LPafdu8+cHAE4okrRbZuGlzSNpo6TQr9sKhS849UjaZ50rSSkeZlQvyRpmVCZpi1WXyHmtMomAbE2S1koK+UpOuN/pUiHJr2CcZTJxr4nSdq1MH8pC2jZJejDNMQIAAGSSVaukgweHfp2dO025dGkw6XBeXvA9xSuvDP0eQDKYkwUN55wsUW4F52Q2j0zs0V7nbZTpvz1/q1Hizw4AAAAAAAAAAAADcwUC8X5DBwAAAAAAAAAADIXL5dJjj0mLFzsdCRDkcpmSvyUC0sflkh577DEtHkMDwJIlS6SWFj3mdCBwnDXMiGEGmaxF0hJJ/G8zAIBQLS0tWrJkSdLzZZfLJNpZEyXr4S23SI2NUm+vSaDb2Sm98IJUW2uOl5WZ90ahCXQj5+2x5vGx6tvbpfXrzX3LyqQVK6TS0sT6MZB4zybe+4b2dmn+fJMsuLBw4GvFU1cnNTQEn6mtp0eaPNkkJQ5NdDzU9yDDMb9jPoVUYk4GROfS2HtfBwAAAAAAAABABvp2ltMRAAAAAAAAAAAAAAAAAAAAjFRer0ks1NMTXt/TY+q9XpOUx+cziX7sREeSqauslNraUhNLXZ1JKtTYGLz+/Pmm3ildXSaG1lapoGDo12toMGVooiNJys0NPw4AAAAAAAAAAAAAyDwkOwIAAAAAAAAAAAAAAAAAABikK64wZXt7eL29X1ZmyvJyU/r9UiBgtgMHTF1l5dDjaG83iX48Hqm311y/t9fsNzRInZ3xz7djirclq6/PJHfyeKSKisH1CwAAAAAAAAAAAAAwepDsCAAAAAAAAAAAAAAAAAAAYJAKCkxCo5aW8PqWFqmmRsrPN/t2wqDp003iIZ9Pam5OXRxbt5qytlZyu81nt9vsS9ILL6TuXonyek0/ly8f/nsDAAAAAAAAAAAAADJPttMBAAAAAAAAAAAAYHgFAk5HAAAYzRhmAADASPXJT35SknTkiHTKKcmdu2KFNH++1NVlkht1dZkkP1u2hLerq5MaGlIUcAT7ujk50Y/X1korV8Y+3+Ua+B7JvFNoazMx+f1Sbm7i52WSI0dMaf+zAYwEzMkAAAAAAAAAAACQybKcDgAAAAAAAAAAAAAAAAAAAMBpn/rUpyRJ77+f/LkXXWTKbdtM+cor4fWS1Nxskv/U1JgkSLt3S+++O4SAM1xlpSmLi00iJXuzRe4nyuMxZV9feL29bx9Phb/8xZSTJk1K3UUBAAAAAAAAAAAAYAwj2REAAAAAAAAAAICDBruwz2mhixRjxe/zxe9bX59Z6FlebtqVl0ttbf0XK9pt29oSa5uoaNdsbpZ6elJ3/1jPIJHnBwDp4rK2kcYVsUXji3NMkvokNUsqt9qVS2qz6lMVV7wYE7l/Iv0EAADpMWvWLEnSH/6Q/Llut9TUJFVXm3llZaXZd7uDbaqrTblmjVRaKhUUSBMnDi7WaHPXmhpT9vZKgUD0LZ5Y5yR6/nA57zxTRiaK2r/flHl5qbvXnj2mtP/ZAFJhpP63fqJzlc4BjndJqgu5TrOkKF9pgzLQnDBSrFjjzfNC+8/8DQAAAAAAAAAAIHkkOwIAAAAAAAAAAEDKdXaahEDx3HWXWejp85l9n88sBl26NLxdT4+pq6yM3jbaAs+B9PVFv2Z1tbRsWfg1B3v/RJ4BACB1OmWSB8Vzl6RqmQWwsspKSUtjnhFfd5LtU31/AACQWmeeeabOPz9fL744uPO//GVTTp5syquvjt6uq8uUfX2S1zvwdcvKTNnRETxv9er+7RYuNKXXGz5XbW83iXZXrRr4Xqk0UMKkwSZQmjnTlOvWSd3Wf5B1d0tPPGE+X3rp0OIO9eKL0vnn58sdmrUKQEw9kgrjHO+UNENSQ0hdtaRlGloSWvvaybyKGyjWeMoGeR4AAAAAAAAAAABIdgQAAAAAAAAAAIAhiLYwsaNDKhxgpVBnp9TYKHk80oED5hoHDkg1NSaRkL3wU5KeftrUtbaGL45sbTX1Tz+dfNybNplzm5qk3l5zvd5eE4/PZxZMDuX+Az2DwS7oBABIAWsL1aGBF6l2SmqU5JF0wLrGAUk1MkmHumKfOiBvSFyh22DuH+1cAAAwfK6/fpGeemrioM7NzzfzWsmUeXnhx1tbTTljhkk+lJMjNYRk/OiK8R8kixebspqCC4kAACAASURBVLg4eF5OTv92paVmXtvQYBIuuVxmmz/fJEyKTC6caex4B1JQYPrT0CBNm2bOmTbN7NfUmOOp8tRTE3XDDTen7oLAKBBvznJPnPP6ZOZtZQrOiXpl5lM+SZuGEFMic8JI8WKNNr8LSNptHfdGtAMAAAAAAAAAAEDiSHYEAAAAAAAAAACAlFm1yiy+tBdwxrJzpymXLg0u/szLCy4KfeWVYNvqalNWVIRfw963jyejpcWUVVWS220+u91Sba35bJeDuX+izwAAkBqrJBVLGuhr1xp6tFSSnXcgTybZkCS90u+Mgb1hlRck0DYd9wcAAKm3bNky7dlzVH7/4M5fuNCUX/96/2MVFSbprs3jkfbtk3Zb2TO2bYt+zYoKM8csKzP7TU3SypXR29bXm7b2/Npuv3atlJubXF8y2dq1pl/2MykrM/sPPpi6e/j90p49R/UP//APqbsoMIqtknQwzvHXrXKxgnMit6Rl1ueWIdw3kTlh5DnxYo2mRyahUpOk/CTPBQAAAAAAAAAAQBDJjgAAAAAAAAAAAJLgckm33BL92C23mON9fWa/s9MkvnG5zFZeLrW1DXx9lyvx+vb24H3Ly81+ov0YaBuM2lpp48b+iYEidXebcvLk8PopU0z5hz8E6+yFi7EMdDyajRulQJSfXbcTHyVz/cjjiT4DAEiUS1KMoUe3WMetoUedMos2XdZWLmmAoedk20Tr20PuW27tJ8KVwDYYtZI2Shroa9caehQx9MgaevQHpZfT9wcAAImZNm2ali37pr73vVMGdX5pqZlvFhVFP15VZY4HAiYxUX6+VFBg9quqTBv7eKiKiuBcNl47u+2aNcHjVVWZlegoVtzR6mLJzTX9sp/Jxo3hCY1T4XvfO0XLln1T06ZNS91FMSIxJxtYu8zcrD5Om+1WWRJR75YUkJnXDUaic0JbIrFGs1pSmaSqJM8DAAAAAAAAAABAOJIdAQAAAAAAAAAAJMHrlRobpZ6e8PqeHlPv9ZqFdT6fVFhoEt/YfD6psnLghEeJqquT5s8397WvP3++qXdKIJBY8qGGBlNGLkK0F1/ax6XgIs7I52bvV6VwhVFXlylbQ34KPtn7J/oMACBRXkmNkiKGHvVY9V6ZxaE+SYUyizZtPkmVGnhxbaLqJM237mtff75V75SAzILTgdhDS+T699yI48l41So/JalZwQXCzQoudk7n/QEAQHrU1z+gV1/N0hNPOB3J2NLRITU1OR2F8cQT0quvZqm+/gGnQ0EGYE4WX5cVQ6ukgjjttlllnszzKJeZP61S/2ebjETnhFLisUZql5mzrUguNAAAAAAAAAAAAERBsiMAAAAAAAAAAIAkXHGFKdsjfjLd3reT3JSXm9LvN8lvAgHpwAFTV1k59Dja201CII9H6u011+/tNfsNDVJnZ/zz7ZjibZmirEzaskVqaZFcruDW0mLqU5lYaN06c70FC5y5PwBEYw09ihh6Tu7bX0PW0CO/zGLPgCRr6FEKhp6Tizs9knqt6/da+w2SBhh6TsYUbxupCiVVh+xXS1qq/gmPAADAyDBp0iTdd9/9uvXWCXr7baejGXnseXOytm9PbULjwcbx9tvSrbdO0H333a9JkyalLiCMWMzJYuuTSe7kkVQxQFufVdbJPA97v1bSMqV//pRMrJF+LPPnXJrqoAAAAAAAAAAAAMYgkh0BAAAAAAAAAAAkoaDAJLdpaQmvb2mRamqk/HyzbycMmj7dJB7y+aTm5tTFsXWrKWtrJbfbfHa7zb4kvfBC6u6VCV591TzDUD6f9OabqbtHXZ1JFFVfH3ymw3l/AIilQGZRZcTQoxZJNZKsoefk4tTpMotcfZJSOPTIGnpUK8n+mnRb+5I0yoaehNh9D13MHJDUKvP8NzkUFwAAGLpbb71N558/W9dfP0F9ZDAcFitXOh2B1NcnXX/9BJ1//mzdeuttToeDDMGcLDavTD+XJ3neuxr++dNgY+2wzkthLjYAAAAAAAAAAIAxjWRHAAAAAAAAAACk0SmnTNDx405HgVRbscIkuunqMvtdXWZ/4cLwdnV10uTJUmGhVF5uEumkin2tnBzJ5QpuOTmm3k56FEvoObG2TNHWZvrT2hpMIhUImP3qanN8qOxER7t3m4RWw31/jC5Hjpjyk5/8pLOBDLOsrCwdyuKvoNNlhcziSmvoUZe1HzH0qE7SZEmFksolpXDoOXmtHEmukM0aejTA0BN2TqxtpLEX5xZF1FdYZeRiaGSOY5JOmTDB6TAAABksOztbTz7p00cffUY33pitQ4ecjijzhc6ZAwGno0k+nkOHpBtvzNZHH31GTz7pU3Z2dvqDtDCfynzMyfprs2LyS8pN4rzaiPYLrDKd86fBxipJj1rl5SmNCMPNel035t7XAQAAAAAAAACQifibUQAAAAAAAAAA0uiss87QX/7idBRItYsuMuW2baZ85ZXweklqbjbJc2pqpC1bTBKdd98d3jgzmcdjyr6+8Hp73z4uSZWVpqyoCG9r77cMYSVUT49JdNTZKe3b1z/RUbrvj9HJ/t6fNGmSs4EMs7PPPlvvDeNi4LHGHmKsoUevRNRLUrPM4s0aSVsk7ZbE0BNkDy0RQ8/JfY9Sz+fw/RHbe5I+5XY7HQYAIMO53W4988zz2rfvTM2ZM17d3U5HhHTp7pbmzBmvffvO1DPPPC/3MP93AvOpzMecrD/rlZmKFT1hUuS+PeeJ/LfL3vcpfZKN1dYjqVEmdmYPI5v91zRj7X0dAAAAAAAAAACZiGRHAAAAAAAAAACk0Xnnna/f/97pKJBqbrfU1CRVV5tkOZWVZj90HVx1tSnXrJFKS00SnYkTB3e/np7+dTU1puztlQKB6Fs8sc5J9PyhOu88U0YmgNq/35R5eYlfyzfIlVCdndKyZebz2rVSfv7grjPY+2P02rPHlLNmzXI2kGE2c+ZM7TlxwukwRi23pCZJ1TKLLSut/dDFltbQozWSSiUVSBrk0KMoQ4+soUe9kgIxtnhinZPo+UNlDT39Fhvvt8okhp6TymUWxMZKYFQTUpeO+2Pw9kia9cUvOh0GAGAEOPfcc7Vz56uaMGGmZs8er02bnI4IqbZpkzR79nhNmDBTO3e+qnPPPXfYY2A+lfmYkw2dPSeKzBsXbf6UKd6yyksdjQKpYL2uG3Pv6wAAAAAAAAAAyEQkOwIAAAAAAAAAII0uu2yetm8f7JIWZLIvf9mUkyeb8uqro7fr6jJlX5/k9Q583bIyU3Z0BM9bvbp/u4ULTen1hidDam+XXC5p1aqB7+WkmTNNuW6d1G2tcOrulp54wny+NGQFkf3c2tvN87C1tYUfT0Z3t1RYaJJQ1ddLubmx26bj/hjdXnxROv/8fLlDM6CNAZdffrn6jh3Ta04HMopZQ4+soUcxhh5ZQ4/6JCXyFWUNPeoIOS/K0CNr6JFX4Qtv22US/mT40CNr6NE6BRfXdkuyhp5BLV5dbJWROQ/s/YUhdem4PwZv+8SJumzePKfDAACMEFOnTtW2bTs0b96NuvZa6brrxumNN5yOCkP1xhvmz/Laa6V5827Utm07NHXqVEdiYT41MjAnCzdQwqTI/RKrbFZ4wlh7/nRtesIMiyXRWG32v5Mz0hgbhseLks7PH3vv6wAAAAAAAAAAyEQkOwIAAAAAAAAAII1uuOEG7d37kfbudToSpFp+vlRj/dx4TY2Ulxd+vLXVlDNmmORDOTlSQ0PwuJ0EKdJiK2tCcXHwvJyc/u1KSyWPx1xz8mTT1uWS5s83CZOWLh1a/9KtoMDE2dAgTZtmYp82zezX1JjjtqVLTdv5882zsPtaWdm/r/axgTz3nCkbGoLnRG6DuT8gSU89NVE33HCz02EMuy984Qua8Td/o6ecDmQUy5dkDT2qkRQx9MgaejRDZqFrjqSQoUcxhp6TCXuKQ86LMvSoVJLHuuZkq61L0nyZxbmZ/nVYIBNng6RpMrFPs/ZrrOM2u28DWWBdszLkHJe175F5ZoO5P9Jrr6S9H32kG264welQAAAjyGmnnaaWll9q69at6u4+V7NmZenmm7P07LPSkSNOR4dEHTkiPfusdPPNWZo1K0vd3edq69atamn5pU477TTH4mI+NTIwJxuaPJln1CDTv9D5U42CSZ+kxOdk6faKVUb788DI8tTEibrh5rH3vg4AAAAAAAAAgEzkCgQC0X6IAgAAAAAAAAAApEhJyUUqKnpVDz3EK/nRpr3dJMDx+6Wiov7Hm5ul6mrz2eMxSXEOH5YKC6WmJqmqKphUJ/RvbNrapJYWyeeL385uu22b1Nho9puapOuvl3JzU9vXSLHiSaZNT4/09NOmnz6fSRxUViYtWiRF/sB2X5+0aVPwuZSVmcRQCxaEt00krtB28YReI9H7x7pPrHgSjRcjh98vXXZZlt588y1NmzbN6XCG3UMPPaSffPe7euujjzTO6WBGqXaZhax+SVGGHjVLsoYeeWQWux6WVCipSVKVggtGQ7962iS1SPIN0M5uu02SNfSoSdL1ktI89MSMJ5k2PZKelumnT2YxbZmkRZJCv84TuZetT9ImBZ9fjaSFCk90lOz9k40BybnD5VLHBRdox65dTocCABihjh07pl/+8pdqbv6/+u1vO5SVJc2cOV5TphzXGWccczo8RPHBB9l6551xev31ozpxQvrSl4pUXX2bFi1apOzsbKfDk8R8aqRgTjbwHGWgdh2SHpWJv0wm2VPFIO812BgTbZ+qPsNZfkmXZWXpzbfG5vs6AAAAAAAAAAAyzLdJdgQAAAAAAAAAQJpt3bpVf/d3V+n1148pL/LnvoERKpOT9LhcmRlXNJn8HDE4paWnKD9/iRob1zodiiP++te/aubnPqe7enp0i9PBYNQZ7sWjrmG8V6z7y+EYRqNuSTOzs/WrzZs1b948p8MBAIwC7733nrZu3arOzk698847OnTokNMhIYrTTz9dU6ZMUUFBgebNm6ezzz7b6ZD6YT6FTDfW5mTJYP6W2UpPOUX5S5aoce3YfF8HAAAAAAAAAECGIdkRAAAAAAAAAADD4aab/k7Z2c/r8cc/djoUICUyNUlPR4f02mtSVZXTkSQmU58jBueJJ6Sqqk+oq2u/Jk2a5HQ4jmlpadF3vvlN7fv4Y33K6WAwqgzn4tEOSa9JcnI4YbFseiyaMEHHrrxST/7qV06HAgAA0A/zKWSysTYnSwbzt8z1hKSqT3xCXfvH9vs6AAAAAAAAAAAyyLeznI4AAAAAAAAAAICxYNWq1fL5Anr0UacjAVLL5Qom7MkE27ePjERHmfbcMHRvvy3deusE3Xff/WN+4VRlZaVmFRToW+PH67jTwWBUcim4kDRdtsu5RbXD0b+x6lFJvkBAq1avdjoUAACAqJhPYSQY7XOyZDB/y2xvS7p1wgTddz/v6wAAAAAAAAAAyCSuQIDfiQUAAAAAAAAAYDg0Njbq9ttv069/fULz5jkdDTA0kYl6+Bun5PD8Rpe+PumyyyZo0qTZeu65dmVnZzsdkuO6urp06YUXatlf/yov/4AjRSIXkI7Wf7LGSj+H21ZJ12Rl6Sf/9m+qqalxOhwAAICYmE8hUzFX6Y9nkrn6JF02YYImzZ6t59p5XwcAAAAAAAAAQAb5dpbTEQAAAAAAAAAAMFbU1NRo2bJq3XzzeO3a5XQ0wNAEAuEbksPzGz0OHZJuvDFbH330GT35pI+FU5b8/Hw9uXGjVo8bpx85HQxGjUDENlqNlX4Op12Sbh4/Xsuqq0l0BAAAMh7zKWQq5ir98Uwy0yFJN2Zn66PPfEZP+oLv6/r6+vQv//IvevHFF3X48GFngwQAAAAAAAAAYAwj2REAAAAAAAAAAMPo4Yd/qssvv1Zf/vI4bdjgdDQAgKHo7pbmzBmvffvO1DPPPC+32+10SBmltLRU/7Zmje7OytItLpeOOR0QgDFpg6Qvjxuny6+9Vg//9KdOhwMAAJAQ5lMAMDjdkuaMH699Z56pZ54Pf1934MABrV69WpdffrncbreKior0T//0T3r88cfV3d3tXNAAAAAAAAAAAIwxrkCA34oFAAAAAAAAAGA4HT9+XHfeWauf/OQn8ngCuusu6dRTnY4KAJCMTZukb31rvKZOnamnn35WU6dOdTqkjLVp0ybd/JWv6NKjR7X22DH9jdMBARgTDkt6UFKDy6Xbb79dP/J6NW7cOKfDAgAASArzKQBI3CZJ3xo/XlNnztTTz8Z+X9fd3a3t27fL7/drx44d6uzs1LFjxzR16lSVlJSopKRExcXFuvDCCzV+/Pjh7QQAAAAAAAAAAKPft0l2BAAAAAAAAACAQ5qamrRy5Qrl5h6T13tUN97odEQAgIG88YZ0++3j9Oyzx1VZuUjNzT/Taaed5nRYGe+1117TzTfdpP1vv607jh/XdyV9wumgAIxaGyTVjh+vnuxsrfrxj1VdXe10SAAAAIPGfAoA4ntD0u3jxunZ48dVuWiRmn+W3Pu6Dz/8UC+99JI6Ojrk9/vl9/v15z//Waeeeqouvvjik8mPZs+erU9/+tPp6wgAAAAAAAAAAGMDyY4AAAAAAAAAAHDSO++8o5Ur/0ltbY/rwguzVVV1VNdfL/H/ywNA5jhyRGpvlx59NEsbNkgzZnxeq1c3au7cuU6HNqJ8/PHHWr16tRruvVcTPvpI/3D0qBZKusDpwACMCn+S9JSktePH65Vjx1SxaJFW/Z//oylTpjgdGgAAwJAxnwKAcEcktUt6NCtLGyTN+Pzntboxde/rurq65Pf7tWPHDu3YsUN79uzRiRMnNH369JPJj+bMmaMvfvGLGjduXEruCQAAAAAAAADAGEGyIwAAAAAAAAAAMsGuXbu0evVPtGHDf+iDD/6qadMm6pxzTign55jGjeNV/nD6y1+kT33K6SgAZIIPPsjWO++M0+uvH9WJE9KXvlSk6urbtGjRImVnZzsd3ojV09OjRx55RP/vkUf09sGDysnO1qysLH3q2DGdcuKE0+Gl3RFJAUmnOh0IMAocd7nUm52tN7OydOCjj+Q+7TTd8JWvaPl3vqOLLrrI6fAAAABSbqzPpwDgg+xsvTNunF4/elQnJH2pqEjVt6X/fV1fX5/8fr927twpv98vv9+vvr4+nX766Zo9e7ZKSkpUVFSk2bNn66yzzkpbHAAAAAAAAAAAjAIkOwIAAAAAAAAAIJN8/PHH2rFjh1566SW99dZb+p//+R+dYKHSsHj33Xf12muvqbe3V9ddd51OPZU0FEP17LPPqrCwUJ/5zGecDgUYlNNPP11TpkxRQUGB5s2bp7PPPtvpkEadvXv36sUXX9Qf/vAHvf/++zpy5IjTIaXNiRMntG/fPu3du1d5eXkkYkmjl19+WdnZ2SosLHQ6FKRZVlaWzjzzTJ1zzjm6+OKLVVJSogkTJjgdFgAAwLAYS/MpZJ7//u//1u7du3Xttdc6HQrGmEx5X3fixAnt2bNHO3bs0I4dO+T3+9XV1SWXy6UvfOELKi4u1pw5c1RcXKwvfOELcrlcjsQJAAAAAAAAAEAGItkRAAAAAAAAAAAY23bu3Km7775b7e3tuu6663T//ffrb//2b50Oa1RwuVx67LHHtHjxYqdDAQBHbdiwQf/8z/+sgwcP6rvf/a5WrlxJUr00uuuuu7Rhwwbt27fP6VAAAAAAYFRqaWnRkiVLxP+GDgT9+c9/lt/v186dO7V9+3a99NJL+vDDD3XWWWepuLj45HbJJZfo9NNPdzpcAAAAAAAAAACc8u0spyMAAAAAAAAAAABwwr59+7Rw4UIVFRXpyJEj+s///E/96le/ItERACBl9uzZo6uuukpf+cpXdMkll2jv3r3yeDwkOkqzq666Sl1dXdq/f7/ToQAAAAAAgDFi0qRJKi8vV0NDg7Zu3are3l69/PLLuvfee3XGGWeoqalJ8+fP15lnnqnCwkLddttt+sUvfqG33nrL6dABAAAAAAAAABhWJDsCAAAAAAAAAABjysGDB1VdXa0vfvGL2rNnj5566ilt375dl112mdOhAQBGid7eXt12220qKCjQe++9p23btqmlpUV5eXlOhzYmzJkzR5/4xCe0efNmp0MBAAAAAABjVHZ2ti666CItX75cLS0tOnDggP7rv/5LbW1tuuKKK7R7924tW7ZM55xzjqZMmaKbbrpJq1at0m9/+1sdPnzY6fABAAAAAAAAAEibbKcDAAAAAAAAAAAAGA69vb164IEHtHr1ak2aNEnNzc362te+pqwsfhsCAJAax44dU1NTk+655x65XC498sgj+sY3vsFYM8wmTpyouXPnavPmzaqurnY6HAAAAAAAAEnS1KlT9dWvflVf/epXJUkfffSRdu3aJb/fr+3bt8vr9epPf/qTxo8frwsvvFDFxcUqKSlRSUmJpk6d6nD0AAAAAAAAAACkBsmOAAAAAAAAAADAqHb48GE9/PDDevDBB5Wdna0f/vCHuvXWWzVx4kSnQwMAjCK/+c1vdPvtt2vv3r1avny5PB6PcnJynA5rzLrqqqt077336vjx4xo3bpzT4QAAAAAAAPQzceLEk8mMVq5cKUl666235Pf79bvf/U4vvviifvrTn+rYsWPKy8vTnDlzVFxcrNmzZ+uCCy7Q+PHjHe4BAAAAAAAAAADJI9kRAAAAAAAAAAAYlY4dO6af/exnuu+++/TBBx9oxYoVuvPOO3XGGWc4HRoAYBTZv3+/7rjjDm3YsEHXXHONHn/8cc2YMcPpsMa8K6+8UitWrNDOnTtVXFzsdDgAAAAAAAAJmT59uqZPn64lS5ZIkj788EO99NJL2r59u/x+v+699169//77OvXUU3XxxRefTJZUXFysSZMmORw9AAAAAAAAAAADI9kRAAAAAAAAAAAYVQKBgJ544gl5PB7t379fVVVV8ng8+vSnP+10aACAUeR///d/9eCDD+qhhx7SZz/7WW3atEnXXHON02HBMmvWLH32s5/V5s2bSXYEAAAAAABGrNNOO01z587V3LlzJZm/A9m7d686OjrU0dGhZ555Rj/60Y904sQJ5efnq7i4WCUlJSoqKtJ5552ncePGOdsBAAAAAAAAAAAikOwIAAAAAAAAAACMGlu2bNHdd9+tXbt2qaKiQs8++6zOOeccp8MCAIwigUBAbW1tuvPOO/Xhhx+qvr5ey5cv14QJE5wODRGuuuoqbd68Wffcc4/ToQAAAAAAAKSEy+XSzJkzNXPmTH3zm9+UJPX19cnv98vv92vHjh2qra3VoUOHdPrpp2v27NkqKSlRcXGxiouL5Xa7He4BAAAAAAAAAGCsI9kRAAAAAAAAAAAY8Xbt2qW7775bzz//vK655hrt2rVLhYWFTocFABhlXn75ZS1fvlw7d+7UN77xDT3wwAPKzc11OizEcOWVV+rnP/+5+vr6WMgHAAAAAABGLbfbrWuuuUbXXHONJOn48eP6/e9/L7/fr46ODrW1tekHP/iBsrKyNGvWLJWUlKikpESzZ8/WjBkz5HK5HO4BAAAAAAAAAGAsIdkRAAAAAAAAAAAYsf74xz/K4/Fo/fr1mj17trZu3aq5c+c6HRYAYJR555135PF49POf/1wlJSV6+eWXdcEFFzgdFgZw5ZVXKhAIaMuWLbrpppucDgcAAAAAAGBYjBs3TgUFBSooKFBNTY0k6c9//rP8fr927NihHTt2aN26dTp8+LDOOussFRcXq7i4WHPmzNEll1yi0047zeEeAAAAAAAAAABGM5IdAQAAAAAAAACAEeedd97RD37wA61du1b5+fn6j//4D91www38+jAAIKU+/vhjrV69Wvfdd5/OPPNM/eIXv1BFRQXjzQhx1lln6eKLL9bmzZtJdgQAAAAAAMa0SZMmqby8XOXl5ZKko0eP6pVXXtHvfvc7dXR0qKmpSR6PR9nZ2SooKFBJSYmKi4tVVFSkz33ucw5HDwAAAAAAAAAYTUh2BAAAAAAAAAAARoze3l7967/+q37yk5/o7LPP1iOPPKKvfe1rys7mrzwAAKnl8/l0xx136ODBg7rjjjv0ve99T6eeeqrTYSFJV155pVpaWpwOAwAAAAAAIKOMHz9es2fP1uzZs/Wd73xHknTw4EHt2LFDO3bskN/vV2Njo44ePapPf/rTKi4u1pw5c1RcXKyLLrpIEydOdLgHAAAAAAAAAICRiv/zHwAAAAAAAAAAZLzDhw/rpz/9qR588EG5XC7dd999uu2220g6AQBIuT179mjlypX69a9/rUWLFmnLli3Ky8tzOiwM0tVXX60f/vCH+uMf/6jPf/7zTocDAAAAAACQsaZOnaqFCxdq4cKFkszfzbz88svq6OiQ3++X1+vVn/70J02cOFEXXXTRyQRIl156qaZOnepw9AAAAAAAAACAkYJkRwAAAAAAAAAAIGMdO3ZMjz76qO677z69//77uv3223XnnXcqJyfH6dAAAKNMb2+v6uvr9fDDD+v888/X1q1bNXfuXKfDwhAVFRXpjDPO0ObNm0l2BAAAAAAAkIRTTz1Vl112mS677LKTdW+99ZZ27Nghv9+vF154QT/+8Y91/Phx5eXlac6cOSouLlZJSYkKCgqUnc1yFQAAAAAAAABAf7w9BgAAAAAAAAAAGScQCGjDhg3yeDz64x//qKqqKtXV1WnKlClOhwYAGGVOnDihpqYm1dXVSZIefvhh/eM//qOysrIcjgypMH78eM2dO1ebN2/Wbbfd5nQ4AAAAAAAAI9r06dM1ffp0/f3f/70k6dChQ/rd736njo4OdXR06N5779X777+v0047TZdccsnJBEiXXnqpJk2a5HD0AAAAAAAAAIBMQLIjAAAAAAAAAACQUbZu3aq7775bO3fu1KJFi7Rx40ade+65TocFABiFfvOb3+iOO+7Qa6+9puXLl+v73/++cnJynA4LKXb11Vfrrrvu0tGjRzV+/HinwwEAAAAAEHag+wAAIABJREFUABg1Tj/9dF1xxRW64oorJJkfs9i7d6/8fr+2b9+uJ598Uvfff78CgYDy8/NVXFyskpISlZSUaNasWSQcBwAAAAAAAIAxiDfDAAAAAAAAAAAgI7z66qtasGCBSktL5Xa79fLLL6utrY1ERwCAlOvu7lZFRYXmzZunyZMnq7OzUw899BCJjkapq666SocOHZLf73c6FAAAAAAAgFHN5XJp5syZ+ta3vqV///d/1549e/Tee+/pV7/6lW6++WYdPHhQtbW1Ov/883XWWWdpwYIF+sEPfqDnn39efX19TocPAAAAAAAAABgG2U4HAAAAAAAAAAAAxrY33nhD3//+9/XLX/5SF198sbZs2aLS0lKnwwIAjEKHDx/W/fffr1WrVmnq1Kl6+umnVV5e7nRYSLNzzz1Xn/vc57R582ZdfvnlTocDAADw/9m79/go6nv/4+/NBUSMQRBE6S8eL0VAOCiosEktCl6qNjzEWgWsB2sBwxGUm30ghmptVKzgpXjBgFarENBzpCb1Ui2hoMkGL5Qo5RIpmpxSJCAkBURym98fs5tslr3NZndnk7yej8c8lp35Xj4z883ul+/OfAcAAKBT6dmzp6677jpdd911kqTGxkZt2bJFJSUlcrlcevnll3X//fcrKSlJgwYNUmZmpjIzM+V0OtW/f3+bowcAAAAAAAAARBuTHQEAAAAAAAAAAFvs2bNHeXl5Wr58uc466yytXr1aP/nJT+RwOOwODQDQwRiGoVWrVmnevHk6cOCAHnzwQd11113q0qWL3aEhTq6++mq99957ysvLszsUAAAAAACATi05OVlDhw7V0KFD9d///d+SpK+//loul0tlZWVyuVx65ZVXdPToUfXu3VtOp7N58qPhw4ere/fuNu8BAAAAAAAAAKAtmOwIAAAAAAAAAADEVW1trR577DE99dRTSk9P19NPP62f//znSknhZwsAQPT97W9/0913362SkhLddtttysvL0+mnn253WIizq666Svn5+Tpw4IB69uxpdzgAAAAAAADw0rdvX40bN07jxo2TJNXX12vTpk1yuVwqLS3VkiVLNG/ePKWkpGjo0KHNkx9lZWUpIyPD5ugBAAAAAAAAAFZw1wAAAAAAAAAAAIiL7777Ts8++6weeeQRNTY2asGCBZoxY4a6detmd2gAgA5o3759mjdvnl566SVdcsklKisr08UXX2x3WLDJ6NGj5XA49P777+vmm2+2OxwAAAAAAAAEkZqaqhEjRmjEiBGaOXOmJKmqqkolJSX66KOP5HK5tHTpUtXX16tfv37KzMxUZmamRo4cqQsvvFBdu3a1eQ8AAAAAAAAAAIEw2REAAAAAAAAAAIipxsZG/eEPf9ADDzygffv26a677tK8efPUo0cPu0MDAHRAdXV1WrJkifLy8tStWze9+uqrGj9+vBwOh92hwUbp6ekaOXKk3nvvPSY7AgAAAAAAaIcyMjKUkZGhCRMmSJKOHj2qTz75RKWlpSotLdXDDz+sffv2qWvXrho+fLicTqeysrLkdDrVt29fm6MHAAAAAAAAAHgw2REAAAAAAAAAAIiZP/7xj7rvvvtUUVGh22+/Xffff7/OOOMMu8MCAHRQ7777rmbOnKmqqirNnj1b8+bN00knnWR3WEgQV155pV544QW7wwAAAAAAAEAUdOvWTZdeeqkuvfTS5nUVFRVyuVz66KOP9Je//EVPPvmkGhsbdfbZZyszM1NOp1NOp1NDhgxRSgq30wAAAAAAAACAHRidBQAAAAAAAAAAUbdhwwbNmzdPZWVluvHGG7VmzRr179/f7rAAAB1URUWF7r77br377rsaN26c3nnnHZ111ll2h4UEc9VVV+mBBx7Q1q1bNWjQILvDAQAAAAAAQJT1799f/fv316RJkyRJhw4d0saNG1VaWiqXy6X58+ertrZW3bt318UXX6ysrKzmCZB69uxpc/QAAAAAAAAA0Dkw2REAAAAAAAAAAIia8vJyzZ8/X2+//bbGjBmjjz76SBdddJHdYQEAOqiamhrl5eVpyZIl6t+/v9atW6fLLrvM7rCQoC655BKdcsopeu+995jsCAAAAAAAoBNIS0vTFVdcoSuuuEKS1NTUpK1bt8rlcqmsrExvvPGGHn74YUnSgAED5HQ6lZWVpZEjR2rAgAFKSkqyM3wAAAAAAAAA6JCY7AgAAAAAAAAAALTZl19+qQULFqigoEAXXnih3nvvPV155ZV2hwUA6KCampr00ksv6d5771VTU5OeeOIJTZ06VSkp/ASOwJKTkzV69Gi9//77mjlzpt3hAAAAAAAAIM6SkpI0ePBgDR48WFOmTJEkHThwQC6XSy6XSyUlJVq9erWOHDmi9PR0OZ1OOZ1OZWZmasSIEUpLS7N5DwAAAAAAAACg/eNKTwAAAAAAAAAAELHq6mrl5eXp+eef15lnnqmCggL99Kc/lcPhsDs0AEAHVVJSohkzZujzzz/X1KlTlZeXp1NOOcXusNBOXHXVVZo1a5aOHTumrl272h0OAAAAAAAAbNazZ09dd911uu666yRJDQ0NKi8vl8vl0saNG/Xyyy/r/vvvV3JysgYPHqysrCw5nU6NHDlS5557rs3RAwAAAAAAAED7w2RHAAAAAAAAAADAskOHDmnRokV6/PHHlZaWpqeeekqTJ09WSgo/PQAAYqOqqkrz5s3TqlWrNHr0aJWXl2vQoEF2h4V25uqrr9a3336rDz/8UGPGjLE7HAAAAAAAACSYlJQUDR8+XMOHD9f06dMlSV9//bVcLpdKSkrkcrn0wgsv6NixY+rdu7ecTqcyMzOVmZmpiy66SN26dbN5DwAAAAAAAAAgsXHHAQAAAAAAAAAACFtdXZ2effZZPfTQQ2poaND8+fN1991368QTT7Q7NABAB3X06FE9/vjjeuihh9SvXz/97//+r8aNG2d3WGinzjzzTPXv31/vv/8+kx0BAAAAAAAgLH379tW4ceOaxyWPHTumTz/9VGVlZSorK9OSJUs0b948paamatiwYc0TII0cOVL/7//9P5ujBwAAAAAAAIDEwmRHAAAAAAAAAAAgpKamJr366qv61a9+perqak2fPl3z5s1Tz5497Q4NANCBvf7665o7d64OHDig++67T/fcc4+6dOlid1ho56666ir9+c9/1sKFC+0OBQAAAAAAAO1Q165dlZmZqczMzOZ1VVVVKikpkcvl0gcffKCnn35aDQ0N6tevX3Nap9OpYcOGKTU11cboAQAAAAAAAMBeTHYEAAAAAAAAAACCKioq0vz587V9+3ZNmjRJDzzwgL73ve/ZHRYAoAP729/+ptmzZ2v9+vW69dZbtXDhQp1++ul2h4UO4uqrr9YzzzyjvXv36rTTTrM7HAAAAAAAAHQAGRkZysjI0IQJEyRJR44c0ccff6zS0lJt3LhRDz/8sPbt26du3brpoosuap4AacSIEYxRAQAAAAAAAOhUmOwIAAAAAAAAAAD49eGHH2revHkqLS3VuHHj9Nprr2ngwIF2hwUA6MD279+vX/3qV3r++ed1ySWXqLS0VCNHjrQ7LHQwl112mVJSUvSXv/xFt9xyS/P66upqnXrqqUpKSrIxOgAAAAAAAHQE3bt312WXXabLLruseV1FRYVcLpdKS0v11ltv6bHHHlNTU5POPvtsZWZmyul0KisrS4MHD1ZycrJ9wQMAAAAAAABADDHZEQAAAAAAAAAAaGXLli2aP3++ioqKdPnll8vlcmnEiBF2hwUA6MAaGhr09NNP69e//rW6deumF154QZMmTZLD4bA7NHRAJ510kjIzM/XWW2+pV69eeu+99/SnP/1JX3zxhVauXKkJEybYHSIAAAAAJJQ///nPqqysbH7/0UcfSZLy8/NbpRszZozOOeecuMYGAO1J//791b9/f02aNEmSVFtbK5fLpbKyMm3cuFHz589XbW2t0tLSNGLEiOYJkEaMGKFTTjnF5ugBAAAAAAAAIDochmEYdgcBAAAAAAAAAADsV1lZqV/96ld69dVXNXToUD3yyCO6+uqr7Q4L7ZjD4dCKFSs0ceJEu0MBkMDeffddzZkzRzt37tScOXM0f/58nXTSSXaHhQ7IMAx99tlneu+99/Tqq69q69atamhoUJcuXVRXVydJevHFF/Xzn//c5kgBAAAAILF4JiNOTU2VZP7/ynu9JNXX1+uee+7Rb3/72/gHCAAdRFNTk7Zu3arS0lKVlpbK5XKpoqJCDodDAwYMkNPpVFZWlpxOpwYMGMBk8QAAAAAAAADao+kpdkcAAAAAAAAAAADstX//fuXl5em5555TRkaGXn31Vd18881KSkqyOzQAQAfmmdyosLBQ48aN05tvvqlzzz3X7rDQQT3yyCOaP3++JPPm3IaGhuabcz0THUnSKaecYkt8AAAAAJDIfvGLX+gPf/iD6uvrg6a78sor4xQRAHRMSUlJGjx4sAYPHqypU6dKkvbt2yeXy6WysjK5XC6tXr1aR44cUc+ePeV0OpsnQBo+fLjS0tJs3gMAAAAAAAAACM1heK7eAwAAAAAAAAAAHUJ9fb0OHDig0047LWi6w4cP6/HHH9djjz2mtLQ05ebmavLkyerSpUucIkVH53A4tGLFCk2cONHuUAAkkMOHD+vXv/61fve73+ncc8/Vk08+yc2QiLl+/frpX//6V8h0f/3rXzVq1Kg4RAQAAAAA7UdxcbHGjBkTNE3Pnj1VXV2t5OTkOEUFAJ1TQ0ODysvLVVpaKpfLpZKSElVVVSk5OVmDBw9WVlaWnE6nMjMzdfbZZ9sdLgAAAAAAAAD4mp5idwQAAAAAAAAAACB6GhsblZmZqU8++UT/+te/dPrppx+Xpq6uTs8//7zy8vJUV1enefPm6e6779ZJJ51kQ8QAgM6iqalJL730knJzc3X06FE9/vjjuuOOO5SSws/WiL3PPvtMAwYM0IEDB9TU1BQwXa9eveIYFQAAAAC0D5dddpl69+6tffv2+d3epUsXTZw4kYmOACAOUlJSNHz4cA0fPlwzZsyQJO3evVulpaUqKytTWVmZXnjhBR07dkx9+/aV0+lsngDpwgsvVLdu3WzeAwAAAAAAAACdXZLdAQAAAAAAAAAAgOgwDEOTJ0/WJ598Ikl68MEHW21vamrSq6++qgEDBuiXv/ylfvazn+mLL77Qfffdx0RHAICYKisr08iRI3XHHXdo3Lhx+uKLL3TnnXcy0RHiplevXnr55ZdlGEbQdD179oxTRAAAAADQfiQlJenWW29Vly5d/G6vq6vTxIkT4xwVAMCjX79++ulPf6rFixerpKREtbW1Kikp0dy5cyVJixYtUlZWltLT0zVy5EjNmjVLr7/+unbv3m1z5AAAAAAAAAA6I4cR6ko+AAAAAAAAAADQLtx777367W9/q6amJklScnKytm3bpu9///t6++23NX/+fG3ZskX/9V//pQceeEAZGRk2R4yOzuFwaMWKFdzoBHRie/bs0Zw5c7Rq1SqNGjVKTz31lP7zP//T7rDQid1xxx168cUX1dDQ4Hf7t99+y9PtAQAAAMCPjz/+WJdcconfbd/73vdUVVUlh8MR56gAAOHatWuXSktLtXHjRrlcLpWXl6uhoUEZGRnKysqS0+mU0+nU0KFDlZqaane4AAAAAAAAADqu6Ux2BAAAAAAAAABAB7Bw4ULde++9rdalpqbqhz/8oerr67VhwwZdf/31euihhzRo0CCbokRnw2RHQOd19OhRPf7441q4cKF69eqlJ554QuPGjbM7LECHDx/W4MGD9c9//lONjY2ttnXp0kXHjh2zKTIAAAAASHxnnnmmqqqqWq1LTU3VPffco4ceesimqAAAkThy5Ig+/vhjlZSUyOVyyeVy6cCBA+rWrZsuuugiZWZmKjMzU06nU71797Y7XAAAAAAAAAAdB5MdAQAAAAAAAADQ3r344ouaPHmyAg35Dxs2TE8//bScTmecI0Nnx2RHQOe0Zs0azZkzR/v27dO8efM0e/ZsdevWze6wgGYul0s/+MEP1NTU1Gp9r169tH//fpuiAgAAAIDEd//99+uRRx5RfX19q/WfffaZhgwZYlNUAIBoMAxD27dvl8vlUllZmVwul7Zu3aqmpib1799fTqezefKjQYMGKTk52e6QAQAAAAAAALRPTHYEAAAAAAAAAEB7VlhYqHHjxh13s75HamqqfvCDH6i4uDjOkQFMdgR0Nlu2bNGMGTO0fv16jR8/Xo899pj69etnd1iAX/fdd58effRRNTY2Nq8755xztHPnThujAgAAAIDEtmPHDg0YMKDVugEDBmjbtm02RQQAiKXa2lq5XC65XC6VlpZq48aNOnTokNLS0jRixIjmyY+cTqfS09PtDhcAAAAAAABA+zA9ye4IAAAAAAAAAABAZIqLi3XjjTcq2HMN6uvrtW7dOiY7AgDEzP79+3XnnXfqwgsv1KFDh1RaWqqVK1cy0RES2v3336+BAwcqJSWleV3v3r1tjAgAAAAAEt95552n888/Xw6HQ5I52f6kSZNsjgoAECvp6en60Y9+pF//+td6//33dfDgQW3evFkLFy5Uv379tGrVKl1zzTXq2bOnhgwZojvuuEMvv/yyKioqgv5+CQAAAAAAAKBzcxiMIAIAAAAAAAAA0O5s2rRJP/zhD3X06FE1NTUFTZuSkqLBgwdr06ZNzTehANF27733auHChSHTnXjiiTpy5EgcIgIQaw0NDcrPz1dubq5OOOEE5eXl6bbbblNSEs/cQfuwZcsWDRs2TPX19ZKk7OxsFRYW2hwVAAAAACS2xx57TPPnz1dDQ4McDod27dql//iP/7A7LACATfbt2yeXy6XS0lKVlpbqk08+0dGjR9WzZ085nU45nU5lZWXp4osvVvfu3aNW76FDh9SlSxd17do1amUCAAAAAAAAiIvpXGUKAAAAAAAAAEA7s3PnTl1xxRU6duxYyImOHA6HGhoatHnzZn366adxihCd0VlnnRVWur59+8Y4EgDxsHbtWg0dOlSzZs3S7bffrh07duj2229noiO0K4MHD9bChQuVlJQkh8OhXr162R0SAAAAACS88ePHq7GxUZI0fPhwJjoCgE6ud+/eGjt2rBYuXKgNGzaotrZWZWVlWrBggU4++WTl5+fr8ssvV48ePXTRRRfprrvuUkFBgSorK9tU7/e//32dcMIJWr16dZT2BAAAAAAAAEC8OAzDMOwOAgAAAAAAAAAAhOef//ynRo4cqT179rSa6CglJUVJSUmqq6trfn/mmWdqyJAhGjhwoC688EL99Kc/tStsdAL79+9X3759m2908ic5OVnPP/+8fvGLX8QxMgDh2rRpk9LT03XOOecETLNz50798pe/1Jo1a/TjH/9YTzzxhM4999w4RglEV1NTk0aNGqUPP/xQ06ZN07PPPmt3SAAAAACQ8C644AKVl5dryZIlmj59ut3hAAAS3O7du1VaWqrS0lK5XC5t2rRJ9fX16tu3r5xOp7KysuR0OjV8+HB17do1ZHkNDQ1KTU1tfn/VVVdp6dKlYT+YAwAAAAAAAICtpjPZEQAAAAAAAICw1dXVqbS0VB9//LF27dqlgwcPtppsBUDsvf76663ep6amKi0tTenp6UpLS9PJJ5+stLQ0de/eXQ6Hw6Yo2yYpKUmnnHKKzj77bF188cXKzMxUly5d7A4LYbjmmmv0/vvvB5zwKDU1VdXV1erRo0ecIwMQysaNGzVy5Eilpqbq6NGjSk5ObrX98OHDWrhwoR577DGde+65Wrx4sX70ox/FLT76oYilb7/9Vm+99ZbOOeccDRs2zO5wgLDRbwYAoPPYv3+/1q1bp/Lycu3Zs0eHDh2yOyR0cn//+9+1detWjR07NqxJKYBY4f9FQPt09OhRffLJJ3K5XCorK5PL5dLXX3+trl27avjw4c0TII0cOVKnn376cfk//fRTXXTRRc3vU1NT5XA49OCDD2r27NmtJkJqi+3bt+uDDz7Qli1bdODAAR07diwq5QJAIktLS9Ppp5+uoUOH6vLLL9epp55qd0gAAAAAgI6HyY4AAAAAAAAAhPbpp5/qd797Un/84xv697+/1ZlndtE55xg65ZQGJSUxxAjE044d5uupp0ppaVJHvGa/qcmhgwdT9I9/OFRZWaeTTz5R119/g+66a6aGDx9ud3gIYuXKlbr11lv9TkCSkpKia6+9Vm+++aYNkQEIZufOnbr44otVW1srSXrmmWc0bdo0SZJhGHrllVc0b948HT16VAsWLNBdd92llJSUuMT26aef6ndPPqk/vvGG/v3ttzqzSxedYxg6paFBSfzUjShqkOSQlBwqIZBAmhwOHUxJ0T8cDlXW1enkE0/U9TfcoLtm0m8GAKAjaGho0OrVq5Wf/4xKSjYqKUkaNChVffs26uSTG+wOD52cYUhHjkgnnWR3JOjs+D0B6Dh27dql0tJSuVwulZSUaMuWLWpsbFRGRoaysrLkdDqVmZmpoUOH6vnnn9fMmTPV0NC6T5ScnKzvf//7euGFF5SZmRlRHNXV1Vq6dKleys/Xl7t3q0dKis5PSlLPhgadwAT8ADqBf6ek6OvkZG2tr1eTpB+MHKkp//3fuvnmm+P2+yAAAAAAoMNjsiMAAAAAAAAAge3Zs0dz5szSqlWvadiwFE2dWq+xY6W+fe2ODEBn8fXXUmGhlJ+fqk2bGjR+/E1avPgJv09xhf2OHDmiU089Vd99991x2xwOhwoKCnTzzTfbEBmAQGprazVy5Ej94x//UH19vSSpR48e+vLLL7V9+3bNmjVLH330kaZMmaK8vLy4Pb11z549mjNrlla99pqGpaRoan29xkqiGwoA/n0tqVBSfmqqNjU0aPxNN2nxE/SbAQBor/76179qxowc7djxhW64QZo0qUmXXy6dcILdkQFA4uL3BKBjOXTokDZu3KjS0lJ99NFHcrlcOnDggLp3766zzz5bW7duVWNj43H5UlJS1NjYqClTpujRRx9Vjx49wqqvrq5OS5YsUd4DD6jrsWO6vb5eN0m6IMr7BQDtxXeS1kl6OSlJb0g67/vf15KlS3XZZZfZGxgAAAAAoCNgsiMAAAAAAAAA/uXn52vOnJnq06dBixbVa9w4uyMC0NmtWSPNnZuq6uoULV78pKZOnWp3SPDj5ptv1htvvHHc03S7deum/fv368QTT7QpMgC+6urqdOWVV8rlcjVPdCSZN4MMGjRIn3/+uUaNGqXHH39cF154Ydziys/P15yZM9WnoUGL6utFNxQArFkjaW5qqqpTUrT4SfrNAAC0J0eOHNGUKberoOA1XXttsp56qlHnnmt3VADQ/vB7AtDxGIah7du3y+Vy6Ze//KW++eaboOlTU1N18skna8mSJZowYULQtJ9//rluvuEGffXll5rd2Kj5kvg1CwBa7JR0d3Ky3m5s1ISbbtKyF19U9+7d7Q4LAAAAANB+TU+yOwIAAAAAAAAAiaWxsVGzZ8/StGk5mj37qLZsYaIjAIlh3Dhpy5Z6zZ591P0ZNcvvE1thr1tuueW485Kamqqf/OQnTHQEJJhp06appKSk1URHktTQ0KDPP/9cixYt0rp16+I20VFjY6Nmz5qlaTk5mn30qLYw0REARGScpC319Zp99Kj5mTqLfjMAAO3B7t27NWpUptatW6O335beeouJjgAgUvyeAHQ8DodDAwcO1LXXXhtyoiNJqq+v18GDBzVx4kRdeeWV2rVrl99077zzjrJGjNAZX32lrY2NyhMTHQGAr3MlvdXYqLclrVuzRqMyM7V79267wwIAAAAAtGMOwzAMu4MAAAAAAAAAkBgaGxt1880/0bvv/kmvvNLIJEcAEtaaNdKttybrRz/6sVav/l8lJyfbHRLc6urq1Lt3b/373/9utf7tt9/WNddcY1NUAHwtXLhQ8+fPV6Cfi1NTU3XppZdq7dq1cYmnsbFRN//kJ3r3T3/SK42NTHIEAFGyRtKtycn60Y9/rNX/S78ZAIBEtXPnTo0alalevWr0pz/VKyPD7ogAoOPg9wSgY3njjTd04403BhzbDubNN9/U2LFjm98vX75cOXfcoSmGoSWGoZRoBgoAHVSVpB+npuqbHj20vrRU5zJLLwAAAADAuulJdkcAAAAAAAAAIHHcddd0bdjwttavZ6IjAIlt3Dhp/fpGbdjwtu66a7rd4cBLly5ddPPNNys1NbV5XXp6uq644gobowLgbdWqVUEnOpLMp14XFxfrzTffjEtMd02frg1vv631THQEAFE1TtL6xkZtePtt3TWdfjMAAImotrZW1113pc4776BKSpjoCACijd8TgI5l/fr1ftenpqaqa9euSkpqfZtUz549df7556t79+4666yzmtcXFxfrzmnT9EhTk55joiMACFuGpJL6ep138KCuu/JK1dbW2h0SAAAAAKAdYrIjAAAAAAAAAJKkpUuXavnyfK1eXa/hw/2ncTjCW/wpL5eWLWtJM3as+b6iIvp1SWb5nnqCCVVOqLSedWVlkdVRVSWtWiVNm9aSbto0c12g64GCHY8FC6J/TGtrj49xwQKpuDjwPkvWz3lb64uFoqLw20c4aVetammb06aZx8gfzzHwbsfB2oS38vLAcdTWtj4nkbYXfyoqzPI8aZYtk6qrQ8frHZfV/R0+XFq9ul7Ll+dr6dKl4VWGuJgwYYLq6+slmReXT5w4sdXkRwDss3HjRt12221hpXU4HLr++ut17NixmMa0dOlSLc/P1+r6egXohrZSJWmVpGmSHO5lmntdOJdTj3XnCdFNlNzl+da1QJK/bokjzMWfcknLvNKMdb8P0W2yFF+4MQYSznEbK2mxu/5A3YBq9/bFfsoKFEOo2KymDbcNBDtOCxT4/ETaFqyez1gqUvjHPFTaWpnt2fu4B/p79RwD77TL5L89RXJso12uP1bzV8g8z568z9DTAAAgAElEQVQ0geKysg++hktaXV+v5fn0mwEASDQNDQ264YZsde36L61Z06C0tMBpGZ9uXU+ijE8H2o9wj2MsY/Dsc7Bx2kh/u7Ha5gLtb1vaUjji3e6iJRHG8q2M21tJazXeaOXn9wSg4/jwww+bJ/Lv1q2bzjnnHF111VW67bbblJubq9///vcqLi7Wzp079d133+mbb77Rli1bdPjwYQ0ZMkSSVFFRoRvGjtWMxkbdE6I+f+M6nnVBvg6DjgdFMsYdbMwpkcYqYznWXa2WYxUOT1lVfrbFa4w4mLbG0Nb6Q5UfqzYSC+GMZ8diHNYz9h3OObEyTi6fGKbJ/NsKVG6k48aRxOWRJmlNQ4O6/utfuiE7Ww0NDWHWCAAAAACAmwEAAAAAAACg09u1a5dxwgmpxksvyTCMwIsU3uKbLz8/ePr8/OjVZRgyNm9unWbz5tD7FGy/g6X1rMvOllFTY62OgoLg+5ad7T/2cI7Ljh3ROaZ795pxBIvR335Hcs7bUl8sFu92FI20gfaroCD8Y5CdbW4PVMfevcHjCFSubzurrLT2d+f7N2f1fOXkBM4fzrl66SUZJ5yQauzatctAYmhsbDR69+7dfC4/+OADu0MCYBjGF198YfTo0cNITk4O+jmfmpraKs3//d//xSymXbt2GSekphovSYYRxlIQoh+TLRmbg+Tf7PsdGCTtXnd5weqq8Uofdl/LZ8kPkT4/SvGFG2Nbjls4cfvur7/8gcoNp42ESmulDYRzvHZEmM83xkjOZ6wW72MUjbQ5QfbJO11NkGOQ7T5GnrSVFo5trMr1t1jN79seA51vK/sQbHlJMk5Ipd8MAEAieeqpJ43evbsYu3bJMBifPi7O9jA+HWp/Ao3pBjov8YyhLb/dWG1zgfY3VOyVleEfu2CxxKPdRXNJhLF8K+P24aa1Gq/v0tb8hsHvCUBHsGfPHmPDhg3GwYMHI8rf1NRkXHrxxcbY1FSjQTKMEEvzZ4yfdcHG7PzlMxT5GHc432d2j1XGY6w7N8i+ei873Oly/GyL5xhxoHKjGUNlBPXb1UZisYQzRh2rcdhAaf2dz3DHyYOVW+CTLhrjxlbi8rfskozeXboYTz35ZJQ/7QEAAAAAHdydSQIAAAAAAADQ6c2ZM0PZ2Q5NmhQ8ne9VK6HWS+aTXKdOlbKzpc2bpRqvK4U2b5Zycszty5a1vS6Pjz4yXwsKWr+PpaIi6bXXrKWfMME8LmvXtj4ue/dK+flmmgULAj/52d+VRJ59fuWVwHWHuhrJ2yuvmHHk55txeceYm2tue+ed1nkiPeeR1heu8nJp8eLw0paVSRdcEL20q1aZsS9a1Pp4FBSY7aDK63GSb75ppi0oOP7cFhWZ2wO5//7QMeR7XUW6dq25LdBDjBctCt1GamvN/c/OlirdV1LW1Jh5wzlf5eVm/bm5LfkrK812UlQU+knrkjRpkpSd7dCcOTNCJ0ZcJCUl6dZbb5Uk9e3bV1lZWTZHBKC2tlbXXHONDh06pMbGxub1Xbp0UVKS+bNx165ddeGFF+r222/XM888o7KyMn377bf63ve+F7O45syYoWyHQyG6oZLMJ/NOkJQtaa2kGrVcdb1XUr47zQIFfuKsp1tY4PPen1fc5eW7y/euK9e9zftrzvdK8FDrJfNpuVPd+7TZZ582S8pxb/fTbbIcnze/V677ic/DynGTO+6iANuK3NvtYnVfJP/HyZM/SLc75N0h3tpyPkMplxRmN1hlksLsBoeVtlzSUpn7UClznyrV0ka8u3rvqOUYeP4WatSy//6O9SKFPraxKjeYcPLXyjx+2Wo5NjXuvL7nO5J98GeSpGyHQ3Nm0G8GACAR7Nu3T/ffP1/PPluns85qW1mMT7ewa3zadz+8j+PkyYGPRyxjqKlpyVNcHL3jJFlvc6EEakuB6m9r+dFud+EK53eKRBjLtzJuH8kYfzjxBtOW/PyeALR/ffv21aWXXqoePXpElL+goEBby8v1Yn29ktsYS5EkK1+H0RjjTtSxyniNdd/ofl0fZF8laZP7dZKfbfEcIw4kGjF48kapu9Rhx7NjNQ67yiutZ//dXTb5dtmsjJN7yl2k1n9HBTI/P7wuLWnzuLGVuAI5S9KzdXW6f/587du3L4wcAAAAAACYHIZh5acBAAAAAAAAAB3NunXr9OMfX6Vt2xqUkWEtr8NhvgYaZayqks4807xwevlyqU8f/+mmTTMvhK6sVMAYQtXlUVsr9ehh1llYKI0da15MXVMjpadHXm6gtJ51ixZJc+dKO3ZI/fsHz1ddLZ12Wujj4rnZoLDQTBtuzIG2W9nXcPJ4jrX39raec6v1haOsTHr55ZabAELlXbzYPJeeiYiC5Qk3baB26Nmn/HxpyhRzXbBjEGzb4sXS+vVmPf7SBIrBX5nFxdKYMeYNFKNH+993j7Iyyek0j8H48cfvm+dvMRBPO/f92ykvN2+88C03kKoqaeDAFP3pT+/p8ssvD50hjvbv369169apvLxce/bs0aFDh+wOKS4OHjyov/zlL+rXr58yMzPtDicuunbtqp49e2rw4MG69NJLNWDAALtDapPt27frgw8+0JYtW3TgwAEdO3bM7pBggW97HDZsmI4ePdq8PS0tTcOGDdNFF12kCy64QMOGDdN5552n5OS23t4RvnXr1unHV12lbQ0NCtUNrZZ0msyL0ZdLCtDFaL6hotCd1lutpB7u9YWSxsq8WLtGkp9uotxfkX4nOPGUFWh7qPySeUH6mQq9T9NkXmxeKbU6TpHEFyomf6wcN0/5novufWP27LNne7jxWYk7nOMSjTYQrXjDyRNOe/OnTNLLarmxIlTexZLmKvD5iSSt529yhyTv/yaVy7zBpECSp6vnOR++5fjb/2JJY2TePBKiuxqzcv2xkr9MklOtj4F3XJ52Klnbh1CqJA1MSdGf3ku8fjMAAJ1NTs5kVVSsUHHxd2GlZ3y6tUQZnw61XwsWSHl5kssljRwZOl+0Y/A3TtuW4xRJm4t0f6PRluLR7sJh5XeKRBjLtzJubyWtlXj9aWt+j0T+PQFAbH377bcaeNZZmlddrWlh5vE3budZt0jmGJnv2Je/fG0d407kscp4j3WHGtf1lOk9vuZbnp1jxNGMIdZj6pHkSbTx7FiNwwY6b/6OTSTj5L7lemLIlzQlgnj9sRJXKKNPOEH9b7lFS5cvDzMHAAAAAKCTm55idwQAAAAAAAAA7DV//hzdcUej5YmOwlFa6qkj8MXykvkU1aVLzfRtjePTT81Xz8QxU6aYF4V/+mnbLnwOZfJkc6KZJ56QnnsueFrPE5Rnzgx+XG66SUpLk847L3pxWpWTY56b6urjY01PP/6C/Laec6v1BVJbK23YYF5kX1RklltYKI0YETrv3LktN/B4JjBqa1rPBES+E2553m/a1LIuO7slvT/ZvjM3yGxTc+eaT9wOlNffhEOetJ6nZEeipMR89Z3LJtzzVeV+9OBpp7Vef/rp5uvf/x5eHBkZ0h13NOq+++aqtPTT8DLFUENDg1avXq38Z55RycaNSpI0KDVVfRsbdXJDg93hxcUpks6X1G/3bun11+0OJy5qk5L0ZUqK/tDUpJqGBp3Vr59umzpVOTk56hPsQzGBVFdXa+nSpXrppXx9+eVu9eiRovPPT1LPng064YQmu8ODBbW1SfryyxT94Q9NqqlpUFpadw0dOlSzZs3S5ZdfroxYdP4smj9nju5obAw50ZFkTiAiSTMV+EYJSbpJUpokf90nz7fDFK/XIvd6f93EHJkX1Vf7qTNd1i7S98fdbdJ8P+V7m+SOo1StbwCJdXweVo+bJA1zv5ardczl7teBUYrNqkj2JV6idT5rJW2QeZNCkbvcQklhdIM1Vy03UYXoBoed1vOUaZ+untxdPXl39QLNjxnohqVwxarctnJ3o+U7JaS/8x3NfciQdEdjo+6bO1eln9rfbwYAoLOqrKzU8uW/14cfRuf/2oxPmxJlfNrbrbeakx2VlLSe7CiQaMfgGYP2HjeOxm83VtpcW/gbD481u3+nSISxfCvj9tEa44+nRPs9AUD8LF26VKqt1dQolTdZ0npJT0gK9XUYjTHueLE6Vhnvse6JMsc+t0ny170q80rnKxHGiKMdgw3dpXY1nh2rcVh/aT1dbt8um5Vxck8ZvnV63ntdWtLmcWMrcYXy0Hff6dLf/173LligM88800JOAAAAAECnZQAAAAAAAADotD777DNDkrF9uwzDsL7IvPYn4PacHHP73r3By9m710yXkxN5XYHqDFV2uOUGSuu9bu1a89+FhcHzhXtcIjkWBQXmttzctu2rZ9m82cyTnW3uV2WlteNv9Zxbrc93qaxsOQbZ2ea/rZYRzfbhWbKzzW01Na3X19Qcn6+w0HxfUOD/3Pq2rx07WqcPJ+ZFi1rS+dbjvX3zZhn5+S1p8/OP3wfPvnli9LxftCi8Nh4sXqttdts2M/1nn31m2GndunXG4PPOM1KTkoybk5KMtyXjqHm/CEsnWjZJxr2S0Sc11ehx0knGokWLjGPHjtnaNoM5duyYsWjRIqNHj5OM005LNe69V8bf/nb83xlL+1w2bZJx770y+vRJNXr0SIz22NwPDfNvKkfuPkYb/i59y9jrfp8TIP1m9/ZsySiUjEqL9TV/j7VxnwLFGUl8oWJq63HzLl+SkeuzPddnu28sgeKzEnewtFbbQLCyCgLsY6THua3trdIrpmz3v62WEYtjHuk272WHO12B17pF7nWbJSPfq6x8yagJM+5YlGslf7bX/hd4vV+k8D/r/O1DOMs2JUa/GQCAziw3N9cYMqSrYVj4vx3j04k5Ph3OfnnKDCdftGPwjEF719+W4xRJmwsWY6D1nra0dm3b2lI82p3vEs3fKeway7cybm8lrZV4gx2PSPN7L4nyewKA+DrvP/7DeNDiOEqoccy17n8XhsjX1jHuRB6rjPdYd6hx3WDxJMIYcbRi8NS/to3nvaOPZ8djHNYzLhwoTbD4fLd54vMdT66xcK7CHTe2Elc4y5CuXY0FCxbY/VEPAAAAAGgf7pTdEQAAAAAAAACwz4MPPmgMGGDthgrvJdRF4tG84Dycsior/d9IkZtrrvd3MXlbY/Rd568uKxd+W4kj2BJsX4Mt/urbsaPl5gfPsmiRDJcrNufcSn2ByvR30X8s2ni4aT03NnjHVVPT0l58861d23KjgWfJzj7+xo6aGnO9d5sPJ+a1a81j6qnD93h530Dhu2Rnt75pwLPee18CpbV63CL5WxkwoKvx4IMPGnY4fPiwMeGmmwxJxrXJycYXFi/+Y+mYyxHJuE8yuiUnGwPPPTchb5757LPPjIEDzzW6dUs27rtPxpEjMowofIayJN5y5IiM++6T0a1bsjFwoL3t8cEHHzQGdO0a9t9SJBdVey+V8n/TgWfynUAX0e9Qy40Hzf0SyXBFIeZo3GxgNb6QfcE2HjfvcjxpPBfk1/iU5a/OQHFE41hF0gbC6ndHmM9f7NFob1YnvbF6HK2mjXSb7znKVuubO7xvHjmuD6rwJiaKRblW8jf3o6O8D+EuA7ra128GAACGMWRIf2PBAhmGhf/T+Rsr813H+HT4+xYordXx6XDqDOfcxSKGvXtb2oT3GHBbjlMkbS5YncHaQ6Bx/kjij2W7C1RnNH6nsGssP9ixsfKZ4rvNSrz+lrbm913s/D0BQPxt27bNkGR8ZmH8xPD+vgiyzt8Yo28af+VEEkfQPliE+fzVZ2Ws0sq+BUprdWzUMw7nu8+BxoGDbYvlGHGsYwg0HhzJOYllGwlUZzzGs5v7QH72K1rjsGvd++6ZqMh3v8KJz/O+wE8ZNT7xtzXeSOIKZ1kgGUP697f74x4AAAAA0D7cmSQAAAAAAAAAndYHH6xTVtYxu8OImtJS8/W661qv97z3bI+lKVPM12XLIsvvcPhfwpWbK1VWShkZkdXvT//+0nPPSXv3Si6XlJ8vrV8vOZ3SggXRqyca9VVWSgUF0oQJ0tix0qpVUlVV9GO06pprpOxsMy7POe3RI3D6v/1NKipqva6oSPrHP1qvW7TIXD9jhrV4Ro+W5syRCgvN4zthglRc3LJ97lzz1eVzJWJBgVnfO+/4L3fv3vDTxkpW1jF98MG6+FYqaffu3RqVmal1a9bobUlvNTbq3LhHgUR0oqQ8SVsbG3XGV18pa8QIvRPvP4wg3nnnHWVljdAZZ3ylrVsblZcnnXii3VEhVk48UcrLk7ZubdQZZ3ylrCz72uMH69Yp61h0+qGOAIs3TzfQp5vY/D5QN7G/pOck7ZXkkpQvab0kp6QYdIMsi3V8kR43SbrE/fqVz+slx6WMj7bsiz+5kiolRbHb3abzWSmpQNIESWMlrZKUAN3gNlsg83v0N5LSvda7u6tyqfXdKQWSiiSF+mSLVbmR5t8bxX0IV9axY/pgXfz7zQAAQDp48KA+/7xCl14a/bIZn25/9UUzBt/zdtpp5jhAdrY5Rh0LbW1zwfz971JFRfTLDUei/E7R0cbyI403Wvl92fV7AgB7bNiwQekpKRoSg7LdX4eK9OswnDHuYBJtrDIe9V3hfvUd1/W8v9FPnkQYI452DH+XZFN3qV2OZ8dqHHa0pDmSCmUehwmSigOkDeUaSdnuMjyfBUEuLYko3li5VNLnFRWqra2Nc80AAAAAgHbJ7umWAAAAAAAAANjnjDNONZ54QoYR4RNl5XmSV4DtnqfehnqSak2NmS4nJ/K6vNMEWyIpN1haf+sKC811a9f6TxPsuIQTt791nif7bt7ctmNoZVm71iwvPz825zyc+oKVX1jY8rTjnBzz/d690W3jVtLu3WvGLplxeZ7A7JuvoMD9pD6fJzT7rve8932StNXz7DkX2dnh76d3Wk99vuc83HKDxRtJm128WEa/fr2NePriiy+MM3r3Noakpvp92iYLi2epl4wch8NITkoyli1bFtd26s+yZcuM5OQkIyfHYdTXyzCi9P3A0j6W+noZOTkOIznZnvZ4xqmnGk9Y+PvxPB3Y31NoA/afwkgTKH2oZa07T36QNKHKDbZP3kuNO11OFOKzuq9Wj5v3Os8Tqj0x5Lvf7wgSS6D4rMQdqgwrbcDfes/TmTe34dxbXcJpb97tpVAtT5DOcb/fa7HOaBzztmwz1PKk6mDHOlC52TaUazV/cz/azzmM1T54L4slo1/v+PabAQCA6cMPPzQkGbt3yzAs/D+O8enWS6KMT4far0DjpJEcj1Ax+C7Z2WZa33HxthynSNpcsP0NtH7HjpY42zIGHo92F+z4ReN3ilBtKdi+RzqWH+y4+W6zktZKvFaXSPLb8XsCAPvMnDnTcHbpYkQyphPOOGahe93aAGmiNcbtvS5RxirtGOs21DIG6ru/gcbVEmGMOFoxGDLH2j3H3hVmHrvaSLA2Eevx7OY+kJ+6g7UXQ5GNw/orN5z4vNftVctvKtmSURDmubIar9W4Qi3/dOcpKSmx+yMfAAAAAJD47kwSAAAAAAAAgE7rwIF/q1ev2JU/apT5+umnwdN5tnvSR6K8PLrp2iI7W8rJkZ58UvL3wLJgx8X3aqBw3Xqr+dTaCy6I3pOOQz21e/Ro83Xq1JZ1bTnnkdQXSHq6eR4KC80n/ErmE5RPOy103ljp08d8yrVhmHGNH9/yNOdFi1rSTZhgvo4f3zq/5/3Kla3TOZ3+n7Ie7lPX092P8ysqCn9fvNPm5rYux2q5nvy+fyue957t4Tr1VOmbb+L3pMDa2lpdd+WVOu/gQZXU10f1ianoeFIkPWcYeqSpSXdOm6bi4kif6dl2xcXFuvPOaXrkkSY995yhlBTbQoFNUlKk554z9MgjTbrzzvi3xwP//resdEM9XQZ/XQzDZ/EVbvfPO12oJ2e7uyUKo1sSULB98ubZ7t1Vjkd8kRw3b57vxCKf1/4RRxS5tu6Lt1tl7ssFit4Ts6N5PtNlPvW5UObTtCXzydh2dYM9XTnf3lmtz3Zv1TKfPl0uaYekoRHU668LGqtyI83v2Xffp2un+0nrEY198DhV0jc8YRsAAFt88803kqSePWNTPuPT9o9Pe/vqK/M1Ozt02rbG4Hv+CgvNMek+fVqni/ZvN6HaXCT695cWLjT//fDD0SkzHIn8O0U8x/KtjNtHc4zfyr5FI3+8f08AYK/9+/fr1IaGmJWfLSlH0pM6fixMatsYdyCJMlZp11j3FPdrmc/rFD9pE2GMOJoxSOZYu7u7pDh2l9rdeHa8x2H9lWt1nLyPzHZsyDw24yW5Ly3RIh0v0ngjGb8PxvO73/79+y3mBAAAAAB0Rkx2BAAAAAAAAHRi331Xp+Tk2JWfmWm+PvmkVF3tP011tbndO30k/ud/zNfKSv+PEKusbJ0u1mbNMi+qXr78+G3hHBer+vSR1q41/z13bnTK9EzAE2juA383LbTlnEdSXzhGjpSee07avLn1pELxNHaseYOE7z7s3Gm+9usXflmRXuwfKAbPecrJCZ3W89477fnnm6+eiZuCpfXHk3/v3tbrPTcBZVicPSglxfxsi4eGhgbdkJ2trv/6l9Y0NCgtLrVaUxU6SYdVK2mZzAtiHe7XVfJ/gXks8gdzj6QZjY26YexYVUTrDkALKioqdMMNYzVjRqPuuSfu1bfi+9nRmdTWSsuWtXzmjh0rrVoV/vddW/N73HOPNGNGo264Ib7t8bu6Olnphnq6DE/KvGjbCk/3r1LH3zRiuNd7p5NaLhYPNAVUND4Lwtmnavd27/RSfOKL5Lj5ypd5QX+5+9WmrlhU9sWjjyR3t1tR6nbH7HyOlPScpM2y79i7u3ry6erpK/erb1evXNJk97+XK/DkWJ7v50A3Yfh2QWNVblvye46N71dhW/chXCkyP4sBAED8HT58WJJ0wgmxq4Px6cQZn/b8JnHJJaHTxioGX7H47SZYm4tUJJP7tFUi/E6RCGP5VsbtraS1Eq8/bc3vK56/JwCwX1NTk9KammJaxyyZ46D+vg7bMsYdSKKMVdo11v1D9+tbPq8/9JM2EcaIoxmDR7AJe2KlvY1nx2ocNtBYsOdvwN9YcDjj5IHKdV9aIt9LS9oybmx1/D4Uz39xPf/nBQAAAAAgGCY7AgAAAAAAABAzGRlSQYF5IfrkyVK5zyPoysvN9UVFUn6+9UlNPKqrpbw88yLmQGVkZJjb8/KidwNHMP37m/vk78YO3+NSXNw6ptpa89gsWGCtztGjzX0sKorOxf+eJ02PGWPG6H3xeEVFywX5BQUt69tyziOpz4qhQ6U5cyLL21YTJ5qvr73Wsq6iQnr9dfPfgW6q8T4Gq1a13u5vUi/vp637vvcXQ22t9Mor5r9/+tPj077zTuv98Lz3TuuJfdmy1vF60l57rYIaONB8feWVlpssqqqs3QRkl2efeUafb9yoN+vqjnsSZCJYLOlMu4Ow0TyZTwz1fBwWSZog82mr8cgfyqOGoVF1dZr8s5/J8P5jjTHDMDR58s80alSdHn00fvX6s3ixdGYnbqTz5klTp7Z8ZxcVSRMmSLeG2cjamt/bo48aGjWqTpMnx7c9WpEhqUDm3+JkmRfRe3fpamVe0O3bfaqWlCfzovJAXc0M9/Y8rzLd3RKNcdflfVF5hVoutI+wW9Jcr/c++T6t2XOBepHMSYO84491fJEeN19D3K8XuF8vjDCetojWvngb7U5fpOjcRBLr8zlUkk3dYLm7enpFLTeTVKnlhh3vrl6VzLYyVNJvZN40FIi7uyqf7mrze6/uaszKbWt+z38Blqn1Ofek9e5GW9kHAAAAifHpRBifrq42x0w9v10MHRqbfY5ELH67CdbmIlFbe/yYeDwkwu8UiTCWb2Xc3kpaK/H609b8ABBr/WWO5fr7Oox0jDuURBirtGusO929Pc9dR577ve/vtokwRhyLGGplPqhFiu9k9+1tPDtW47CesWCvLptqZY6FS63Hgq2Mk/srt0KS+9KSVpOFtXXc2EpcAAAAAABEnQEAAAAAAACg05JkrFghwzAiW+R+yFyodAUFfh9M17zk57etrsJCc9vmzcHL2LzZTFdYeHy5gZZQMQSLq6ZGRnZ24DSeuIMtOTkyKivDr7OysmV7TY3/fFb2OdS5y82N7jmPtD4r+xiLNm61LXgvBQWt0+7dGzhtdra5PdI4ApXre1yDxevvHAQ6bzk54cUXqC5/+UMtK1Z4yo+t6upqo8eJJxqv+59zKiGW5mPdCZfNnvYqGZXudZWSkeNevyPG+cNd9ktGry5djBUrVsS8zXqsWLHC6NWri7F/f8vfjV1LJJ/LHWXx9Elyc1u+5ysrzc89ScaOHbHN72/Zv19Gr17xa4+SjBUR/N0Uyv93RqvvD6+/XU/6zWH+3Rd6rSsIUU9uiDLD/RwOVU9+hPn8xRduTJEeN9/y9/rEtDdELIHiC9m/C1JGW9pAsONV6bW9xmK8/sqNVnsLt75Qi5U8odJmB4gnxyddvoV9qAlSru+xilW5/vbdav5A570txybcZYUnHwAAiLsVK1a4v4etLc3f+2H+35rx6cBLNMenQ+1PoDHdQMexLTFYbVORHKdI21ygfOG0iUBtMJw2FM92Z6XOUOcmEcbyrYzbh5vWary+x8tq/lBLvH5PAJAYJk6caEyUDMPi0vxZFGKdZ/EdH/LdbnWMO5w6E2WsMp5j3Z5ls09af+PAdo4RRzOGYEug9hLO+Y5nG7FSZ7D8gcoLtD1W47BWxoLDHScPNsZc0MZ4reyDb1xWzkU8f/sGAAAAALRbdzoMwzAEAAAAAAAAoFNyOBxasaLlSajW85uv4YwyVlRI69e3PNU5O9tcRo0yn/jblrrGjjVfCwtDl+Ob1lNuIN71+Ysh1DEoK5OczsBpqqvNpwP//e/mE56llmNzySX+n/Ycqs6iInM/Fy1q/YTgUPvq4VtuVZX05z+3fiJ3bq50+eXm07oDifScR1qfFNNzcZcAACAASURBVN4+WhkVt9LGQ6WtrpbefFOaOtV8n5sr3Xij/3NcW2s+iXjlypZjN3GidM01UrrvoygtxrFqVUu5OTnmk479HVffGIKllcy2/vLL0tKlLfGOHx9efJ5j49tWbrop9P76WrlSuuUWKdY/f+RMnqyKFStU/N13Ma2nLTx/Dp3xh6BlkqZK2iHzKboe5TKfblkgyU/zjFp+K56TtLBPH2378kudeOKJUSrVv2+//VYDB56lefOqNW1aTKsKi5XP2I5m2TLz+2DHjtbfieXl0gUXSAUF/j9Do5U/kOeekxYu7KNt22LfHh0Oh1ao5Qm1VlTLfFrw32U+4VgynyScLfMps95fre6un8LoJvpNWyXpz2r9dOZcSZfLfHJzMFY+hyskrfeqx7M/o9T6c8iX1fjCjSnS4+av/LFq2Sfv8vylDRRfqC5esDLa0gZCHa8id55Fav2k6TC73ceVG432ZqW+cMoLJ0+otNWS3tTx7fsmtX7KutV9qJX59O2V7nJzZD4t2/dYxapc77IjzS9JZZJelrRU5nGZqOP7GdE+v3LHd4ti328GAADHW7lypW655RbL/x9mfDoxx6cD7VdOjllXoDHdYMcx0hgi6dpZPU6RtrlA+QIdP08cV18tZWSEl8fDX72hRKvdhVtnOOfK7rF8K+P2VtJaiddfu7G6v8HE6/cEAInhlltukVau1AqL+ayMY3qUSXIGSWNljDvcOhNlrDJeY93eAo1Be29XgG2h0rb1uEdznNqX59heLcmnuxTRmHoo7X08O1bjsKsU3lhwuOPk3mndl5YoV9KNOv6zwWq8/o6TlbjC4ZC0YsUKTYz0QjQAAAAAQGcxncmOAAAAAAAAgE6srZMdAUCiicfNCZWVlTrn7LP1YVOTRka57GJJr6vlIsuZCnzD/l5Jr0iaq+MvyPR3YaPhtb5S0nSZF0T+xiuN98WYoS7yNNzpJ7jfF0i6Ri0XPY6V1E/mZD7eaiX1kHmxp+823zqCCXaGF8i8OLxGrS/CrJZ0mswLQn/jJ1+08lvRKOnsrl1198MPa/bs2VEq1b/HH39cTz01X7t2HVNycmRlFBdLr7/ecjPUzJnH30jkuQlp717plVekuXOPv3HK301fhtGyvrJSmj7dvKnyN14H2/smr0A3Y3nfBLVqlTTB3UgLClrfYDh2rNSvnznBj7faWqlHD/NGKd9tvnUEE+xjaMEC8ybSmprWN3xVV0unnWbePPebII2srfkDaWyUzj67q+6+O/btsS2THQEA2o7JjgAAsE+kkx0BAKKLyY6AziXSyY4AAOFjsiMAAAAAQJimJ9kdAQAAAAAAAAAAQHuyfPlyDUpNjfpERwskjZE50ZFkTjg0xr3en8kyJzrypJ0gc/KhcCxz5znfp/4JannypqfMQPV7tntMkHSr1/uZMvel3CffNvfrtWHGGgnPU3B9nzbZx2d7rPJbkSzpF8eOKX/JkiiW6l9+/hJNnhz5REcLFkhjxpgTHUnmhENjxpjr/Zk82ZzoyJN2wgRz8qFwLFtm5jnfq5EuWGCWUVTUusxA9Xu2e0yYIN3q1UhnzjT3pdynkW5zN9JrY9hI89yNyPfJ9n36tN4eq/yBJCdLv/jFMeXnx749AgAAAAAAAAAAAAAAAAAAoPNhsiMAAAAAAAAAAAAL3nztNV1/7FhUyyyWOYFOrqQaSYb7Nde93nfCIEka6pV2rXvdSver93OoDZ/3kjnJkSFpvJ/6K93bKr3qL/ZT/zI/aYu80o6WlC3pf3zylbhfz/NTpm/MwZaOZJykHV99pe3bt8esju3bt2vHjq90/fWR5S8uNifQyc2VamokwzBfc3PN9b4TBknS0KEtade6G+lKdyP1fli6YbR+L5mTHBmGNH788fVXVprbKitb6i/200iXLTs+bVFRS9rRo6XsbOl/fBppibuRnhekkXpiDra0V+PGSTt2xLY9AgAAAAAAAAAAAAAAAAAAoHNisiMAAAAAAAAAAIAwHTx4UJ9XVOjSKJe7zv06V1K6+9/p7veS9Bc/eWZ4pR3tfi0Ks77RPu9fd79OkZTh/neG+733dm+Lwkg7U+ZkSVVe6+bKnASpf5ixdgZDJKWnpGjDhg0xq2PDhg1KT0/RkCGR5V/nbqRz50rp7oaXnm6+l6S/+GmkM2a0pB3tbnRFYTbS0T6N9HV3w5oyRcpwN7yMDPO993ZvixaFTjtzpjlZUpVXI50715wEqX8nbaRDhkjp6bFtjwAAAAAAAAAAAAAAAAAAAOicmOwIAAAAAAAAAAAgTFu3bpUknR/lcvPcrz0kObyWHu71c/3k6dOG+nzzLnW/Zvisz/DZ7s13Hhh/aUfLnNjIM7dMufs1O0R8jjCWjmZgUpK2bdsWs/K3bdumQYMi/2kwz91Ie/SQHI6WpYe7kc7100j7tKGR+uZd6m5YGT6N1PN+qZ9G6jtZkb+0o0ebExt5JkAqdzfS7BCN1PsYBFras4EDY9seAQAAAAAAAAAAAAAAAAAA0Dkx2REAAAAAAAAAAECYvvnmG0lST5vjaE+myJysqVqSZ+qUS2JcZ677tdZnfa3P9ljlj0Tvhobm9hUL+/fv16mnNsSs/PZsyhRzsqbqaskzv88lMW6kue5GVOvTyDzvc0M0srbmD6V379i2RwAAAAAAAAAAAAAAAAAAAHROTHYEAAAAAAAAAJ1AVZXdESSGoiLJ4bCWp7ZWWrZMGjvWzDt2rLRq1fETTKBzOHz4sCTphCiXm+N+rZFkBFhiyVO/70dFhc92b4HS+s6x8kP3a7Gkle5/D/3/7N1/bBzXfe/9z0rUjwTJJZvYYm0/oG4dV6oeJSWTNK5k1FFMxkllh2x+KSWlK7s3EAmqiB/oiXhbx13eoOa6cRCyMG4CSCCVNqlqkrHc2uE2VmxL9KMnNSQbDxSxieGYcQKTqRKIQVPy5pftWNrnj+8Zz+xwd7m73N3ZJd8vYHF2Zs/MnBke7p49O+d7lihPtmuQ7/XY7tJLofUvubSpzNsX481Xrujy5ctl2LO5cuWK3vzmK0Vv3+sqwfy8lEplfpSTd/zw59n0dPrrQdnyhgMBvddV0slJadRV0uYlKmm2a5Dv9djuKtmlUCV76SVLm5aoZMvdfilvfnN56yOQzWpusi5IGpHUISnm0nEtDryXSSyPR775C9k3AAAAgNJbzX35peiLHx/3tz94UJqaKk3e6Wmpv9/yxmJWzrm5/MsFAABqzypuli2rv9ozLalffn/yiGxyHAAAAAAAAIlgRwAAAAAAAACw4g0NSZs3R12K6E1N2cCFQt19t9TTY4GSJEu7uqT9+0tbPqxue1w6qPSbPCdlN38OLWPf+dx06h1/RP6Nu7OSjrvnt2XYJlveW0L56iWNSeqSlNTiYEjlsM2lx5Vexofd8xvLvP1KtMdVksHB9IFck5M2wGtoGZU0nwFr3vFHRvxBf7Oz0nFX8W7LUEmz5b0lVEnr66WxMXtvTyYXB0Mqh22ukh0/nl7Gh10lu3GJSrbc7YFqNCRpNTdZ75bUI/uslEu7JJWiydkeeF7IAJ3VPJgHAAAAiMJq78tfbl98R4ffvyNJR49KLS0W1Gg5eaempK1bpUTCX9fTIx04wKQIAACsVPRXL6+/ekrSVkmB5pN6JB1QYQGTAAAAAADAykWwIwAAAAAAAABY4fr6oi5B9M6ds4EKhZqaskEO8bg0MyOlUpb29togiOnp0pcVq1OrLAhQQlKj/Bku22QBCooJdOAFNmiQdLCA4292x97sluNKD5IQlClva4Z8uwPPb8+j7MvVLCtzpvPpda8Hede72O1Xg9ZWey9MJKTGRn8W+7Y2qb29uABw7a5iNTRIB5eopMHjb95sx9682ZbjcX9fYZnytmaopLsDlfT2ClTS5mYrc6bz6e2114O8613s9kAtWM1N1ilJR2WfozOSUi7tlQ0iWarJmcryuOBeH8ywzWCWbTIpJC8AAACA4q3mvvzl9sWPj1u+wUFpft62T6X8ANezs8XlXViw3xba2/1yzc/btsmkdPJkea4HAACI1ipuli27v3pBUovst1Zv+3lZP3NSEs0nAAAAAAAgEewIAAAAAAAAALDCDQ1JO3faQIVCPfuspfv3S01N9rypyQZYSNL586UpIyBJA5LGZDeKeoYlHZO0qcj9efu6WMDxvZgx7W55IEf+wUDe0zny1geeX59HWUrhmOz6Bc9nWNL9Fdp+JRoYsPfS3kAlHR6Wjh2TNhVRSQcG/H1dzKOSesf3Ahu1t9vyQJaKNzBgA8+8vKdPZ89bH6ik11eokh47ZtcveD7Dw9L9eVay5W4PoHq4Jqf2S3JNTjXJ/xwvpsk5JxtQMixpS2D9iy59Zx77KCQvAAAAACzHcvviR0ctPXAgvZ/HC3D9+OPF5X3+eUv37vXLVV9v2wb3BQAAsFIst7/aNZ+0N7B9vSTXfBLNJwAAAAAAIBHsCAAAAAAAAACq0uSkdPCgFItJHR22HBaL2WNuzgL6eHnHx9PzhPMHn8/O2jb9/en7Hh+39Zn2mWl/4+P+8vi4zXbs6eiwcwlbWLD8mV4LHyPXYyl9fdLEhNTZuXTeMG8G58bG9PXXXGPpc88Vvk8gl05JR2QzXKYkdWtxoCPvtbDw+ubAviaW2DZ4/InANkv92xwO5G3Nkc+b4bNXxQVuKsYm2fULnk+30gMveTJdl0K2X006O6UjR/wZ77u7Fwc68l4LC69vbvb3NTGRe9vg8Scm/G2Wem8/fNjP25qjkk67StrbW1zgpmJs2mTXL3g+3d3pg+w8ma5LIdsD5TIp6aCkmKQOtxwWc485SUOBvOOhPOH8weezbptQk1Xjbn2mfWba33hgeVw2w7Snw51L2ILLn6PJ+vo+cz1ycU1OhZqcck1OFdPk/KIsUF93EdsCAAAAyB99+enHKLYvf7l98cmkpeF+EW85GCypkLxPP23pTTctzhvs0wIAANGjvzr9GFH1V7vmk0LNJ9Ur/XdrAAAAAACwuhHsCAAAAAAAAACqTH+/1NYmHT1qy8mkLYcHMXgOHLCAPl7erq7MAxoyGRmxbbZvTz9+V5d/w7+3z2zH9173dHXZ7MueQ4fsXKam0rfzZkS+7bb8ylqsVEpqby9u20TC0vCgBy8Qhvc6gNyOu7Q3Zy4gOsddJe2lkgJ565fUJsk1WZV0y1majDogqS+Qt0uZB3tkMuK2CTRZ1e/2kQztM9vxvdc9XbKZqT2HZOcSarK+Pgt1OZusXpMyHKtsU+j1fE26bQ5leO3bLn2r7Lp6g1tGlD6YptC8AAAAwGpEX37pLLcv3vsNYCH0ZcVb9v5GheY9c8bSpqb0wFJDQxa8CgAAVAf6q0tnuf3VrvmkJqUHgBqSBZkCAAAAAACQCHYEAAAAAAAAAFVlctJu2o/Hpfl5C9QzP2/LicTiQQaS1Nzs5z192taNjlqaSvn5Uqn0ZckGRqRSUmfn4uPPzNhrMzP+8TPNSj0ysjhvMunnbW21wQMPP5y+nTcj8tat2a+HV+ZcDwDVywuKkJAUl9QcbXGARWIxe3iffc1UUiAvXjCduKR52WzM8245ocUDMCT7DPDyuiarXJNVwSZdKrQs2aCRlKTODMefca/NBI6facbukQx5k4G8rZLaJYWarK/PQp2jyfp6mXM9KukB2bm05sjTIqknsNwjG0yTKYhRIXkBAACA1YK+/HRR9+Xv3WvpyZP+uoUFaXBweXm9QFLhwFJ9fRa8KhwwCQAAVB791emi7q/2Aj6FA0D1yYJM0XwCAAAAAAASwY4AAAAAAAAAoKo89ZSlfX3+DMb19f5sz6dOLd7mrrv8vK1uRLN3w/1SWkMjoE+csLS722Yqlizt7k5/PWhwcOm8hw7ZAIvZWX9dX58NnNiyJb+yAqg9bpJ0DUoaiLIgQBbtrpIODkoDVFIgb67Jqj75szvXy58JO0OTVXcF8npN0DybrIuC9njNzG7Z7NByaXfo9aDBPPIekg0+CTRZ1Sf7PKuVJus52XXtzvK69zc6q/TBLWNuu5NF5gUAAABWG/ryq8vu3VbGri4/uHVDw/LzBl265AduGhuzv91JvhgBABA5+qur1yXRrwwAAAAAADIj2BEAAAAAAAAAVJFEwtKGBv8m++CN9t5AiaBNm4o/Xnjbo0ct9QY8eLxl7/Wg8ACHTHm9GaG9QRPerNZekIlsgtcg2wNAZRUy4+eEy3u4fMUBFvEGneVjYsLyHqaSAgVxTVY1SIoFHt7Y0AxNVi2jybpoW6+ZGWqyvr6cocm6aPBHprzebNnegBJvxu8lmqxp1yDbo1K+6tL3Znnd+xzfEVrvzUI+WmReAAAAYLWhLz9d1H359fXSsWPS8LBf3rGxzMGtC8nr6etL/xvs3m3pKF+MAACIHP3V6aqlv7pP6dfKNZ/oVwYAAAAAAJIIdgQAAAAAAAAAqJDubhsQMDcnPf+8rbvxxmjLtJR43NKFhfT13rL3OgAAAFaGbtkgjDlJrsmqcjdZvSZlqMn5+nK+Tc452WCYuPxZyQuV7+zlheYFAAAAUDui6MsvRV/8pk1W9lTKAlx3dkqzs/ba4GBxeb3j1oe+ZHnLSb4YAQCAMqrF/mrv9XAftbdM8wkAAAAAAEgEOwIAAAAAAACAqtLba+n8vN1kn+lRieN7N/V7pqfTXw/Kljc8+OC977V0ctKf7bi5OXd5sl2DSl2P7dstvXQpff1LL1kanjUbWIkqOcNnOSWV/TwKneF0QdK4pA73WoekEdmNxqgesZg9al0yWdh5TE2tjPNGdfOahPOSUlkelTh+qBmq6dDrQdnyhgdmuCarJuXPML1EkzXrNcj3ergmp0JNTr3k0nybnD90aa7BLt5nV7aBKr1F5gUAAABWG/ry0y23L3+5ffEdHdYfEg6W9OKLll53XXF5vXKFr523babrDAAAKov+6nRR91d724fPkX5lAAAAAAAQRLAjAAAAAAAAAKgie/ZYOjhosyZ7Jift5vuhoeL3Hb5xP9fxR0b8m/dnZ6Xjx+35bbct3iZb3ltuSc9XXy+NjUldXRa4IZ+ZmKO2bZulx4+nn+PDD9vzcs9mDaA0pmQBG4rVHni+IGm/pC75M48mJfVIOiACHqG0pqZsAF6+5uaklpbylQfwuCajBpX+vjcpC46zjCbrosA6uY4/In/AxKwk1wxVhiZr1ryhJqvqJY3Jf5+vRJPVNTl1XOlldE3OvGfq/o5Lt+bIs9elJ0PrveU9ReYFAAAAVhv68ktruX3xe90XmIce8tdNT0snTtjzm24qLq/3fGQk/e9y0n0xynSdAQBAZdFfXVrL7a/2mlIjSr9+Xr8yzScAAAAAACBJdVEXAAAAAAAAAADga221gQOJhD2C2tul/fsL32d7uw1IaGiwWYaPHCnu+PG47SuTzZsX521tXZxv927/+e2351f+SorFLPVmmW5utnPOdD16e5eezRpA9M5J2rlEnmwzmE5JapHdHO05KbuZeFjSJ2Q3GS+4PAnZjb+Hl1FewHPunLRzqcob8tnPlqcsQFirbFBFwj2C2mVB4QrVLnt/bZDN7JyjyZrz+HGlB6kLCjVZFXf7Cgs0WVWJJmuzrMyZzqdXi2fqdk3WRZ9f513akONYu92xutwjKHw9CskLAAAArDb05ZdWoX3x4b783btt+54eewSNjUlNTf5yIXmbmvzAT5nKle06AwCAyqG/urSW21/dJD9AU6btaT4BAAAAAABJWhN1AQAAAAAAAAAA6QYG7Ob53l5/3fCwdOyYtGlTcfvz9nXxYv7H927Sb2+35YGB7PkHB/28p09nz1tf7z+//vr8yh+1Y8fs+gevx/CwdP/90ZYLwNKGZIGOxorYdk4W6GhY0pbA+lGXdssCHcmlfe55n4DlGxqyQEdjBVTeoaH8PueBUhmQvb8GmqwalnRMUhFNVg0E9pVPVfaO7w2MaHfLWZqhGpAfvK5d0ukceQNNVlWqyXpMdv2C5zMsqZAm51GX5rr+9bLAfMFr16vM16OQvAAAAMBqRF9+aS2nL76+3t/eE49LFy5InZ3F55Vs3dmz/t/Gu865glEBAIDKor+6tJbbX90p6az8a+hdD5pPAAAAAADAE0ulUtkmqwUAAAAAAACwwsViMT34oLR3b9QlQS0Kz5ycj+lpaevWpWelBoo1Oirt2yeV6+eP0dFR7du3T8XsfVLSCfmBCOKSPq7Fs19OSTolP2hOu6S9sptCPcEZMpOSOly+bvk3nY7LZsyU7ObRbNuH8+1W+k2z4dk4M51Pu6RDyjzbaL7nHRZb4vVMZcq0jwlXvmznkU2/7G8xkWd+73iFHCNonyTt3asHH3ywiK3z2P++fZJGVczuJyelEyeko+6PGI9LH/+41Bz6I05NSadOSX2u8ra3WxsjOEgs+NmRTEodHZavu9sfyDY+LnW5Sjk2ln37cL7du9MH4mX7nAqeT3u7dOiQ1Jqh8uZ73mGxPCrvUm9RsZg0MWHly+fzdnJSamuzQXktLfkdI5d9ViHLVh8l1w6Vvb8B5VTMe/O0pK1aesZuoJaNytof3DYEAEDlvd6/xMcwKoS+fCCzcv+eAKC67Nu3TxodVfl6vYGl0V+NlS4m6cEHH9RebkQDAAAAAOT2qTVRlwAAAAAAAAAAsHocP25pcKZrYDVISmqTH/BHkhKSWmTBgIL5WuQHOvLWdcmCEmXab0fo+ZQsUE9XIF+u7cP59uc+FcntP3g+3vn1Z9h/PuddLin5wZ8KMSkr56ECtpl26VgRx6tmyaQF0Tka+CMmEhZQZ3IyPV9Lix/oyFvX1WVBiTLtt6Mj/fnUlNTf7wcwknJvH863P4/K29+ffj7e+fWHKm++510uqZQf/Gkp09NW1rGxpQMxAciPa7KKJisAAACA1Yq+fAAAgOpAfzUAAAAAAFiJCHYEAAAAAAAAACi7WMweiYQUjxOMAauPF5BoRhaAJyXprFt3IkO+s4F8M25dMCiR51lJ8y7fabeuxaXh9Zm2HwmUaUZSXBagKFcsFy8QUDxwjHm3nJAFWwqfz1LnnUkqj0e5PCALktRawDbH3Ta7y1Ki6HgBiWZmLABPKiWddX/EEycW5zt71s834ypvV4bK9+yz0vy85TvtKmmLq7zh9Zm2HxnxyzQzY58tyWTuQESTk/7nkHeM+XlbTiQs2FKh552Jlz/Xo1QWFizAVDwudXaWbr/AahVzD+9zjiYrAAAAgNWGvnwAAIDqQH81AAAAAABYyQh2BAAAAAAAAAAou/Z2SwcHpYGBaMsCRMH9C+iELFjQgqQdsoA9RwL5vCA+18uCBiVlAYmyuUtSvXseDMzTl2V92KCkJve8SVJ3oJzZPJXhGPVuWZJOBfLme97V5JzsuncvlTGgX3aj8YD8a7JSeO/fJ05YsKCFBWnHDgvYcyTwR/SC+Fx/vQUNSiYtIFE2d90l1buL1RqopH19mdeHDQ5KTa7yNjVJ3d1+ObN56qnFx6ivt2VJOhWovPmed9QGB+1a33VX1CUBVgbvc2tQ9p4OAAAAAKsNffkAAADVgf5qAAAAAACwkhHsCAAAAAAAAABQFC+wRT4mJizv4cPlLRNQrbwbUPsktUnaLwv+k0m/pEZJLZI6ZEF0stmUZX2+AXe2hJa9wEdHc2zjladB/oyiMbcs+UGPpMLOOyyWx6McvurS9+aZ3wt0dEErc0ZVb1BbX5/U1ibt32/BfzLp75caG6WWFqmjQ0rkqLybslTe+jwr75ZQ5fUCHx3NUXm98jQ0SLGY/2hwlbcvUHkLOe+w4L6zPUphfNzO6ezZ7NcTgB9IMB8TLi9NVgAAAAArCX35AAAA1YH+agAAAAAAAEOwIwAAAAAAAAAAgDJrlt2MekE2+2ZSFvynQ9JUIN+ILHBOr6TTLv+lipa0tPI972oxJwv0FNfSAaPmZIGOpiS9oJUZ6EiSmpttgNuFC9LgoJRMWvCfjg5pKvBHHBmxwDu9vdLp05b/Ug1X3nzPO0pdXZbu3Jk5kFIpAysBAAAAAAAAAAAAAAAAAAAApUCwIwAAAAAAAABA3mo5cMLCgjQ+boEqYjFLR0akubnc2yWT2c85GFwi2wMIapbNvjkjC2aUlNQSeL3HpUcktbr8G8pYntnQ8rRL4zm26XXpvPzZR8OPsKXOO5Ns+851nOX6oUtvXCLflKQD7vkxSVvKUJZq09wsHT4szcxYMKNkUmoJ/BF7XOU9ckRqbbX8G8pYeWdDlXfaVd54jsrb6yrv/LwFMsr0CFvqvDPJtu9cxwFQXWLusRJMKfe5TMuC93nnPCIL6AcAAABg9arlvu1C++qnp6X+fj9PPr8ZAAAAFGKl9Dcnlfs8FmT9y9759sv/7TkolscDAAAAAACsfAQ7AgAAAAAAAACseAsL0v79UleXBaqQLO3pkQ4cyD54YWrKgiIVq729+G2xshyU3Zh5zi03SbohR37vxs8FSYNlLNeI/IBHs5KOu+e35Nhmj0sHlR4MYVJ2jkOBdYWed9S+49KtOfLMygI1NUsakLSp3IWK2MGDNtDrnPsjNjVJN+T4I3pBhxYWpMEyVt6RET/g0eysdNxV3ltyVN49rvIODqa/709O2jkOBSpvoecdhaUCKRFYCcCccgcXnJJ95iUC63pkAf0WylguAAAAACiHcHDspUxNSVu3SonAlyLvN4MFvhQBAAC8bkrSUrdN7Jc/sY9k/c5b3baF4BYLAAAAAABWB4IdAQAAAAAAAABWvJMnLbjR8LA0P2/BH+bnpXjc1ntBMoLOnZNaco0OV/ZAExcu2OvlDPSB2nKnS3fKn5Fys1s3HMg35tKtLk+D0gMQZJr9crk2B8qTkBSX1Jojf6vLk5DUKP982mQ3n+4P5M33vKvFeZc25MjzuEsTWh2zjd7p/og7d/oz3G92f8ThwB9xzFXerVstT0ND+kCx6TJU3s2b/fIkEvae3pqj8ra2Wp5EQmpstwalcQAAIABJREFU9M+nrc2C0+0PVN58zxsAqtlnc7y2IAuE1C5pRlJK0rwsmGFS0smylw4AAAAAymNwMHeAaMmCGbW0WJ/QzIz/m8HgoP1mcJIvRQAAAJJsUpslbpvQuKxfeVjW15ySdNq9djSUN5Xl4W6xKOtEQAAAAAAAoHoQ7AgAAAAAAAAAsOKNjlra3S3V19vz+nqpr8+ee6lnaMgCXHjBOwoxN2eDJIaHpS1bii8zVpYdshs044F1cUkTkroD6zqVHgQoLukF+Td3nilxuQbk3zDaLrvpdCDP7cYk9QbWDUs6JmlTYF2+510tvJttN+XI05PjtZVoxw4L4BYP/BHjcWliwt5TPZ2d6UGA4nHphRf84G9nSlx5Bwb8gHLt7dLp07Yun+3GxqTeQOUdHpaOHZM2Bf7w+Z43AFSrIUkXc7z+vEv3Smpyz+slHXDPR8tULgAAAAAolxdftPSd71w67/PuS9HevVKT+1JUXy8dcF+KRvlSBAAAoCHZpDZL3TbhNZ0+EVjnzU8SDnaUyZwsoNKwJG6xAAAAAABgdSDYEQAAAAAAAABEYHJSOnhQisXs0d8vTU0tzjc1ZYF3vHwdHdL4eHoe7zXJZhz28iWTfp7xcT9fru3D+RYWCj+fjg5bXs55h3n5cz1ymZhYPHOz5Ac+Cuvrs206O5cuW9gXv2iBNwiGgbBmWZAgb3bKAVmAobDuUJ4tbtuU/ABB3uthha6XpMPutQn5N53ms22npCOB17uVOUhQvuddbrmuQTF5cj1WmuZmCxKUStljYMDe58K6u9PzbNli26ZS/nui93pYoesl6fBhe21iQmrNUHmzbdvZKR054r/e3Z0e6KjQ8y63XNegFPmBcpqUdFBSzD36JWVq+k3JBk14+TpkM0EHea9JNkO0ly/Q5NV4IF+u7cP58mzypp1Ph1teKl+u8w6L5fHIt5x9yh3A8GmX3hRaXy+/XQAAAABgefgdoLK/AxTiafel6KbQl6L6er+/CQAAVBf6myvf39wn6yte6raJCVm/cvD2C+9a5jO/1Bdlvx9ziwUAAAAAAKsHwY4AAAAAAAAAoMKSSamtTToamMIukZBaWtIHBySTtq6vL31dV9figQreax0d6c+npmwgQVeXny/X9uF8+/cvfT79/enn451ff39x511J09OWjoXusEuligtoMTlp53To0PLLBgAAUMuSktqUPmtzQjY782QoX4ts0ERwXZcWDyDxXusIPZ+SDfAINGVzbh/Ol0eTV/1KPx/v/EJN3rzPu1ym3fHHZAEHsznj0ibZdeqQDW4Zks2iDQAAAGB5+B0g93mXw7e/belb3yqNjPgBkkZGFgd0OuO+FDU12XXq6LC8Q0PSHF+KAACoOvQ3+yrZ35xS4ZPYeIGmOmT91EsFSpqUnRO3WAAAAAAAsLoQ7AgAAAAAAAAAKswbiDAzY0F1Uinp7Flbd+LE4nxnz/r5ZmZsXXAwgufZZ6X5ect3+rSta2mxNLw+0/YjI36ZZmakeNwGJuQagOAF94nH/WPMz9tyIpE+W3O+552Jlz/XoxjHj1tQo927i9s+7IEHbH+traXZHwAAQK3yBojMyAZEpCS5pp9OZMh3NpDPNXmVocmqZyXNu3yuaSvX5F20PtP2I4EyzUiKywaM5BoY4g22iAeOMe+WE0qfRTvf884klccjlwXZIJ64lh5A4s2q7Q3a8Zb7JB1Q/rOPAwAAAMiM3wGi+x2gpUXq6fGXe3osoFMw4FHSfQnygkR5y3190oEDi4MjAQCAaNHfXPn+5mK9U9KgLEhStiBRQQ+4vNxiAQAAAADA6kKwIwAAAAAAAACosHY39d2JEzZIYGFB2rHDbtQ/csTP5928f/31NlggmbSBCNncdZdUX2/Pg8F2+voyrw8bHLRZjCVLu7v9cmbz1FOLj1Ff789CfepU4eddKf39NhBjYMAv+3KcO2d/I++6AQAArGbebM8nZIM3FiTtkA2gCDb9vEEV18sGcSRlA0SyuUuS13QLNm37sqwPG5TkmrxqkuQ13XINDHkqwzHq5c8OHmjy5n3e5TAou353FbjdJfl/hzG3j5OlLRoAAACw6vA7QOV/B/DKEwwclUpJY2N2XU9m+aJz6VL+eQEAQDTob658f3OxWiUdljQhaVgW8Chb8Kdzsr8Rt1gAAAAAALD6EOwIAAAAAAAAACpsYMDSvj6prc1mFM42a3J/v9TYaDMRd3RYcJ5sNm3KvD7fQD5btqQvewMejh7Nvo1XnoYGKRbzHw0Ntt4bXCAVdt5hwX1nexTCC3R04YLU3FzYttl89auWvve9pdkfUE7lnK0TKCdv4BmA6ueafuqT1CZpv7IPaOiX1CibMbtDNnt1NlmavMo3dmWoyfv6QJQcTd7Xy9MgKRZ4uCavAk3egs47LJbHI5txV86zyn6NMukL5d/t0tEC9gEAAABgMX4HqPzvAF6/0Y4d6es7Oy0dzfBFp68v/Zru3p09LwAAiA79zZXtby6VT7j0gSyvu1ssxC0WAAAAAACsPgQ7AgAAAAAAAIAKa262G+4vXLBZlJNJu+m/o8NmbvaMjNgggt5e6fRpy3/pUnTlXq58z7uc5uZs4MjUlPTCC6ULdDQ3Z4NB4vH8B5UAAACsZM2ywHoXZLNbJ2WDMTpkM2p7RmSDO3olnXb5a7jJm/d5l1qXS3cq82CV8HLcpeGmq7ecLHUBAQAAgFWG3wGi+x0gm2Tgi07cfSkK9+d7y0m+FAEAUFXob65sf3Op5OpvnpMFhYor/+BSAAAAAABg5SDYEQAAAAAAAABEpLlZOnxYmpmxQQzJpM3c7OnpsfTIEam11fJv2FC+8szOpi9PT1vq3fSfSW+vpfPz/qzJ4UfYUuedSbZ95zpO2NSUdOCAPT92bPEM1svxwx9aeuONpdsnkEmlZtkstWyzhC7IbjrucOs7JI279aWQVPbrVehspguubMGyjshuxM22T/hiMXvUGq/c4fIvLNhgxI4OW9/RIY2P2/pSSCYLu15TU4vzZys7UGnNkg5LmpENLknKZtT2uCavjkhqdfnL2ORVqMkr1+RVjiavXJNX87KBJZkeYUuddybZ9p3rOMXa7tLw9fDexnoFAAAAoBT4HaByvwN4/TTh/hlvuTfwRWe7+1IUvh6Z8gIAgOpBf3N19jd7v5+GfybzfkfN1LRyt1iIWywAAAAAAFidCHYEAAAAAAAAABV28KDdcH/unC03NUk33JA9vzfYYGHBZkIul5ER/8b+2Vnp+HF7fsst2bfZs8fSwUFpLhDxY3LSznFoyF9X6HmX0uysDaRobpYGBqRNm0q7/+98x9KtW0u7X2Clu1t207E3m2dSUpek/SXY95TsxtpitQeeL8jK1KX0svZIOqD0gEdYHe6+2wYjJl2FSCalri5pfwkq79SUDc7L19zc0oMFgSgclA1ucE0/NUnK1fTzBoEsyGaoLpcR+QNQZiW5Jq9yNHnlmrwaVPp7/qTsHANN3oLPu1SWGqwSXr7JpSNKH4By0qW3laeYAAAAwKrB7wC2XMnfAfbutfTkyfT13rJ3HpJ0k/tSNDKSHhzJy3sbX4oAAKgq9DebSvU3F8o1w/RQYN2C/OuxR4u5WyzELRYAAAAAAKxOBDsCAAAAAAAAgAq7805Ld+60m/5jMWnzZls3POznGxuzdOtWy9PQICUS/uve4IdS2rzZL08iYbM5t7Zmz9/aankSCamx0T+ftjapvT096EO+510Ojz9uaSLhHzv8WI7z5y1taFjefoCVLhhoYUrSUdnMpjNu/YxsZs+k/JuQi3FOxc9mesG9Hrzx+aQr07D8WVbnXdmT8m/ULfUsqKgeqZQ9JAtGdPSoff7NzNj6mRmpt9eCHi3n8/ncucIDF332s0uXGYiCa/ppp2wwRkySa/op2PRzTV5tdXkaJAWavMv6PMhmc6A8Cdn7eY4mr1pdnoSkRvnn0yYLjheMc5bveUetSXbtE7Jr7pW1S/ZZ3J59UwAAAAB54HeAyv8OsHu3laerK73vv6tr8Tk2Ndm1TyTsmgfz9vbafgAAQPWgv7m6+5s7ZWXvkV/OBkl9yn493C0W4hYLAAAAAABWJ4IdAQAAAAAAAECF7dghXbhgN9d74nFpYkLq7vbXdXam3/wfj0svvGDbStKZM6Ut18CAP2N0e7t0+rSty2e7sTEbAOAZHpaOHZM2bfLX5Xve5dDTU979Hz1qafB8AeT2rEv3ywIuyKXeW8n5RVvkZ0h2w+/YUhkzmJMFSRqWtCWwftSl3ZLq3fN62Q26CqRYHZ51lXf/fhsYJ1nqfQ6eL7LyDg3ZQMCxAirv0JB08WJxxwPKbYcsgFyg6ae4pAnZ+6mnU+mDMuKSXpAffK7ETV4NyA9o1y7ptFuXz3Zj8j+nJCv3MUnBJmC+510NOiWdlX9O7bJzPBJZiQAAAICVg98B/HWV+h2gvl46ftzK6QUr6u3Nfo6dndLZs/45tbfbtkf4UgQAQNWhv9lXrf3NE7Jz8mJG9ir39XC3WIhbLAAAAAAAWJ1iqRTzeQIAAAAAAACrVSwW04MPSnv3Rl0SRCkWs5TeYqwEo6PSvn1SuX7+GB0d1b59+5Tv3mOyGzkzjY85KLuJc14WOGdK0in5gXPaJe2V3ZQb3J+k148fXs6WzzMp6YQ7brukQ8o9s2h4f7nkuiaZytMvm7HUO3/PnGwW07jyuxk407EmZOeX7Tpk0y/7O0wUeLzwMQo9riTtk6S9e/Xggw8WsFUB+9+3T9Ko8t19LGYDvTIN7jp40IK8zc/bILKpKenUKanPVd72dmtbdHam70/yP2uyffZkWz85KZ04Ycdtb5cOHZJa86i8sTwqb663i0zl6e+XEgn//D1zc1Jjow3gy2eQYKZjTUzY+eXz2Tw5KbW12QDClpbs+Yv5nN9nFbJs9VFy7VDZ+xxQCcW8NwMr2ais/cFtQwAAVN7r/Ut8DKOC+B0AWKzcvycAqC779u2TRkdVvl5vrCb0NwOZxSQ9+OCD2suNaAAAAACA3D61JuoSAAAAAAAAAAAArFSDssBCc6H1c279oCzQT1JSi/xAR3LruiSNl6gs/ZLa5M+SmXTL/SXaf6ESLq0Prd8Uer1QKfkzhhZi0h3zUAHbTLt0rIjjVbvBQQssNBeqvHNztn5w0AL9JJMWaKcvUHmTSamrSxovUeXt77egPkeP+vtva7P1UUi4ylkfqrybNqW/XqhUygId5WN62q7B2JjU3Fzc8QAAAAAAAAAAAAAAAAAAAIBKI9gRAAAAAAAAAABAmbzfpZOh9d6yF9ekw6VnZcF6UpJm3LquEpTDC+QTlzTv9j/vlhOSppbYPpXHo9Y9IPt7tBawzXG3ze6ylCha73eVdzJUeb1lLyhPh6u8Z89asJ5USppxlberBJV3ctKCB8Xj0vy87X9+3pYTCWlqicrrlSnXo9YsLFhwqXhc6uyMujQAAAAAAAAAAAAAAAAAAABA/gh2BAAAAAAAAAAAUCbNsmA4o6H1o5J6JW1xy17AoOtlgYeSkkZKWI6nXNonqd49r3fLknSqhMeqRedk17y7gG36ZYGiBuRf05WkudkCGo2GKu/oqNTbK21xldcLGHT99RZ4KJmURkpYeZ9ylbevT6p3F7q+3pYl6dQqrLyDg3ad77or6pIAAAAAAAAAAAAAAAAAAAAAhamLugAAAAAAAAAAgGilUlGXAKgda9YUPo/EIUltkqZlwY2mZYF1TofyecFzysHbb0OW1/skHc6xfSyPY9TyW8lXXfrePPN7f6sLsoBWpXBZ0toS7SvrMS4Xlv/QIamtTZqetuBG09MWZOd0qPL290uJMlVeb78NWSpvX590OEfljeVReWvpc3B83K7J2bPSpk3lO87ly9LacldIoMJq6F8dAAAAAEqulvo/AAAAqh1NKwAAAAAAgOUp/I58AAAAAAAAAACAVaq+vl6S9PMCtnm3S8+49HxovSSNyILn9MqCIF2QdKnoUtaGuEsXQusXQq+X25yko+549Xnk7Zc0JekFlS7QkSTN19Vp48aNJdxjug0bNmhhobB5UN7tKukZV3nPn09fL0kjIxZ8p7fXgiBduCBdWuGVN+4q50Ko8nrL8TJW3q4uS3futEBO3sMTXi7W/Hx56yMAAAAAAAAAAAAAAAAAAABWJ4IdAQAAAAAAAECVKFWAgkoLBlvIVv5kMve5LSxYwIyODsvX0SGNjy8OJOHlHR/PL28xSllWKb2sBw9KU1Ppr+dz/VA9rr32WknSjwvYpl7SsKQeWbCcLrccDKzT49IjklplQXQ2FFnGuQzrel06L5tpNNMjl2zb5Lt9JttdGo6L85JLm4rYZzF+6NIbl8g3JemAe35M0pYSl+PHa9fqmmuuKfFefddee60uXlxb0Db19dLwsNTTI83NWaCd4WFb7+lxlffIEam1VWpuljYUWXnnMlTeXld55+elVCrzI5ds2+S7fSbbXeUNB3V66SVLmypVecvoxz8ub30EMom5R62JhR6ZJHO8JlmgvxFJHS5fh6RxLQ4IWAhvn165+iVN58g/7fJ4+UeU3qbI5zwBAAAALE+t9hFn6+PO1Jc/MpK5D0iSpqel/n5/P7ny5sPry/f2199vx8iVN1e/P335AADUjlrtx8zWD7sg6zMO9iGH+3CDeUvd3xy0VH93vnnD55rpkSkfAAAAAABYGQh2BAAAAAAAAAAoq6kpGxiQy913W8CMZNKWk0kLqrF/f3q+uTlb19WVOe9yBj6UuqyS7StY1qNHpZYWGySB2rRt2zZtWLdOU0tnTbPLpY0u/WCWfN5YmwVJg3nst92l5wLbfTFDvj0uHVT6Ta+TsptCh/I4Vqltc+lxSbPu+aykh93zpYIPlcp3XLo1R55ZSS2yIFQDkjaVuAyvSPreb36j5ubmEu/Z19zcrO997zd65ZXCttvlKm+jq7wfzFJ5vYFiCwvSYB6Vt91V3nPn/O2+mKHy7nGVd3Aw/T1+ctIGlQ1FUHm3ucp7/Lg06yrv7Kz0sKu8N5ax8i4VsKnYAE5Br7wife975a2PwGoyJRtMksvdssCHrsmopCw4YobmZd72yw+mKEkJ2WddpjbMlHstEVjXIwvyV6oBMAAAAABWl4WFzH35PT3SgQOL+/KnpqStW6VE4IuJl7fYiQ727/cDdUu2761bF09IIBXW7w8AAFBJC7L+3i6l9yF7fbjhWyTK0d/syae/u5i8mbQvnQUAAAAAANQwgh0BAAAAAAAAAEoiU4CFc+csuE8uU1MWBCgel2ZmbB8zM1Jvrw0oCM60/PWv27qxsfQgD2Njtv7rXy++/KUu6/i4rRsclObn08va1eUHyChFYApUzvr167Xrj/5ITxY4dfcWSb3uea+kptDrYy7dKgs+1KD0gANZJhzXXpfuDGzXkCFfq6S422ej/Jkv22Q3ikYxZqfZHTshabMrz2a33Ote95Rzps7zLs103TyPuzSh3DOLFuuMpCuS2tralrmn7Nra2nTlinTmTGHbbdli73GSpU2hyjvmKu/WrRZ8qKEhfVDadJbKu9dV3p07/e0aMvwRWlvtPTeRsIBLsZg92tosYFIUA86am+3YiYS0ebOVZ/NmW+7ttdc9XnlryZkz0pUr5a2PwEqUco+gc7JgeblMSToq+5yecfuYkX0WJpW9DZDLuNt2OFCu0+61o6G8C66M7YHjz8sCJCYlnXT5Mp0fAAAAAAQF+7pPnrT+8eFhv398ft76eZJJCyLtWViwvvn2dr/ffX7e+taTSdtXobz++eFhv1yn3Rejo6EvRvn2+9OXDwAAKiXYH3tSfn/vvPw+3LhbH2hWlaW/2ZNPf3cheVNZHhfc64OhfAAAAAAAYGUh2BEAAAAAAAAAoCyGhiyIhRcII5tnn7V0/34/iEZTkx9c4/x5P683C3NnZ/o+vOXgLM1Rl3V01NIDB6T6en/97t2WPv64UKM+sW+fHl23Tq8UuN0el96Z4bVO2Q2qnrikF+TfzJktPk2nLFCSN7PlsKTDWfIOuLy9gXXDko5J2pSr4GV0zJXBK3+7W76/gmXwxjblugZFvrXkbXztWt36vvfpLW95S9mO8Za3vEW33vo+fe1rawvedo+rvHdmqLydnTZozBOPSy+8IF1wlTdbcKXOTnvPbXd//OFh6XCWyjswYHl7A5V3eFg6dkzaFFHlPXbMyuCVv73dlu+vZOUtk/Hxtbr11vLWR2A1GJIFI1yieSnXvNR++cEQm+R/Xp9ftMXSXDNUnwisa3VpONjR8y7dGzh+vWxG8OC+AAAAAKAQXv94d7ffP15fL/X12XMvlaTn3ReTvXv9fvf6eutbD+6rmON/IvDFqNV9MQoHOyqk3x8AAKDSvKZQt6zvVi71mlOBZlVZ+pul/Pu7C80bNicLkjQsm0wIAAAAAACsXAQ7AgAAAAAAAIAixWLSwYOZXzt40F5fWLDlqSkLqBOL2aOjw2YWXmr/sVj+6ycn/eN2dNhyvuex1KMYfX3SxMTiwERhs7OWNjamr7/mGkufe85f5wWVyGap17MpR1mTSUuDgY6CywyQqF1dXV2KveENBQ/+b5XNOrkjy+vd8memHJDdwNnslrtdnkwzV3ZKmsgjn5f3SOD1bkUX6Eju2N3yyz+h9Bt1PcXO1pnPTJ+F5Mn1KNZPJY1L+tSnP72MveTnU5/6tMbGpJ/+tLDtWltt1vodWSpvd7c/s/3AgLRli9TcbMvdrlJ6rwd1dtp771L5vLxHjvivd3dHF+hIsmN3d/vln5hIH7znyXQu+ch2HUqVP5uf/tTaJ5/6VPnrI2pfTFKWprAOutddU1hTsgEOMffokL33LbX/TM3QbOsnA8ftcMv5iOXxKEaf7HNtiealXPNSoealXPNSz6lw3udq8C3JNU0XDTB52qU3hdbXy/9sBgAAAJAZvxFk5/WZhIX7TiTpaffF5KabFuf1+l2KPX7weF6ffXjSg0L6/QEAQHnQ35yd198blqFZVZb+Zin//u5C84Z9UTY5TvdSGQEAAAAAQM0j2BEAAAAAAAAAFGlw0GYAnptLXz83Z+sHB+1G+mRSamlJn6k4mZS6upYezJCv/n6prc2fkTiZtOX+/tLsvxipVH7BhxIJS8ODHLwgFt7rkh8MI3zdvOXuIu96K0dZvf15g1k83nJ49mjUjje+8Y269/771b9hg34RdWFWiXOyGTxXonvWrdNNO3fq9ttvL/uxbr/9dt10007dc8+6sh8L5tw5abiGKu8996zTTTdVpj6i9g1KOiqbaTlozq0flA22SMpmYg7OLp2U1KWlB6Dkq19Smzuut/82tz4qKdmgjKV4zcfwwJRNodeL5Q366ZAFOgoPMDnj0ibZ36PD5R/S4r8tAAAAgHT8RlC46WlLgwGHzrgvJk1Ndj06OizA0tDQ4mtbDC/IVEeHHTc86UEh/f4AAKA86G8unGtWpQW4L1d/c7793YXmDZqUle9QEdsCAAAAAIDaQ7AjAAAAAAAAACjS+99vaXh2ZG/ZC3bT0WHp2bMWVCeVkmZmbF1X1/LLMTlpN9vH49L8vO1/ft6WEwmbMToXr0y5HtWivV06fVoaHU2fVXp01NbnE7CoUvbutfTkSX/dwoINcEHt6+7u1tW/8zsaWMNPLYUodsbSp1UbM3gWen7PSvqHK1f0wJEjZSrRYg88cET/8A9X9OyzFTvkiuB93hTq6aeLD8S3XIWW+dlnpX/4hyt64IHK1UfUNtcUXjSjtbfsNctcU1hnZYMcUpJcU1glaAq/PgAiLmne7X/eLSdks3znksrjUcveKRsI1K7MA36SLu13r3vLfZIOyJ8tHQAAAMBi/EZQuOPH7brs3u2vS7ovIv39dj285b4+6cCBxRMKFOqd77R++fb20gaYAgAApUN/c+GOy67L7qUy1ogHZOfTGnVBAAAAAABARXAHPgAAAAAAAAAUqbnZbo4fHU1fPzoq9fZKW7bYsjcY4PrrbVBBMimNjJSuHE89ZWlfnz/zcH29P0v0qVOlO1Y1+Pa3/cEOnmRS+sEPoilPNrt3+4MnvIATDQ1RlwqlsnbtWv2v4WENplL656gLswocjroAZfDvkj62fr3+/OBBvf3tb6/Ycd/+9rfrz//8oD72sfX693+v2GFXrcM1Unn//d+lj31svf78zytbH1HbmmUDD0JNYY1K6pXkmsKvD+C4XjYQJCmphE1huaaw+uTPVl0vf2bvFdYULlir7HN0QtKwbMBPeMCQ55L8v9eY7G91MkteAAAAAPxGUKj+fgu+NDDglzPs0iX/eo2N2bU6ucwvJq2t1kczMSEND1uffThAFQAAiBb9zYXplwVfGpBfzlp2Tva3rIXJbwAAAAAAQGkQ7AgAAAAAAAAAluHQIbvZfnralqenbXnPnvR8/f1SY6PU0mKzOCcSpSuDt6+GBj+oTjCwjjegIZvgNtke1WJ83M5nbCx9VumxMamnp7pmZK6vl44ds8ETkg16GRuzgRxYGW6++Wbdd9992l9Xp2eiLkyVK9eMpdUm3/P8laSPr1+v67Zv1+e+8IWKlC3oc5/7gq67brs+/vH1+tWvKn74mhL8rEnVWOXNt+y/+pX08Y+v13XXbdfnPlf5+ojadkg2AME1hTXtlkNNYfVLapTUIpt5u4RN4df31SApFnh4MSaXaAqnbZPtsVJ8wqUPZHitT9KmwLI3G3h4cBEAAACWb80abt1dSfiNID9eoKMLFyxIVCZ9fdKmwBeT3e6LSTiY1HJ8wn0xeiDTFyMAwIp3OeoCICf6m/PjBTq6IAsStRJ81aXvjbQUKBW+8wIAAAAA8sG3RwAAAAAAAGAVe/Ob36CXX466FLXt3e+29MwZS8+fT18v2QzNiYTN5Hz6tN3Mf+lSZctZzeJxSxcW0td7y97rks24LEmdnel5veVSDnrIpJCySjYwo7vbgkxMTFg5Z2fttcHB8pZ1tfr1r+29rVLLSgzYAAAgAElEQVTu/sxn9NE9e9S+bp3+tWJHRS37maTb6up06aqrlHz8cW3cuLHiZdi4caOSycd16dJVuu22Ov3sZxUvAqrEz34m3XZbnS5dukrJZGXr45vf8AbRDK19XpPXNYV1PrReslm1E7LZt0/LBmDQFPZ5zcdQ8/L15VDzclm8Gb6TGY4fnv07U16sLL+WvRcDAIDKq6+31tbPfx5xQVAS/EaQ29ycBTqampJeeCFzoCOvX70+9MXEW06W8ItJpn0W2u+PlaPSvycAiNaGDRu0UFcXdTGQA/3Nuc3JAh1NSXpBmQMdVbK/uVTmJB2VlS3cT43a4n3FbfCirgIAAAAAkAPBjgAAAAAAAIBV7NprG/XjH0dditpWXy8ND0s9PXbTfleXLQdvyu/psfTIEam11W7m37ChuOPNzS1e19tr6fy8BdXJ9Mgl2zb5br9c27dbGh7c8dJLljY15b+vUg56yKSQsnZ02IzX4QESL75o6XXXlaWIq97Fi9J11/12RY/55a98Rbs+9CG9f80a/WNFj4xa831JO9at04+uuUaPnTqlq6++OrKyXH311XrssVP60Y+u0Y4d6/T970dWFETk+9+XduxYpx/96Bo99ljl6+O1jY2iGVr76iUNS+qRDUjocsvBAQmuKawjklplAzCKbAorQ1NYrimseUmpLI9csm2T7/bL5ZqXiwbkvOTSAprCr+uQzRAeHtDiXb/ewDrv+LOhvAsZ8mJluSjput+ubLsZAACYa6+9VpLom18h+I0gu6kp6cABe37smLRlS+Z8Xr/7bOiLide33lvEF5Ns/fPe9Qvus5S/UaC2RPF7AoDoXHvttbq4dm3UxUAO9DdnNyXJNat0TFKWZlVZ+pvL7YcuvTHSUqAULrrU+84LAAAAAEAuBDsCAAAAAAAAVrHm5j/QhQt0Ey7Xrl2WNjZa+sEPZs43PW3pwoI0OLj0ftvbLT13zt/ui19cnG/PHksHB9MHOkxO2s38Q0NLHytK27ZZevy4P5hhdlZ6+GF7fmPgrjbvuk1Opg9SGB9Pf70ayrp3r6UPPeSvm56WTpyw5zfdVN6yrlb/9m9r9Pu//+6lM5bQ+vXr9dA//ZP+4q/+SnfGYvrkmjX6SUVLgGr3mqQvSXpPXZ0a3/UuPXP+vLZ5bygR2rZtm5555rwaG9+l97ynTl/6kvTaa1GXCuX22mvSl74kvec9dWpsfJeeeSaa+tj8B3+gC2toh64Eriks1xRWlqawXFNYC5LyabK5prDOBbbL0BSWawprUOmDUyZlAX+qvCks77/vuPyAQ7OSXPOyqAEerhmqQDNUC+4Ykn/NJMlrko4oPTjSSZfeVsTxURv+bc0a/f67K9tuBgAAZtu2bdqwYZ2mpqIuCUqF3wgWm52VWlossNPAgLRpU/a8Xl/5yEh6v/9J98XktiK+mGTqn19YsL59yb9mUmH9/lhZovg9AUB0mpub9b3f/EavRF0Q5ER/82KzklpkgZ0GJOVoVpWlv7ncvuPSrZGWAqXwb5I2rFtXFb+DAwAAAACqH3ePAgAAAAAAAKvYrbd+UE89tVaXL0ddktq2ZYs/C3Bv7+JZfsfGLN261QYWNDRIiYT/ujfAIcy7GX/nTn+7hobF+VpbpXjc9tnYaHljMamtzQZD7N+/vPMrt+ZmK2ciIW3ebGXfvNmWe3vtdc/+/Za3rc2uhXeuXV2Lz9V7Laqy7t5teXt6/LJs3SodPWp1gtmgS+/yZempp9bq1luz3fZaPrFYTPfee69OPPywTjc26vfq6jQo6RcVLwmqSUoWLKJ53TodrqtT7+HDOnXmjK666qqoi/a6q666SqdOnVFv72EdPlyn5uZ1+uY3pVSxU8uiaqVSNkiwuXmdDh+uU2/vYZ06FV19vPWDH9RTa9eKZmjt2yJ/tuteLZ4Z2jWFtVU2GKRBUqAprCxN4dcD9uwMbJehKaxWSXG3z0aXNyapTTaApcqbwmqWlTMhabOs7Jvdcq973eOd21I63T57Ats0SOqTXavWQN4m2d8o4fJ4+bvc8duFleiypKfWrtWt2UbhAwCAslq/fr127fojPflkiTsvERl+I1js8cctTST88oQfnqYmu0aJxOJ+/95eP+iTlH+/f2fn4v75hgapr8+uVWvgi1Eh/f5YOaL8PQFANNra2nRF0pmoC4Kc6G9ezDWrlAiUJ/zwlKO/udzOuzTT3wO15clYTLv+6I+0bt26qIsCAAAAAKgBBDsCAAAAAAAAVrEPf/jD+uUvU3ryyahLUvu8WYDvvHPxa52d0vCwvxyPSy+8IF24YMtnstxR2dlpN/h7N/IPD0uHD2fOOzBgeb0BFV7+Y8dyz5hcLY4ds/J659rebsv335+eb9Mmm105eF3a2235+PHKnGu+Za2v9/N64nH7u3d2lr+cq9ETT0i//GVKH/7whyMrw0c/+lF97wc/0P9199367IYNuq6uTp+MxTQu6QVJ/zuykqESXpZ0UdKTku6RtHX9et0m6YYPfEDPPf+87r//fm3YsCHSMmayYcMG3X///Xruued1ww0f0O7d0tat63XPPdKTT0oXL0ovvxx1KVGol1+2v92TT0r33GN/09tuk2644QN67rno6+OHP/xh/TKVEs3QlcGb7TpDU1idkgLNIcVln4muKZx1cFGnbOCKN6Z1WFKWprAGXN5AU1jDko4p9yzX1eKYrLzeuba75fuzbrG0CaVfv15Jp2XXKqxT0ln516/dbXtkGcdHdXtC0i9T0babAQBY7T7xiX169NF1euWVqEuCUuE3gnQ9PYXl7+yUzp71y+/1+x9ZxheTiYn069fbK50+bdcqLN9+f6wc1fB7AoDKestb3qJb3/c+fW3t2qiLgiXQ35yuwGZVWfqby+moS2uhLx/ZvSLp0XXr9Kf/7b9FXRQAAAAAQI2IpVLMywoAAAAAAACsZp/85J26dGlc3/jGq1EXBTXKm0W5GnubY7HqLFcm1Xwda8Xtt69XY2On/u7vvhp1USRJ8/PzevDBB/XoiRP6f59+Wq++9lrURUIFvf13f1e3feQj+rM/+zNt27Yt6uIU5Pnnn9dXvvIVPfbYI/rud78fdXFQAm9/++/qttuqrz5+8s47dWl8XN94lXYoapc383WlmnCxCh4r2/EVcRmwfLevX6/Gzk793Vero90MAMBq9Ktf/Ur/9b9eq89/fkH//b9HXRpgeSrdtx11vz99+StDtf2eAKAyvvGNb2jPn/yJZi5f1tVRFwbIYLX1NxeCvunq9veS/rK+Xi/9+Md64xvfGHVxAAAAAADV71MEOwIAAAAAAABWuYsXL2rLluv1yCOv6gMfiLo0qEXVemP/uXPSd74jdXdHXZL8VOt1rBVPPCF95CPrNT39Q1133XVRF2eRV199Vc8//7x+8pOf6Oc//3nUxUGZbNiwQW9961u1fft2NTQ0RF2ckpifn9dzzz2n//iP/9Arr7wSdXFQgFqojxcvXtSW66/XI6++KpqhqFWVHGBxTtJ3JEXZvGVASe17QtJH1q/X9A+rs90MAMBqcvToUSUSh/S9772iN70p6tIAxatk33Y19PvTl1/7qv33BADl9f6bb9bvPPOMRn7zm6iLAiyy2vqbC0HfdPX6haTf27BB8QceUG9vb9TFAQAAAADUBoIdAQAAAAAAAJAGBu7V6OjndP78y3rDG6IuDWqNd2O/p1p6nYeGpMOHoy7F0qr1+tWSX/9aete7Nmrv3s+ov/9/Rl0cAEABBu69V6Of+5zOv/yyaIaiFoWacmUdaDEkKarmbSXPE+Xza0nv2rhRez/zGfX/T9rNAABE7fLly/qDP3i7PvCBaX3+81eiLg5QtEr2cUfZ709f/srA7wkAvvvd7+rdLS361uXLujHqwgAhq6W/uRD0TVe/v1yzRk9s2aL/77vf1dq1a6MuDgAAAACgNhDsCAAAAAAAAID08ssva/v2G7Rz5yUdP/7aohu2gVy4wX95uH7Lk0pJ+/fX6ezZRj333IvauHFj1EUCABTg5Zdf1vYbbtDOS5d0/LXXFt20DlS71TLQYrWc50qWkrS/rk5nGxv13Iu0mwEAqBbf+ta39L737dKJEyl99KNRlwYozmrp414t57mS8XsCAM//fdddenh4WGdffVX/R9SFAQLoh12Ma1Ld/lnSnlhM/8+ZM7r55pujLg4AAAAAoHZ8ak3UJQAAAAAAAAAQvY0bN+rRR0/qkUfW6q//OurSoNakUukPFIbrtzx//dfSI4+s1aOPnmRgAgDUoI0bN+rRkyf1yNq1ohmKWpQKPVaq1XKeK9lfS3pk7Vo9epJ2MwAA1eTmm2/Wfffdp/376/TMM1GXBijOaunjXi3nuZLxewIAz+e+8AVdt327Pr5+vX4VdWGAAPphF+OaVK9nZAH277vvPgIdAQAAAAAKRrAjAAAAAAAAAJKkd7zjHRobe0j33bdGAwPcqA2guqVS0sCAdN99azQ29pDe8Y53RF0kAECR3vGOd2jsoYd035o1GhA3qwNAKaUkDUi6b80ajT1EuxkAgGp0992f0Uc/ukft7ev0r/8adWkAYOXh9wQAYRs3blTy8cd16aqrdFtdnX4WdYEAoMb8q6T2dev00T17dPdnPhN1cQAAAAAANYhgRwAAAAAAAABe19HRoS9/+e+VSNTpjjvW6JVXoi4RACz2yivSHXesUSJRp2PH/k4dHR1RFwkAsEwdHR368t//vRJ1dbpjzRrRDAWA5XtF0h1r1ihRV6djf0e7GQCAavblL39Fu3Z9SO9//xr94z9GXRoAWDn4PQFANldffbUeO3VKP7rmGu1Yt07fj7pAAFAj/lHS+9es0a4PfUhf/spXoi4OAAAAAKBGEewIAAAAAAAAQJo77rhDTzxxSo899ibt2LFO3/pW1CUCAN+3viXt2LFOjz32Jj3xxCndeeedURcJAFAid9xxh544dUqPvelN2rFunWiGAkDxviVpx7p1euxNb9ITp2g3AwBQ7davX6+HHvon/cVf/JXuvDOmT35yjX7yk6hLBQC1jd8TACxl27Zteub8eTW+6116T12dviTptagLBQBV6ieSPrlmje6MxfQXf/VXeuif/knr16+PulgAAAAAgBpFsCMAAAAAAAAAi+zatUvPPntev/3b79OuXdLevWv04otRlwrAavbii/ZetGuX1Nho71G7du2KulgAgBLbtWuXnj1/Xr/9vvdpl6S9a9aIZigA5O9F2XvnLkmN7j2VdjMAALUhFovp3nvv1YkTD+v06Ub93u/VaXBQ+sUvoi4ZANQWfk8AUIirrrpKp86cUe/hwzpcV6fmdev0TUmpqAsGAFXiF5IGJf1eXZ1ONzbqxMMP695771UsFou6aAAAAACAGhZLpVL0wQEAAAAAAADI6pFHHtFf/uWn9YMfzOiWW9bqT/7kNf3hH0pve5v0W78lrSGkOoASu3JF+s//lH7wA+mZZ6Svf71OTz11WW9722Z9/vN/q4985CNRFxEAUAGPPPKI/vLTn9YPZmZ0y9q1+pPXXtMfSnqbpN8SM/sAwBVJ/ynpB5KekfT1ujo9dfmy3rZ5sz7/t7SbAQCoZb/+9a/1N3/zN/rbv/2C6uou62Mfu6wPfCCld75TuuYa6b/8l6hLCADVgd8TAJTSiy++qMOHDmniG9/Q765fr4+/+qpukfR/SnqrpI0Rlw8AKuF/S/qJpG9LejwW0z+vXavX1q7Vp//H/9A999yjN7zhDRGXEAAAAACwAnyKYEcAAAAAAAAAlnTlyhU99thjeuihr+mb3/wX/fSn81EXCcAqcfXVDfrjP/6Q/vRPO7V7926tIcIaAKwqr7dDv/Y1ffNf/kU/nacdCgCZXN3QoD/+0If0p520m/H/s3fncTbVjx/H33c2fGUrlBRjskzJlsGkECZR30kIWTIoMigKZS0VhQZ9lT1ZvrZflK/JSDVjSZmIjK/vYGyzJGsxlphmuef3x7iMMcu9s9wzy+v5eHweOOv7nnPd+zmf87mfAwAoSuLj47VixQr95z9r9MMPPykxMdnsSABQYHE/AUBeOXjwoJYsWaKN69bpf0eOmB0HAEzh4eamlo89pue6dlWvXr1Uvnx5syMBAAAAAIoOBjsCAAAAAAAA4LiYmBgdP35cFy5ckNVqNTtOvouOjtayZcsUGRmpVq1aaciQIWZHKnRmzZolSXrttddMToLCwMXFRRUqVJCXl5c8PT3NjgMAKECKWz00K+fPn9eGDRv0/fffy8PDQwMGDJCvr6/ZsYoN6rcoCKg3AwBQvCQmJurgwYM6deqULl++bHYcFDFRUVGaMGGCZs6cqapVq5odB/lg+/btWr58uS5evKhGjRqpXbt2atiwoSwWi9nRcoXrIgD5LT4+XpGRkfrzzz/1999/mx0HxciPP/6oWbNm6YsvvjA7SrGTnJysqVOnat++ffL09FTHjh3l6+srV1dXs6M5RZkyZVSlShU9+OCD8vDwMDsOAAAAAKBoYrAjAAAAAAAAAMjMqVOnNH78eC1ZskRNmzbVjBkz9Oijj5odq1Dq1auXJGnFihUmJwEAACjcjh07pmnTpmnp0qWqWLGi3njjDb3yyisqXbq02dGKFeq3AAAAAIqS999/XwsWLNBvv/1mdhTko6SkJK1fv15z587Vli1bVL16dQ0cOFD9+/fX3XffbXY8AACQxsqVK9WrVy/xsz/z7N27V1OnTtXatWtVvXp1vfHGG+rXr5/+8Y9/mB0NAAAAAIDCbqiL2QkAAAAAAAAAoKC5du2aJk+erNq1ays0NFTLly/Xjh07GOgIAAAAptm/f7969eolb29vhYWF6ZNPPtHx48f1xhtvMNARAAAAACBXQkND1bZtW7NjIJ+5u7vr+eefV1hYmA4dOqTOnTsrKChI1apV0wsvvKCtW7cyoAIAAMB1jRo10urVq3X48GE99dRTGjlypGrUqKFJkybp/PnzZscDAAAAAKBQY7AjAAAAAAAAALjOMAytWrVK3t7emjJlikaPHq1Dhw6pR48eslgsZscDAABAMfTzzz+rY8eOatCggfbv36+lS5cqKipKAwYMkIeHh9nxAAAAAACF3F9//aWff/5Zfn5+ZkeBE9WuXVvTp0/XiRMntHDhQsXGxqp169aqW7eu/vWvfyk+Pt7siAAAAAWCl5eX5syZo9jYWL388suaPn26PD099cYbb+i3334zOx4AAAAAAIUSgx0BAAAAAAAAgFJ/RN68eXP17t1bfn5+Onz4sMaNG6dSpUqZHQ0AAADFUFhYmNq2batHH31UZ8+e1X/+8x/t27dPPXv2lKurq9nxAAAAAABFxA8//KDExES1bdvW7CgwQalSpdSnTx+Fh4dr7969atWqlcaPH697771XL730knbt2mV2RAAAgAKhcuXKmjx5suLi4vTOO+/oiy++UM2aNdWvXz8dOHDA7HgAAAAAABQqDHYEAAAAAAAAoFg7evSoXnjhBTVv3lwlS5bU7t27tWjRIlWpUsXsaAAAAChmDMPQf/7zH/n6+srPz08uLi7avHmzwsPD9eyzz8pisZgdEQAAAABQxISFhalu3brcF4EaNmyouXPn6uTJk5o+fbr27NmjZs2aqXHjxvrss8905coVsyMCAACYrkyZMhoxYoSOHz+uuXPn6ueff1a9evXUsWNH7dixw+x4AAAAAAAUCgx2BAAAAAAAAKBYio+P18iRI1W3bl3t2bNHX375pbZs2aJGjRqZHQ0AAADFTHJyslasWKF69eqpc+fOqlKlinbu3Knvv/9erVu3NjseAAAAAKAICw0NVdu2bc2OgQKkTJkyCgwMVEREhH766SfVrVtXQ4cO1X333aehQ4cqMjLS7IgAAACm8/DwUP/+/RUZGakvv/xSZ8+e1WOPPaaWLVsqJCREhmGYHREAAAAAgAKLwY4AAAAAAAAAFCvJycmaM2eOatWqpaVLl2rmzJk6cOCAOnXqZHY0AAAAFDN///235s+frzp16qhv375q2LCh9u/fr3Xr1qlp06ZmxwMAAAAAFHHnzp3Tf//7X/n5+ZkdBQVU8+bNtWzZMv3+++8aP368vvvuOz388MNq0aKFVq5cqb///tvsiAAAAKZycXHRc889p/DwcG3dulV33HGH/P391aBBAy1fvlxJSUlmRwQAAAAAoMBhsCMAAAAAAAAAxcamTZvUoEEDvf766woICNCRI0c0ePBgubu7mx0NAAAAxciVK1c0ffp0eXl5adiwYWrXrp0OHz6s5cuXq27dumbHAwAAAAAUE2FhYXJ1dVWrVq3MjoIC7q677tLIkSMVFRWl7777TpUrV1bfvn11//33680339SxY8fMjggAAGC6Vq1aaePGjYqIiFD9+vXVr18/1apVS7NmzdJff/1ldjwAAAAAAAoMBjsCAAAAAAAAUOQdOHBAHTp0UIcOHVSnTh1FRkYqKChI5cuXNzsaAAAAipHz58/r3XffVfXq1TVx4kT16NFD0dHRmjt3rmrUqGF2PAAAAABAMRMWFqamTZuqbNmyZkdBIWGxWPTkk0/qyy+/VExMjIYOHapVq1apdu3aat++vdatW6eUlBSzYwIAAJiqfv36Wr58uY4cOSJ/f3+NGTNGnp6eevfdd/XHH3+YHQ8AAAAAANMx2BEAAAAAAACAIuuPP/7QkCFD1KBBA505c0ZbtmzRV199pZo1a5odDQAAAMXIqVOnNGrUKHl6emrWrFl69dVXFRsbq6CgIFWpUsXseAAAAACAYio0NFRt27Y1OwYKqXvvvVdvv/22YmJi9NVXX8lisej5559X9erV9e677+r33383OyIAAICpPD099cknnygmJkaDBw/WrFmz5OnpqWHDhik2NtbseAAAAAAAmIbBjgAAAAAAAAAUOdeuXdOUKVNUq1YtrVu3TvPnz9fu3bv1xBNPmB0NAAAAxUh0dLQCAwPl5eWlFStW6J133lFsbKwmTpyoO++80+x4AAAAAIBi7NixY4qJiZGfn5/ZUVDIubq6qmPHjvrmm2905MgR9e7dW3PmzJGnp6c6d+6s7777Tlar1eyYAAAApqlUqZLeffddxcXFadKkSVq3bp1q1aqlPn36aP/+/WbHAwAAAADA6RjsCAAAAAAAAECRYRiGVq1aJW9vb7333nsaMmSIDh8+rP79+8vFheZQAAAAOEdkZKRefPFF1a5dW99++61mzpyp6OhojRgxQnfccYfZ8QAAAAAAUGhoqEqXLi1fX1+zo6AI8fLy0pQpUxQXF6dly5bpzz//1FNPPaU6deroo48+0h9//GF2RAAAANOULl1aw4cP17Fjx7Rw4UL9+uuvatCggf75z39q+/btZscDAAAAAMBp+HUPAAAAAAAAgCLh559/VvPmzdW7d2/5+fnpyJEjmjRpEj8mBwAAgNP88ssv6tSpk+rXr6+9e/dq8eLFOnz4sAYNGqQSJUqYHQ8AAAAAgBvCwsLUsmVLeXh4mB0FRVCJEiXUo0cPbdu2TZGRkerQoYMmT56s++67T71799aPP/5odkQAAADTuLu7KyAgQPv379f69esVHx+vli1b6rHHHlNwcLCsVqvZEQEAAAAAyFcMdgQAAAAAAACgUIuLi1PPnj3VvHlzlSxZUrt379aiRYtUtWpVs6MBAACgmNiyZYvatWunpk2b6uTJk/ryyy/13//+V71795abm5vZ8QAAAAAAuIXVatXmzZvVtm1bs6OgGHjooYc0a9Ys/f7775o9e7aioqLUokUL1atXT3PmzNHFixfNjggAAGAKi8Uif39//fjjj9q+fbvuuusuPffcc6pXr56WLFmixMREsyMCAAAAAJAvGOwIAAAAAAAAQKF05coVjR8/Xt7e3vrll1/05ZdfasuWLWrUqJHZ0QAAAFAMGIahr7/+Wo8++qjatGmj5ORkff/999q5c6eee+45ubhwOx4AAAAAUDBFRETozz//lJ+fn9lRUIyULl1aL730kn755Rft2rVLzZo106hRo3Tfffdp4MCB2rt3r9kRAQAATPP4448rODhY+/fvl4+PjwYOHKiaNWtq5syZunz5stnxAAAAAADIU/SuBAAAAAAAAFCoWK1Wff7556pdu7Zmz56t999/X5GRkerUqZPZ0QAAAFAMpKSkaNWqVWrYsKE6duyoSpUqKTw8XJs3b+ZHogAAAACAQiE0NFSVKlVS/fr1zY6CYqpJkyb67LPPdPLkSU2ePFk//fSTHnnkETVr1kyLFy/WtWvXzI4IAABgirp162rp0qU6evSounTpogkTJsjT01MTJkzQ2bNnzY4HAAAAAECeYLAjAAAAAAAAAIXGt99+Kx8fH73yyivq1KmTjhw5ohEjRsjDw8PsaAAAACjiEhMT9dlnn8nb21svvviiHn74YUVERCg4OFi+vr5mxwMAAAAAwG5hYWFq27atLBaL2VFQzJUrV06vvfaaIiMjtXXrVnl5eSkwMFBVq1bV8OHDdejQIbMjAgAAmKJatWqaOXOm4uLiNGzYMM2bN081atTQ0KFDdfz4cbPjAQAAAACQKwx2BAAAAAAAAKDAO3DggDp06KD27dvr7rvv1r59+zR79mxVrFjR7GgAAAAo4v766y/NnDlTXl5eGjJkiFq3bq2oqCitWLFC9evXNzseAAAAAAAO+fvvv7V9+3a1bdvW7CjALVq1aqVVq1YpLi5Ob775poKDg/XQQw+pTZs2+r//+z8lJSWZHREAAMDp7rzzTr399tuKjY3VlClTFBISojp16qhnz56KiIgwOx4AAAAAADnCYEcAAAAAAAAACqw//vhDQ4YMUYMGDXTmzBmFhobqm2++0UMPPWR2NAAAABRxFy5c0KRJk+Tp6akJEyaoW7duOn78uBYsWKAHHnjA7HgAAAAAAOTIjh07dO3aNfn5+ZkdBchQ5cqVNXr0aB09elQbN25UmTJl1KtXL91///0aN26cYmJizI4IAEaE8r8AACAASURBVADgdP/4xz/06quv6siRI1qyZIkiIyP1yCOPqEOHDtqyZYvZ8QAAAAAAcAiDHQEAAAAAAAAocBITEzV9+nTVqlVL69at0/z587V7926eMgwAAIB8d+bMGY0ePVqenp6aMWOGAgMDFRMToxkzZqhq1apmxwMAAAAAIFdCQ0P1wAMPyNPT0+woQJZcXFzUvn17rV+/XtHR0Ro4cKCWLFmiBx54QP7+/tqwYYOsVqvZMQEAAJzKzc1NvXr1UkREhDZs2KBr166pTZs2atasmb766ivqRwAAAACAQoHBjgAAAAAAAAAUKOvWrVPdunU1YcIEDRkyRIcPH1b//v3l4kJzJgAAAPJPTEyMhg4dKk9PTy1ZskTjxo1TbGys3nvvPVWsWNHseAAAAAAA5ImwsDD5+fmZHQNwyP3336/33ntPMTEx+uKLL5SQkKBnn31WXl5e+uCDD3T69GmzIwIAADiVxWLR008/ra1btyo8PFz33nuvunbtqoceekiLFi1SYmKi2REBAAAAAMgUvw4CAAAAAAAAUCDs3btXrVu3VpcuXdSkSRMdOnRIkyZN0h133GF2NAAAABRhBw8eVN++fVW7dm2FhIQoKChIMTExevPNN1WmTBmz4wEAAAAAkGfi4+O1e/dutW3b1uwoQI64u7urS5cu+v777xUVFaXnn39eM2bMULVq1dS9e3dt2bJFhmGYHRMAAMCpfH19tW7dOv3vf//TY489psGDB6tGjRr66KOPdOnSJbPjAQAAAABwGwY7AgAAAAAAAGCquLg49e/fXz4+PkpISNCOHTu0cuVKVatWzexoAAAAKMJ+/fVXPf/883r44Ye1a9cuffbZZzp8+LCGDBmikiVLmh0PAAAAAIA8t3XrVhmGoTZt2pgdBci1WrVqKSgoSCdOnNCiRYt04sQJtWnTRg8++KA+/vhjXbhwweyIAAAATvXggw9q0aJFOn78uHr06KH3339f1atX19ixY3XmzBmz4wEAAAAAcAODHQEAAAAAAAAwxZUrVzR+/Hh5e3srLCxMy5cv144dO+Tr62t2NAAAABRh27ZtU/v27dW4cWPFxMRozZo1+t///qc+ffrI3d3d7HgAAAAAAOSb0NBQNWzYUHfddZfZUYA8U7JkSb344ov66aefFBERoTZt2ujtt99W1apV1a9fP+3cudPsiAAAAE5VtWpVBQUFKTY2VqNGjdKiRYvk6empQYMG6ejRo2bHAwAAAACAwY4AAAAAAAAAOJfVatXnn3+u2rVra/bs2Xr//fd16NAh9ejRQxaLxex4AAAAKIIMw9DGjRv1+OOP64knnlBCQoI2bdqk3bt3q3PnznJx4dY5AAAAAKDoCwsLk5+fn9kxgHzToEEDzZkzRydPntSMGTMUEREhX19fPfLII1qwYIGuXLlidkQAAACnqVChgsaOHavY2FjNmDFD33//vby9vdW9e3f9+uuvZscDAAAAABRj9NgEAAAAAAAA4DRbt26Vj4+PXnnlFXXq1ElHjhzRiBEjVKpUKbOjAQAAoAiyWq364osv9Mgjj+if//ynypcvrx9//FFbt27VU089ZXY8AAAAAACc5sSJEzp06JDatm1rdhQg391xxx0aNGiQ9u7dq/DwcNWrV0/Dhw9X1apVNWTIEO3fv9/siAAAAE5TsmRJBQYG6vDhw1q+fLkOHz6sxo0b68knn1RoaKjZ8QAAAAAAxRCDHQEAAAAAAADId0ePHlXnzp3VunVr3X333dq3b59mz56tihUrmh0NAAAARVBiYqI+//xzeXt7q0ePHqpTp4727t2rDRs26LHHHjM7HgAAAAAAThcWFqYSJUqoRYsWZkcBnMrX11dLly7ViRMn9M477yg0NFT169fX448/ruXLl+vvv/82OyIAAIBTuLq66oUXXtDevXv17bffymq16sknn5SPj4/WrFkjq9VqdkQAAAAAQDHBYEcAAAAAAAAA8k18fLxGjhypunXrKioqSt98842++eYbPfTQQ2ZHAwAAQBF09epVzZo1SzVr1lRgYKBatGihQ4cOafXq1WrQoIHZ8QAAAAAAME1oaKiaN2+uUqVKmR0FMMWdd96pN954Q4cOHVJYWJiqVKmi/v3767777tOoUaN09OhRsyMCAAA4Tbt27RQWFqZdu3bJ09NTL7zwgurUqaP58+crISHB7HgAAAAAgCKOwY4AAAAAAAAA5LnExER98sknqlWrlpYuXaqZM2dq3759at++vdnRAAAAUARdvHhRH3zwgWrUqKExY8aoU6dOOnr0qBYtWqRatWqZHQ8AAAAAANOFhYXJz8/P7BiA6SwWi9q0aaM1a9YoNjZWw4cP1xdffKHatWvrqaee0ldffaXk5GSzYwIAADhFkyZNtHbtWh06dEitW7fWsGHDVKNGDU2ZMkUXL140Ox4AAAAAoIhisCMAAAAAAAAAeWrdunWqW7euRo4cqYCAAB05ckSDBw+Wm5ub2dEAAABQxJw9e1Zjx45VtWrVNG3aNA0YMEAxMTH617/+pfvvv9/seAAAAAAAFAiRkZE6deqU2rZta3YUoECpUqWKxo0bp+PHj2v9+vVyc3NT165dVb16dU2cOFEnTpwwOyIAAIBT1KpVSwsWLFB0dLT69OmjDz/8UNWqVdObb76pkydPmh0PAAAAAFDEMNgRAAAAAAAAgDyxd+9etW7dWl26dFGTJk108OBBBQUFqXz58mZHAwAAQBETFxen1157TTVq1NCiRYs0evRoxcXFadKkSapUqZLZ8QAAAAAAKFDCwsJUvnx5+fj4mB0FKJBcXV3l7++vkJAQHTt2TAEBAZo3b548PT3VqVMnffvtt7JarWbHBAAAyHdVqlTR1KlT9dtvv2ns2LH697//LS8vLw0YMECHDx82Ox4AAAAAoIhgsCMAAAAAAAAAuXLq1Cm99NJL8vHxUUJCgnbs2KGVK1fKy8vL7GgAAAAoYg4fPqz+/furVq1aWr9+vaZMmaLo6GiNGTNGZcuWNTseAAAAAACm27dvn5YtW6bff//9xrTQ0FA98cQTcnV1NTEZUDh4enrqgw8+UFxcnFasWKH4+Hh16NBBtWrV0rRp03Tu3DmzIwIAAOS7smXL6q233lJMTIxmzZqlrVu36sEHH1SXLl20a9cus+MBAAAAAAo5BjsCAAAAAAAAkCPXrl3T5MmTVbt2bYWGhmr58uXasWOHfH19zY4GAACAImbv3r3q3r27HnzwQe3YsUPz5s3T0aNH9eqrr+of//iH2fFQxMXFxcnb21tPPPHEjRIeHq7w8PBbpnl7e+vPP/80Oy4AAACAYm7MmDEKCAjQfffdp5o1a2ro0KHasmWLHnvsMbOjAYWKh4eHunfvri1btigyMlL+/v768MMPdf/996tnz57avn272REBAADyXYkSJTRw4EBFRUXp//7v/xQXF6dmzZqpTZs2+vbbb82OBwAAAAAopBjsCAAAAAAAAIBDDMPQqlWr5O3trSlTpmj06NE6dOiQevToIYvFYnY8AAAAFCE//vijnn76aTVu3FhHjhzR6tWrdeDAAfXr10/u7u5mx0MxcenSJUVFRWnbtm03SnR0tKKjo2+ZFhUVpdOnT5sdFwAAAEAxV7NmzRvXzMeOHdPChQv1119/6a233pKPj48mTJigrVu3KjEx0eSkQOHx4IMP6uOPP9bJkyc1Z84cHTt2TC1bttTDDz+sTz/9VBcvXjQ7IgAAQL5ycXHR888/r19++UWhoaFyc3NT+/bt1ahRI61atUrJyclmRwQAAAAAFCIMdgQAAAAAAADAbtu3b1fz5s3Vu3dv+fn56fDhwxo3bpxKlSpldjQAAAAUIZs2bVKrVq3UokULXb58WSEhIdqzZ4+6du0qFxduc8O5Hn74YXl7e2e7nLe3t+rWreuERAAAAACQubvuuuuWa+fExEQZhiGr1ao9e/Zo2rRpat26tcaNG2diSqBwKlWqlPr376+dO3dqz549evTRRzVmzBhVrVpVAwYM0J49e8yOCAAAkO/atm2r7777Tr/++qvq1KmjF198UXXq1NGcOXN07do1s+MBAAAAAAoBeoECAAAAAAAAxdzOnTvVq1cvJSQkZLrM0aNH1blzZ7Vs2VIlS5bU7t27tWjRIlWpUsWJSQEAAFCUWa1WrV27Vo0bN1aHDh1UunRp/fDDD9q+fbs6dOggi8VidkQUYwEBAXJ3d890vru7uwICApyYCAAAAAAyduedd8owjEznJyYmSpK6d+/urEhAkfTII49o4cKFOnHihKZOnarw8HD5+PioadOm+vzzz3X16lWzIwIAAOSrRo0aafXq1YqKilK7du00YsQIeXp6atKkSTp//rzZ8QAAAAAABRiDHQEAAAAAAADF2NGjR9WiRQutXLlSM2fOvG1+fHy8Ro4cqbp16yoqKkrBwcHasmWLGjVqZEJaAAAAFDaDBw+WxWLRqVOnMl0mKSlJS5YsUd26ddW9e3d5eXnp119/1caNG9WiRQsnpgUy161bNyUnJ2c6Pzk5Wd26dXNiIgAAAADI2N13362kpKRM57u6uurtt9+Wj4+PE1MBRVe5cuU0ZMgQ/e9//9P27dtVq1YtDR48WFWrVtWwYcN08OBBu7e1ceNG7d+/Px/TAgAA5L0HHnhAc+fOVWxsrF5++WVNnz5dnp6eGjFihE6cOJHlusuXL5fFYtG2bduclBYAAAAAUBAw2BEAAAAAAABQTJ07d05+fn43/j1p0iSdOXNGUuoPdefMmaNatWpp6dKlmjlzpvbt2yd/f3+z4gIAAKCQGTVqlObOnStJmj59+m3zr127ptmzZ6tWrVoaOHCgfH19FRkZqTVr1jC4JgocLy8vNW7cWBaL5bZ5FotFjRs3lpeXlwnJAAAAAOBWd955pwzDyHCem5ubvL29NX78eCenAoqHxx9/XCtWrNBvv/2msWPHKiQkRA899JBat26t1atXKzExMdN1L1y4oGeeeUb169fXxo0bnZgaAAAgb1SuXFmTJ09WXFyc3n77ba1evVoPPPCA+vfvrwMHDmS4zrx58yRJTz31lEJDQ50ZFwAAAABgIgY7AgAAAAAAAIqhq1evqn379jp58uSNp/smJSVpwoQJ2rRpkxo0aKDXX39dAQEBOnLkiAYPHiw3NzeTUwMAAKCwGDFixC0DHM2ZM0d//vmnJOnSpUuaMmWKatSooVGjRsnf319Hjx7V4sWL5e3tbVZkIFsBAQFydXW9bbqrq6sCAgJMSAQAAAAAt7vrrruynL9q1Sq5u7s7KQ1QPFWqVEmjRo3S4cOHtWnTJlWoUEG9e/fW/fffr7Fjxyo6Ovq2dZYuXSoXFxdZLBb5+/vrs88+MyE5AABA7pUpU0YjR45UdHS05s6dq/DwcNWrV0/PPfecwsPDbyy3a9cu/fTTT5JS+60988wz2rRpk1mxAQAAAABOxGBHAAAAAAAAQDGTkpKibt26af/+/TcGOpJSO40sWrRIEydOVJ06dRQZGamgoCCVL1/exLQAAAAoTAzD0Ouvv66ZM2fKMIwb05OSkjR16lRNmDBB1atX14cffqh+/fopJiZGn3zyiapVq2ZiasA+3bp1u+V9bWMYhrp162ZCIgAAAAC4XeXKlTOc7urqqvfee0/16tVzciKg+HJxcdFTTz2lr776SrGxsQoMDNSyZctUs2ZNPf300/r666+VkpIiwzD0ySefyDAMGYYhq9WqAQMGaOLEiRm2RQAAABQGHh4e6t+/vyIjI7V27VqdPn1azZs3V6tWrRQSEqIPPvjgxkCsVqtVycnJ8vf3V3BwsMnJAQAAAAD5zWLQ+g0AAAAAAAAUK4GBgVq4cKFSUlJum+fu7q7mzZtr69atzg+GIq1Xr16SpBUrVpicBAAA5BfDMDRs2DDNnj1bVqv1tvkeHh4qW7ashg0bpqFDhzKoJgqlNm3a6IcffrhxPeXq6qqWLVtq8+bNJicDAAAAgFQJCQkqVarULdPc3d1Vv3597dy5U66uriYlAyBJycnJ+vrrrzVv3jyFhoaqatWq8vPz0+LFi29b1sXFRS+++KIWLlx4YyAAAEDxsHLlSvXq1YtB71DkbNu2TVOnTtX3339/Y9DHtCwWi1xdXbV69Wp16dLFpJQAAAAAgHw21MXsBAAAAAAAAACcZ8qUKZo/f36GAx1JUlJSkrZt26aNGzc6ORkAAAAKM8Mw9Oqrr2Y60JEkpaSk6PXXX9f48eMZ6AiFVp8+fW7peG8Yhvr06WNiIgAAAAC4VcmSJVWyZMlbplksFi1fvpyBjoACwM3NTZ06ddK3336rqKgovfDCC1q7dm2GgxlZrVYtX75czzzzjK5cuWJCWgAAgLzVqlUrbdy4UV26dJGbm9tt8w3DUEpKirp166bVq1ebkBAAAAAA4AwWgyGeAQAAAAAAgGJhxYoVevHFF7N96purq6tq1KihgwcPZtipBMhOUlKSgoODbxnoYOnSpZKkgICAG9NcXFz03HPP8eMKAAAKOcMwNGTIEM2fPz/TgY5sKlasqN9+++22H10ChcWlS5dUsWJFJSUlSZLc3d31xx9/qGzZsiYnAwAAAICb7r33Xp06dUpSalt8UFCQXn/9dZNTAcjI6dOndf/99ys5OTnTZdzd3eXt7a3vvvtO99xzjxPTAQCc5ccff7xRf5Ok3bt3a+nSpfrkk09uWa5Zs2aqVq2as+MBeerUqVOqVq1alvUfKfVaZvHixTx0AgAAAACKnqH8UgkAAAAAAAAoBjZv3qy+fftmO9CRJKWkpOjo0aNatGiRXnnlFSekQ1GzY8cOPf/88xnOCwkJueXfv/zyi3x8fJwRCwAA5APDMDR48GAtWLAg24GOJOnChQtasmSJBg0a5IR0QN4rW7as/P39FRwcLEny9/dnoCMAAAAABU7FihV16tQpubu7q0mTJho2bJjZkQBk4vPPP5fFYslymaSkJB06dEg+Pj4KCwtTnTp1nJQOAOAsLVq0yHB6t27dbvn3m2++qalTpzojEpBvZsyYkW39R5KsVqv69eunpKQkvfTSS05IBgAAAABwFhezAwAAAAAAAADIX/v371fHjh0zHejIxcVFJUqUuPHvUqVKqUKFCnr44YedFRFFzKOPPmrXD77Lli2r+vXrOyERAADID4ZhKDAw0O6BjqTUgTUDAwPtGoQTKKh69uyp5ORkJScnq2fPnmbHAQAAAIDb3H333ZIkNzc3/fvf/5aLC13GgYLIarVq9uzZSkpKynbZpKQknTlzRk2bNtVPP/3khHQAAGcKCAiQu7t7tsu1atXKCWmA/HP58mUFBQXZVf+RUutLAwYM0Ny5c/M5GQAAAADAmbhzBQAAAAAAABRhZ86cUf369XXlyhWlpKTIw8NDrq6uklIHOfL09FTnzp01btw4rVu3TseOHdNff/2l8+fP67HHHjM5PQorDw8Pde3aNcuOeO7u7uratas8PDycmAwAAOQVwzD0xBNPaP78+bcMdOTm5qYSJUrcqHPalChRQp6enqpXr57Gjx9v19NagYLqmWeeyfDvAAAAAFBQ/P7775KkGTNmyMvLy+Q0ADKza9cunTx5UhaLRR4eHnJzc8ty+eTkZF26dEmPP/64Pv30UyelBAA4Q69evbId/KVcuXJ68sknnZQIyB+lSpWSp6en7rjjjtv6Fdke2Ofh4XHLvUTDMDR48GCNGDHC2XEBAAAAAPnEYvDITAAAAAAAYKJr164pNDRUmzZt0i+//KTjx6N14cJlWa00WQCwT5kypVSlSmU1aOAjP7928vf3V5UqVcyOVext3rxZbdu2zXKZsLAwtWnTxkmJABRWu3fv1jfffKPt27coMnK/zp+/pISERLNjAShEXFwsqlChjLy8aqhJk8fUvn17PfnkkypZsqTZ0XLkxufili2K3L9f5y9dUkIin4soPkp6eOjOsmVVt149tWjdWh06dJCPj4/ZsQAAAHKE+2QA8kLJkh66886yqlu3nlq04DqpMElISNDs2bMVHx+vK1euKD4+XkeOHFFsbKwunD+vhIQEpaQZaByA+cqUKqUqlSurgY+P/NrRPwF5JyUlRXfffbf+/PPPDOe7u7vr5Zdf1pw5c5ycDEXZyZMntWHDBoV+95327d6tU2fP6vK1a2bHAlBIuFgsqlCmjLxq1FCTxwr/fXgAAAA41VAGOwIAAAAAAKaIj4/X1KlTtWDBbF269JcefdRVzZol6YEHpPLlJVdXsxMCRUNKinT+vFSpktlJ8s+lS9KpU9Leva7avNmiy5et+uc/n9bEie+rYcOGZscrtqxWq+655x6dO3cuw/mVKlXS6dOn5eLi4uRkAAoDwzC0atUqTZnyvvbvP6SaNT3UunWiHnpIuusuiX5RgPkMQzp9WrrzTqlECbPTZC0lRYqPl44dk3budFd4eIrKli2tgQOH6K233lL58uXNjpitG5+L77+v/YcOqaaHh1onJuohSXdJ4mMRxUmCpD8lHZC0xcNDRxMTVc/bW6MnTFCPHj1uedozAABAQcV9MgB5KSFB+vNP6cABacsWDx09mqh69bw1ejTXSYXFje+F2bN16a+/9Kirq5olJekBSeUl2b4WrJKuSboqyf36PADOdUnSKUl7XV212WLRZatV/3z6aU18n/4JyL3XXntN8+bNU1JSUobzt2/frscff9zJqVAURUREaOKECdqwcaPKurqqtdWqR1JSdI+ksmaHy8RlSUmS7jQ7CIAbUiTFSzomaae7u8JTUlS2dGkNHFJ47sMDAADANAx2BAAAAAAAnMtqtWrJkiUaPXqkDOOyRo5MVv/+RXsgFgDOk5QkBQdLH33kpj17rBo48BW9++57qlixotnRiqURI0bo008/VWJi4i3TPTw8NHToUE2fPt2kZAAKsj179mjo0EHatWuP+vSRXnvNUKNGZqcCUJScPSstXiwFBbnJYimjKVOC1Ldv3wI7COOePXs0dNAg7dqzR30kvWYY4mMRuGmvpFkWi5ZJatq4sT6dN0+NGzc2OxYAAECGuE8GwBn27pVmzbJo2TKpadPG+vRTrpMKqhvfCyNHyrh8WSOTk9VfEl8LQOGQJClY0kdubtpjtWrgK6/o3ffon4CcCw8PV/PmzTOcV6VKFf3+++8MYohc+eOPP/TO229rwfz5auziolHJyXpWqYMoAkBunZW0WFKQm5ssZcpoSlDBvg8PAAAAUzHYEQAAAAAAcJ6LFy+qW7fO2rx5qwIDDb33niEe3AEgPxiGtGSJNG6cuwyjrNav36imTZuaHavY2b17t5o0aZLhvF9++UU+Pj5OTgSgoPvoo480evRbevxxV338cTKDHAHIV/Hx0ttvWzR3rkVt2jyhL774SuXKlTM71i0++ugjjX7rLT3u6qqPk5MZ5AjIwl5Jw93c9GNKiqZMnapRo0aZHQkAAOAW3CcD4Gx790rDh7vpxx9TNGUK10kFzcWLF9Wtc2dt3rpVgYah9wxDfC0AhZMhaYmkce7uMsqW1fqN9E9AzhiGoWrVqunEiRO3TPfw8NCwYcM0bdo0k5KhKNi1a5c6Pv20LJcuaXJSkvpKYugsAPkhXtLbFovmWixq88QT+uKrgncfHgAAAKZjsCMAAAAAAOAc0dHR8vdvr8uXo7V+fZIaNjQ7EYDi4PJlKSDAVZs2uWrp0uXq2rWr2ZGKnerVqysuLu6WadWqVVNsbKxJiQAURElJSRo8eJCWLFmijz+2avBgiYeSAnCWiAipY0d3lSlTQ19/vUk1atQwO1Lq5+Kg65+LVqsGiw7ngD0MSXMkDXdxUd++fTVn3jy5u/NMagAAYD7ukwEwi2FIc+ZIw4dfv06aw3VSQRAdHS3/9u11OTpa65OSxNcCUDRclhTg6qpNrq5aupz+CciZ8ePHa9q0aUpKSrpl+t69e9WQCwnk0Jo1axTQu7fap6RoaUqKypgdCECxECGpo7u7ytSooa83FYz78AAAACgwhrqYnQAAAAAAABR9J06cUMuWvipdOlo7d9KBG4DzlCkjrV2boqFDE9W9e3etWLHC7EjFTt++fW/pNO/u7q6+ffuaFwhAgWMYhnr06KY1a5YpJMSqIUMY6AiAczVsKO3cmaTSpaPVsqXvbU9MdjbDMNSjWzetWbZMIVarhoiBjgB7WSQNkRRitWrNsmXq0a2beAYYAAAwG/fJAJjJYpGGDJFCQqxas2aZevTgOslsJ06cUEtfX5WOjtZOBjoCipQyktampGhoIv0TkHPdu3e/baCjmjVrMtARcmzFihXq3r27hiYmai0DHQFwooaSdiYlqXR0tFr6mn8fHgAAAAULgx0BAAAAAIB8dfXqVT3zzJPy8rqgrVuTdM89ZicCUNy4uEjTpkmTJxt6+eV+2rlzp9mRipWePXve0hEvKSlJPXv2NDERgIJm7NgxCg0N0bZtyWrXzuw0AIqre+6Rtm5NkpfXBT3zzJO6evWqaVnGjhmj0JAQbUtOFh+LQM60k7QtOVmhISEaO2aM2XEAAEAxxn0yAAVFu3bStm3JCg0N0dixXCeZ5erVq3rmySfldeGCtiYlia8FoOhxkTRN0mTD0Mv96J8Ax9WrV0/e3t43/u3u7q6AgAATE6Ew27lzp17u10+TDUPTxA9JATjfPZK2JiXJ68IFPfOkuffhAQAAULBwjQoAAAAAAPJVQEBPXb16XGvXJqlUqYyXsVjsKxnZt09auPDmMs8+m/rvw4fzfl9S6vZt+8lKdtvJblnbtJ9/ztk+4uKk1aulwMCbywUGpk67eDHr7WVUJkzI+2N68eLtGSdMkDZvzvw1S46f89zuL6/Y9p/2PbRwoXT27O3LOnocFy68dbtZnWebr7/O+j2aX9uVUs/VhAk3X1NmxyEvc0nSmDFSQECK/P3b6/Tp0/btELlWp04d1a9fXxaLRRaLRfXr11edOnXMjgWggFizZo0++miaVq5MUoMGmS9XE4hoigAAIABJREFU3OuLNjmp4+Ukm+RY3cmZ5ycn+fKbPfWftPXAwMDU152RnLzn7MmQUV00s/eNrb5lz7WAI8tmtb69dTt765GO1L3TKlVKWrs2SVevHldAgDmDM65Zs0YfTZumlUlJyuJj8YaLklZLCpRkuV4mSLLnv8Kz15fP7iPBtl1HObr9jMoESZm9pbLLtU/SwjTLPXv93w68RXPtYroMWb0eXZ83Ic3yCyVl9LZ1ZLtZHV97l8toeXszOLrdjNj2lfY9tfr69Kw0kLQyKUkfTZumNWvW2LEnAACAvMd9MvvR7pGzfPkhp9fVWbVPOHoMHWnLSG/fvsxzONpGkpPjkHb9nLSb5KSdx95cDRpIK1cm6aOPuE4yS0DPnrp6/LjWJiUpk68FPStpulLbdzI7rWevz5+uzNteHG0bsS2XRReF267l7bnuz+ztnN9tN47mymqaI8ckvfxug8sLtjZGe9peHDnPjrTpFIRlM5Kb9cdICkhJkX97+ifAcQEBAXJ3d5eU+kCpF154weREKIxOnz4t//btFZCSoqyGunTm93lu9iXlz/dqftQB4nT7/btAZf0dktXxyOl9oOy+p3NyjzGndbjc3NPMK/bch8vJsXTk/l76Oldmy+Z2u/bUV77O5PVkJad1o1KS1iYl6erx4wrgIYkAAACwMQAAAAAAAPLJhg0bjDvucDcOHpRhGJkXyb6Sfr0FC7JefsGCvNuXYciIiLh1mYiI7F9TVq87q2Vt0/z9ZcTHO7aPVauyfm3+/hlnt+e4REXlzTE9cyY1R1YZM3rdOTnnudlfXpX4+Mz37++fms+2bGysY+/NQYMy325medK+lzNbJr+2m/7/kaPnICe50pa//5bRooWHERDQ04DzTJs2zXB1dTVcXV2NadOmmR0HQAFx8eJF4557KhgzZ9pfXyqu9cXc1PFyks3RupMzz09O8uVnsaf+k1nWVatuXc7ReqC9GbI6Xunrolnlzeg948iyGRVH6nb21iMdqXtnVg4elHHHHe7Ghg0bDGe6ePGicU+FCsZMyTDsKGckwz+rzwXJiM9k3Yj05yyL/dx4fzlQcrL9rEqUg7kWZLO9BQ6+npyWzM5PRscj/THL6jzau93YbI6DI+fBP4cZHN1uRmVQLtY1JGOmZNxToYJx8eJFp/6fBgAA4D5Z1q87baHdI+f58rrk9Lo6u/aJbK8N0rQFONqWkf74ZZbDke3mRftCTtpNsjuOeZHLMGTMnCnjnnu4TnK2DRs2GHe4uxsHs7mOveWzIpNl0rd9ZDf/ts+gLPabVZtS+v3Z/RmZB/kcLY7mymqaI8ckbcnvNri8KFm1Mfpfn29b1pG2JkOOtekUhGUzKrld/2/JaOHhYQT0pH8CHBMTE2NYLBZDktGoUSOz46CQCujZ02jh4WH8nc1nlTO/z3O6L0P5972a13WAVdm8Nv9MsttzXLK6X+bIMc3pPcac1uFyc08zr4q99+GyO47p6wD2bjc+i2OQvs7lyHYdqctltn1HjmNu60YHJeMOd+ffhwcAAECBNERmJwAAAAAAAEVTYmKiUadOdePDDy2G4WAn2hs30bJYxtZB2Na5OW2n3oiImz+azayjsCP7Sr9PW4frrLbtyHYzWvaWm8CZ7Cej9YKDbx6XsLBbj8uZM7cet/QdobPKbHvN48fn7rXaSlDQzdeWttPtmTOp+7Ad57w65znZn70lIiJ1+1ktk/Y9Y8sdH39z32nXt/3IPbtt2vZtOy+xsTfXtx2LjAanCg9P15HBiduNj795Dm3bjY+/eX6yOwc5yZVROXhQhoeHqxEeHm7AOeLi4m68N+Li4syOA6CAGDVqhOHjU9JISXH8+7e41RdzU8fLSbbc1p3y+/yYXbezFXvqP7bjHRR062u0TbfVaWz1GnvrgY5kSHvuM8qW9hhnNC0sLHXaoEHZr5/Zspkda3vrdo7UIx2pe2dVPvzQYtSpU91ITEw0nGXUiBGGT8mSRoqdnUGDbNeMurWj6hnJGH993qpM1l2QZr5tG5ntJycdXfNq+7b1xzuwnm3fts7iaTv8RuhmJ9zc/Ggu4vrxz2qZjF572PVpg9ItG58mc2yaabZzvCqH27X9AC27rNm9VunWDvSOZHBku1ktNz7NsYlNcx6zW9+QjBTJ8ClZ0hg1YoTT/j8DAABwn4x2j8La7pGT62p72ieyypS+HcCRtoz0Je3Aylm9T7Lbbm7bF3LSbuJIW1Nu2z1SUmT4+JQ0Ro3iOslZEhMTjTrVqxsfWixGdtextvfAIGX+o2F/3fpD47Tzcto2kvb9l1m7SXbtRPa0Izmj7cbeLNktn9tjkt9tcNkVe9qw0mZMOz2jzI60NTnSplMQls3ta8iqHJQMD1f6J8Bx9erVMyQZH3/8sdlRUAj9/PPPhoera7aDLOb0Oymvvs8d+f7Lr+/VvKwDBKc5LmHpjsuZdMct/eA+eX2/LKuSk3uMuTnnubmnmV2xp77jyH24rPaT/vs/p/f34tMsa3v9QTncriN1OVsJV7prTweOdV7UjT60WIw61Z17Hx4AAAAFEoMdAQAAAACA/DF9+nSjZs2SRkKCDMPBjrbZdYS1/Qg4u6dT2jqzpv0BsaP7spW0P641jJtPzMysU7UjnXkzWtY2zdahOaNBXNKvZ3tSaXbHxdaRNzjYscyZzXfktdqzju1Yp52f23Pu6P7sKeHhWXeYTlts7xd79m3r6BwWln0G27lM//6wdQxP31k77Y/Bs8qdX9u1ddJOv376/1959XqzKm+84Wr4+jY0rFarUZD8/vvvxvz5842uXboYtatXN8qUKnVL5wJKwSllSpUyalevbnTt0sWYP3++cfLkSbPfPkChcuTIEaNECTcjPNyx71976x9Fqb6Y2zpeXmezp+6U3+cnt/kyKo7U7QzD/vpPZsfaljOjH7zZUw90JIMj8zLLm9E2HFk2q/esPXU7R+qRjtS9syoJCTJq1ixpTJ8+3XCGI0eOGCXc3IxwyTDsLDdeTwYlPov5aTvIGrr5tM+cPJ0+q33n1fYzm5/R9Ng0+87sSaWGbna6jc1imYxKuDL/IWH6ktnrzmhdW6fi9B2R0x9LR7drG4AozMHXaStnrq+fviO0Ixkc2W5GxdZJO30HaVuHans7v4dLRgk3N+PIkSNO+T8NAADAfTLaPQpru4ej19X2tk9kdf7TD16U03aOoKCb+TNaJidtJDk9B462mzja1pQX743wcBklSnCd5CzTp083apYsaSTYcQ1rO5e2Hyinb7+ITTdfGczLSduIbVu2H1Fn9GPlnLbj5EU+R4ujbVoZLZ+bY5LfbXBZFUfasLJaJv08R9qaHGnTKQjL5vY1ZFfecHU1fBsWvP4JhdWNfhVduxi1a1c3ypShX0VhKy4uFuOuu8oaTZo0MAYPHmwEBwcb165dM/utVWRYrVbDt2FD4w1X13z5Ds3L7/Ps9mUr+fm9mtGytmmO1AFs9z6yOy6275dgBzNnNt+R12rPOhndY8ztOXd0f/YUR+o7jtyHy6hkdl8rJ/f37Hn9jmw3q9ef0by0AyY5etzzqm6UIBk1SzrvPjwAAAAKrCFuAgAAAAAAyGPJycmaPv1DjR2boBIl8n77O3ak/jl2rFS5cubLBQRI8+alLl+tWu72uWdP6p8DBtz88+uvU6e3aZO7bWfl5ZelbdukmTOluXOzXnbz5tQ/hw/P+rh06yaVKSPVqZN3OR01aFDquTl79vas5cql3tVMK7fn3NH9ZebiRemHH6SFC1PP/6BBUnCw1KxZ1usFB2c8vVw5+/abmbi41D/vvvvW6VWqpP4ZGXnr9JEjU7P4+0s9ejh/uz/9lPpn8+a3Trf3HDiaKysjRqRo1qz/6ocfflCrVq3sXzGfREREaOKECdqwcaPKurqqtdWqPikpukdSWbPD5ZFLkiySypgdJI9cunZNp2JjtffECb21fr0GBwbqn08/rYnvv6+GDRuaHQ8o8GbOnC5fXxf5+ubP9otSfTEv6niOZsurulNmCnvdTrK//vP11zdzpc8pSb/+al/W3GTw97+ZI7P5NhnVW23rrlp163RHls2II3U7R+qReVX3LlFCGj48QR988KFee+01ubnl7631mdOny9fFRY58LA6SNE/SWUnp/yuVU2qv0oxc/0jQgDR/fn19el5c3ub39rNy/eNFY3X7MUkrQKnHboek7D7+L0r6QdJCpb6OQZKCJWX3UZHRW9H2XzH9f5Hrb3Gle4tneB4d2W5ufSLJXzfPZV5lyGy7Gbn+UaF0HxW6/lEhey8DfSU1c3HRxzNm6NM5c+xcCwAAIGe4T2Y/2j0KXruHo9fV9rZPZOSTT1LXG5Du4sCRtgybzZtTs0REZL5ubttIJPvbFxxtN7H3OOblPUdfX6lZMxd9/PEMffop10n5KTk5WdM//FBjExLkyNfCI9f/3Kdb2y/2Xf/zwQzWyYu2kZclbZM0U1I2XRQclh9tN86Qk2Pi7DaynLZh+etmu05m83PCkTadgrBsRvKqXUqSRqSkaNZ/C07/hMIqIiJCEydO0IYNG1W2rKtat7aqT58U3XOPVLaodKxIIzlZOnfu5n2ToiQlxVB8/CUdO7ZPO3ce0IIF81S2bGkNHDhEb731lsqXL292xEJt27Zt2v3f/+pLqzVftm/G97lZ954cqQNcv7zVcGV9XLopte+UiV03Hb7HmNtzntN7munltL7jyH24jGR2Xyu39/dsy6bnyHYdrcuNvJ7FX5KDl/B5VjcqIWl4QoI++NA59+EBAABQgJk93BIAAAAAACh6QkJCDHd3l0yfmJpdke2JIdk86TSrp6EaaZ4GOmhQzveV2T6z27a9281s2bTTwsKuP80nOOv17D0uOTkWtqeIjh+fu9dqKxER158y45/6urJ6qnBenHNH95e+xMbePAb+/ql/d3QbGZWoqOtPtVl1c5rtya0RETefVCyl/t3ep7/ac15yum5utpv2abOrVt38d1CQfe/b3OTKqDz9tJvRt28fw0znzp0zBgcGGm4uLkYzNzdjrWQkOvDEJErBKImSsVYymrm5GW4uLsbgwEDj3Llzpr63gIIsMTHRKFeutLF4sWOf24YDn/tFqb6Y2zpeTrLltu6U3+enoNXt7Kn/pK/Hxcffvp4j9UBHMgQH317nNIybxyD9dUb6PBmtm5tl7cmcfl5u65GGkXHdO7ty4YIMd3cXIyQkxMhPiYmJRrnSpY3FDtZBbE/J9Ffq01/tfdK97Smntiev2p5GOiiT5W+cDxO2b3uq6Hg710u/78xKdpmM68fTtn//63+39xinL7anpEoZP9U07dNcV6X5d1A2ryW77drmR+jm01Z1/e+ZPe3YVsKuLxuWy9eW0+3a8/5w9L25WDLKlS5tJCYm5uv/aQAAAO6T0e5RlNo9bMWe62pH7tXY7n+Ghd0+z9G2jPTZMsuR0zYSR49D+uJou0lO7nnlJJdhyFi8WEa5clwn5beQkBDD3cUl22vxjK53M2oXGZ9uftpr49y0jaTdlu36PdjBa/Hs5udl240jxzGny+fmmOR3G5yt5LYNK1gZt+vYtpn29TrS1uRIm05BWNbRZXJyvp52czP69jG3f0Jhde7cOWPw4EDDzc3FaNbMzVi7VkZiogwjl/UbSsEpZ87ImDJFRsWKbkalShWMRYsWGSkpKQZypm+fPsbTbm4OfUY58hmXl9/n9n6e5uf3al7VAew9Ljk5Fo7eL8uuOHqPMbfnPKf3NG0lt/WdnN6HS3v+M7qvlZvt2kqUbq+LObJdR+pyuX3v5GXd6IJkuLvk/314AAAAFGhDZHYCAAAAAABQ9AwePNho1crdMHLYgSG7DpyOdPDMi23Fxl6/WZxuoJ/x41OnZ9RBOLcZ00/LaF/pl8lJx9eM9plVyeq1ZlUy2l9U1M0O37YSFCQjPDx/zrkj+8tsm452EM6ujB+f2tE87Q8e0nZ4Tl/SL5vVccnNez+/t2t7P2f12vI6V0Zl9mwZlStXMMyyc+fO/2fv/mPjuO5773/WjpNe4GnJNk+pprmgCjeVGhhPqSCGIfmicUPe5lY2ln/VBX9A8JMLUaHaGFArFnCBJfIH2XuLgsQTNA0kkEL6FKpIIvI/5SLVTWrRMR40kp3UFVEUroikMVWkjXj7PNntj+CmjjXPH+cczexwZnZmdvYX+X4Bg+HMnDlzZpYcnjnz3XO8n3r/+70PPPaY9wXJe5DhhT9Tb04PJO8LkveBxx7zfur97/def/31rv1+Ab3s1Vdf9aTWvsR2mOqLrdbx8pTN84qpO7Xz8+mlul3S+bgvywWPVas11ofc+iz1wKzX9OZNv4OgYJ5RXygM7rO05O+XdL2ypE1T5rhnnbz1SPc7nzZtcHrmmce8X//1X/fa6eF9MUf94678AOOHfwuSdysm/a67lqH17ktyUYHBDz+PFFMr+Sc+i6YsV5ayNkv78F6R43MJTzft51KOyfPh73jEuZcV3zFRs3yXIvJLk69nt5cLOLe8+ab5nLJ83p78IPuvfvWrbf2bBgAA4D0Z7R4Hqd0jeE1bbZ8ITuWymeK2p23LqNXM+uDvQFI58rSRZL0OUcfM0m6S5+8ib7uH63SL56T2+vVf/3Xvmcce8/I8C7u2AvcMX1Nj20v42biVtpHwclR7Ttr2lLzbW3nuj9s/bkpzvLzXpN1tcFH7tdKGdVN+206w7Sj8pf4sbU1Z2nR6IW3WNHk+r89L3tCPdy8+oV+9/vrr3k/91Pu9D3zgMe8LX5D34IE8r8A6DlNvTd/7nrwXXyx573nPI94nPjHq1Wo1D9kNDQ56n2/h/0In/5+nyavd/1eLqgO0u+7S7Fyz1Hs8ZXvHWMRnnvWdZlSeees7bv+s7+E8Jb/XaiVfN1Ui0mbNN21drpXPtVn6PL//zzzW/vfwAAAA6Gm/8YgAAAAAAAAK9o1vfE1PPvlOt4tRmK99zcyfe65xvVt229tpZsbMV1fz7V8qRU9pVSrS7q40PJzv+FGOHZMuXZLu35du3ZJWVqTXXpNOnZLm54s7ThHH292V1telyUlpfFza2JDu3WutPPPz0uKitLAgDQz46+fmzPxW6E3++rpUrUo3brR23F5x/373z+3JJ6W9ve9pd3e3sweWdP36df3SL/6iTtVquvvOO/qkpAx/kuhRJUmflHT3nXd0qlbTL/3iL+r69evdLhbQc77+9a9rePi9GhrqdkmK0636Ypo6Xt6ydbqullWv1e3inD4tlcvmWO7zGRyMTtvOeuBf/ZXJI6halb71rfh9RkelixelzU1zfScnpa2t1tO2Kk89Mq7uncZHP/qOvvGN9j70ff3rX9fwe9+rPLfFY5IuSbov6ZakFUmvSTolKepPwZ1J6JbwcLnVMy06/4qkXUkFPoqmtitpXdKkpHFJG5Ly3ipGJV2UtCnzGU1KivsTuS8/InhdUlVS3K94s3ztbUW3Anmmyfe23T6TfFqpypA333YYkjT83vfqjTfe6FIJAADAYcF7smLQ7tE77R6tPFdHuX3bPM/PJDwcpG3LWFoy6198Md2x87SROHmvQ7vbTVr5fIaGpOFhnpPa7Rtf+5qefCff/4Wn7Pzt0PypfSmL5/5Ec4YoHEhpr0m72+CCimjD+iuZNpugqqTwrTFvWxOMJyXtfa878Qn96vr16/qlX/pFnTpV09277+iTn8wW64T+Mzgo/cEfePr61x/ob//2/9F/+k9P6dvf/na3i9VXvv3tb2uvVtOT3S5IgTr5fzVOq/WiUsyUVjvel2V9x9jN4xX5zi7Le7gs77Wy5OvMS1qUtCAp7lEuTb5p63K95qPvvKNvdCL4GgAAAL2r290tAQAAAACAg+cnfuJHvUuX5Hk5R2mSG+UjZrsbybTZyJS1mkk3O5v/WME0SVOefJPSRq3b3DTr3Mii4TRJ1yVNuaPWuVFG79xp7RpmmW7eNPmtrLTnM09zvKT8Nzf9kVdnZ83y/fvZztGNKJx0XeOudXCU26Rr3+xzybtvEfmGP0f3uSWN4NtquaKmf/ons88rr7ziddKf/MmfeKVSyfttyXs344hGTP0zvSt5vy15pVLJ+5M/+ZOO/o4Bve5Tn/qUNzb2mJf2fh01Hab6YlF1vCxlS5rS1J06+fnkKV8w/yLqds3O9/59Ux5X31lfz/Y74NIm1ZWS8lpfN9vccZutT/osmtXXsqTNUrdrpR6Zt+7tps9/Xt773/9jXjt96lOf8sYee8wrsi5y016zldD6VPeEmH3SHLeo/JdkRhy9k+JYwXVuRNhmI6XWbLrZFOdUk7xN+SOiztrl+yn2TTp2cBTYh7/jKdJmybfZZxWXNu11zFqGPPkm/f5l+d100+hjj3mzs7Nt/ZsGAADgPRntHgep3SPLc3URn7vnpW/LcMu3bqUrRyttJK22L4Q/97ztPO0o1+goz0nt9hM/+qPepZzPwrtqbONZsct3Y56NW2kbiXrO3rTrbqZ8Fm+2vR1tN3nLkiZ93mvS7ja4uGuWpw1r3aZfT7k+6fpFtXeluda9kDZrmjyf1z/ZfTodn9CvHsZV/La8d9+V57Xw/5epP6d//Ed5Tz31mPcf/+OQ9/d///ce0vnzP/9zT5L3/7bwP6WT/8+z3I/b9X+1qDpA0nVJU+6odXnfl7UyRb1jbGcdLu6dZlz+eeo77hplfQ/X7Lzz5utJXsWmifpss+TbSl2uiPpy3rw8yfu85L3/x9r7Hh4AAAA97TceEQAAAAAAQMHq9X/Tj/1Y+/J/5hkz/8u/TE7ntrv0eWxvF5uuFeWyNDsrffazUr2+f3vSdQm/KUzrzBkzmumJE9LOTr5yh0WNvBs0Omrm587561r5zPMcL87AgPkcNjfNSLqSGRX3yJHm+0rS3p4ZXXV7W7p7VxoZSbdfUHC02UrFzMO/D27Zbc+q3fmGR5V1y+GRdNtdrsFBM6/Vatl2bMHrr7+us5/8pH7X8/T7kmigPbgekfT7kn7X83T2k5/U66+/3u0iAT3jX/7lXzQw8MO2HuMg1RdbqePlKVuRdac4B6Vul9bQkDQzYz6jzU1pYkK6Z4eaXFpKn0+zulKcyUkzn5hoXO+W19aa55G2vpYlbZa6XZ56ZBF1b8nUGWu1f823c0r/8i//ooEfZrsvNhvx1f4pKPinkPY2lPfxtsj8z8iMOHpCUpZHUXe7aHJ7ebg9ze1/QFJZ0qbMSLOSGTU2763C/RoHf20roW1JabPk20xU2j1Jl22Z4kaRzVOGvPm6axNuBqmHtqc1+MMf6p//+Z8z7gUAAJAN78nSo92jd9s9inqujsr38mXzrB9+znfStmW4dKdO+dcueP3Cy3naSIq+DlnaWJIUWa7BQZ6T2q3+b/+mvP8Whu28Gpofi0lfdNtIWdKspM9q/7N5Hu1ou+m0Ztek3W1wcfK2Ydlbo0K3xofLKZqPH4pq70rTptMLaaMU3i5l552MT+hXr7/+us6e/aR+93c9/f7vS48QWHEo/dRPSV/96jt6/PHv6bnnflnf//73u12kvlC3L9qytu9n0cn/5936vxqlWR0g6bp4oSmtvO/LkuR5x9jKZ57neHHy1nfyvIdL814rb77zMr+zdyVFPcplybfIulwz7agb1f61ve/hAQAA0Nto8gEAAAAAAIV7990Hbc3/6afN/LOfNYGcUfb2zPZg+jxeftnMd3ejhxfZ3W1M126/+Zsm+PXKlf3b0lyXrIaGpJs3zc9zc8Xk6b7QvbUVvT2qI6dWPvM8x0vj5Enp0iXpzp10X1Lf3pbOnjU/X7kiHYuJQB0fN4HXcV/6np311z3xhJnfv9+Y9u23zXx4WLm0O1/35X4n6tw6Ua5HHzXzH/zgB9l2zOm73/2uyr/yK3rh3Xf1Ox05YqN7zZMcWHVJqzIBLiU731D6oOxW9v8dSS+8+67Kv/Ir+u53v5ux5MDB9SM/kiWEL7uDVF9spY6Xp2ztqjsFHYS6XVpxdbtvftPMP/jB5mnT1pXyCn65Lq4M7nMKliFL2ihZ6nZZ65Fp695ptfsZV5J+JEuvtJLcr2nMn0JkPcX9qe9qf1C1Z9cH02VVZP5DkuyjqLI8irrbxWdlgoWj7NntwfRpnZR0SdId+Z9BHFd3DH8WrlzBX1v7K76vzl6PSJsl37i0Ufk6f2fnT0Vsy1OGLPlGcdcmdKvQ23ae9fE0698aAABAHrwnS492j95s9yj6uTro7+zDwVNZHw4CWu0oKG2+rVyHVttNkhT9+bS7rRbSuw9a+7+wIvOF5m07T/ozbkfbyG/a40aEKGTW7rabTkm6Ju1ug0sjSxtWM8FbY5a2pixtOr2QNkrR7VI2PKFj8Qn96rvf/a7K5V/RCy+8q9/pRmBFQPidxGFSr0urq36dZnxc2thIXx9tdX/nP/wH6eWX39H3v/93euGFqewncgi5e8yjTdK1opP/z3vh/2pQUh0gzXXJKu/7siR53jG28pnnOV4aWeo7Wd7DOWnea2XNd1uSfZTTFcV3YJqnvHGKfHwuum4ktf6sBAAAgP5GZ0cAAAAAAKDvDA9L6+sm4PTs2f0jt7oAz2pVWlnJ3zHL3p60uGiCTePyGB422xcXi+tgKMmxY+acojoeCl+Xra3GMtXr5trMz2c75uioOcdqtZjg4XLZzMfGTBmDgSw7O36Q9fq6v76VzzzP8bIYGZEuXkxOc++edOKESbuwYDqRijNlY3Nu3Ghc75aff95f9+EPm/nVq36Q1b17fuB+3kDxduXrAvZXVxs/B3duzz7bnXJ1yksXL+rnv/99/UEXXtIvSzra8aP2jpdkRgALjno7KTMCWif2/4MHD/Tz3/++Xmp2swBQmINUX8xbx8tbtnbXnaLOqd/qdlm4ut0Xv+iv29mRrl83Pwe/0JilHphF8IuSweu1sdG4Pa689bqpf4XLkCVtlCx1uyz1yCx1735m/xQ0JhMcHAwE3pEf1Ov+FPYkLcpRhPNZAAAgAElEQVQEv8bd8obt9kVlD8JuR/6jNn1V6QNxh2XOuSoTLBweydcFEVdlviiY8/avEUnNbhXuaxeBPxHVJdk/EQX/RNytYFWNn6W7HQQflbLk69KGbisPl6P+TP/azo9HbMtThiz5RrG3Cl2VH9R9T/4XF3r8MRAAAKAtaPeg3aNX3mnl8df24eB4wsNB2raMqE6ugv2bhpeztJG0eh1abTeJc1jaPdDo/7DzE3b+kYS07WgbOWbTFvEF+0613bRb3DVpdxtcVmnasIIdEATbpTZC26VsbU1Z2nR6IW0U2qW646WXLurnf/77+oM/6G7nB8vL0tFDHGTx0kvSuXN+nFi1Kk1OSmdSBkm0un/QT/6kVK3+u/7H//gzfelLX8qeAQrXqf/nvfZ/VUquF4Wvy1aoTHWZa5MxdDPX+7IkWd8xSq195nmOl0Wa+k6W93BOmvdaWfK9J1OfH5G0INORVRH5ZqnLtYq6EQAAAArnAQAAAAAAFEySd+2aPM/LN8kOvtMs3fp65IA9D6eVldaOtblptt25k5zHnTsm3ebm/nzjpmZlSCpXrSavXI5P48qdNM3OytvdTX/M3V1/e60WvV+Wc2722VUqxX7meY+X5RyT9l9ZSb9/+PNtVs64tLOzrf2dtSvfuM8iKt+ovPKWK6m8165d89rt9u3b3nsffdR7Kzruvu3Tw2t5CKc77u9H8twA37uSN2vX323z/m56S/Le++ij3q1bt9r++wb0uqmpKW9qKt9920v4HxE1HZT6YvBYaet4rZStqLpTuz6fbtftspxvUt1ufT192lau+f378fmWy2Z7MH0RddGotK3W7dLWI7PUvdNM1665fdpnamrKm0pZpwhO603OsxJIu2nX3WmSp6v7bAbWNb2eBeUflX43sL0W2pa0X7Nrs5Li+qa6VzSZyik+m2Zlnm0h31rGMnjy67n3Czy3LPlGXdu4Y0Vdm2bTlORNTU219W8aAABA4j1Z1ucy2j2KL1+W6x+cWnmuTpP/7Kx9NrgfnyZrW0bacmTJN+t1iFrXjnaeots9PE/e1BTPSe0mybuW4dk1/Gx8P/QZ309I66Y8bSNxeXna38aQtuxxUxFtN1mvY570Wa9Ju9vgksqdZ19P5vcpru2lrMbft6xtTVnadHohbdT1KrJdyh2jE/EJ/er27dvee9/7qPfWW/K8jP/Pip7y/l89CJOrQ1cqfv17d9evx929297946b//t9L3vHjR71///d/9xDv2rVrTe/9ae5Vnfp/nnSsTv1fLaIOEFXupGlWfgxSmmOmeV+W5ZyzvGMs4jPPe7ws55i0f1IZ4v6np32vlTbflYI+o3C+Wepycdc1y/Yi60bXXP4AAAA4rH6D2iAAAAAAACicCc6R53UgYOTuXRPU6YJFy2WznDYwIulY5bKZ0uQTTtv0xWSTMjS7BrduJae5f98EQ1cqgZeX9trEBX43O6YLHF9ait4vyzl7NpAl+NlJprw3b7bnM897vLTnWOT+tZr5/FxZZ2fjy3n/fvT1CHdKlfXzble+7vfXBTGVy/u/6J+UV95yJZW33cGEDx488E6eOOH91qOPellf6hc1pQ3sOIiTCxYJd0rkgp3W27x/cPqtRx/1Tp444T148KCtv3NAr+tkZ0deC3WHNMfqVH3RTVnqeK2UzfOKqTu18/PpZt0u6/m6+kuwnHF18iz1wCxlCOfr6mBxdagsZUibtoi6XZp6ZNGfby93duTJBDevqDGwtCJ5N0PpynZKk2c4bdPrWVD+celdUPhSaH2z/e6Grk3ZLqftrDLV71KKaT1QhtmIzyY43ZIfPF1Wcl0zbb61jGVo17mlzTcq3f2YzzIc0J9morMjAADQCabdWZ6X4dnDi3iuSZOWdo/sZfM82j3atX+W/JudR9a2jLTHSJtv1usQd8yi23mKbvfwPDo76gSptc6OvNAzcdrn7axtI82e3W+lSJOlXaHVtps81zFr+qzXpN1tcEnlbqUNK9x+5NqlotpesrQ1ZWnT6YW07W6Xcsegs6NoDx488E6ePOH91m896nkZ/5e1Y8r7f/UgTO6dVrjO6joxiovxKWr/uOl//S95H/rQj3jLy8se4nWysyNPxb2LidrWqf+rRdQBov7/rMu8s3Pp3LWJ67yp2TGbvS/LWh9I+46xqM887/HSnmOa35Ms7+GKzjfPOaQtb5a6XJZzbHfdiM6OAAAADr3fKHme5wkAAAAAAKBApVJJ165JU1PdLgkAJCuVpGvXrmmqjTesr371q/rlsTHtPnign86w35ak65IuSypLuiBpNJSmZOf3JV2VNGfTTkmaCKUJ8gLrdyV9WtKIpIVAmg1Ja5KqEXmGj+/Z9JN2eV3SaUkDdnlc0gclXQrtX5c0KGk2Ylv4GEmSGrnnJS1KqgXKI0l7ko5IqqjxvIveP+gfJB195BG9srWlZ555JuVewMEzPT0taU3XrnW7JADQ3NqaND0ttfO1+vT0tLS2Jm6LQPtNS9LUlK5REQEAAG3EezIA/WTaPCjxnNRGpVJJ12TetQE43Epqf3xCv/rqV7+qX/7lMe3uPtBPZwmsCNjakq5fly5flspl6cIFaTQUZFGyAQj370tXr0pzcybt1JQ0MdGYJsjz/PW7u9KnPy2NjEgLgWCBjQ3zTqFa3Z9n+PieZ9JP2iCL9XXp9GlpwAYljI9LH/ygdCkUSFGvS4OD0uzs/m3hYyRJeuUxPy8tLkq1ml8eSdrbk44ckSqVxvMuev8kn/+89N/+2/+u3d1/1Hve8558mRxwa2trmp6eToyjAYBesCbz3o6vtwMAABxan36k2yUAAAAAAAAAgIPsj//oj/SJRx7J1NHRvKQxmY6OJNPh0JhdH+WsTEdHLu2kTOdDaazafZ4IHX/Srg/mGXd8t92ZlHQmsHxB5ly2Q/u9ZefPpixrHot2PhBaPxTa3q79g35a0iceeUT/9xe+kGEvAAAAAAAAAAAAAAAOrj/+4z/SJz7xSO6OjubnpbEx09GRZDocGhsz66OcPWs6OnJpJydN50NprK6afZ4IBFnMz5s8qtXGPOOO77Y7k5PSmUCQxYUL5ly2Q0EWb9kgi2fbGGSxaIMgBkJBEkNDjdvbtX+S6Wnpf/7P/09f+cpX8mcCAAAAAAB6Ap0dAQAAAAAAAEAb/dnmpp774Q9Tp9+S6UCnIqkmybPzil0f7jBIkkYCaW/adWt2Hhz7yAstS6aTI0+SG1AwePxdu203cPytiOOvRqStBtKOSipLejm031/Y+fGIPMNlTpr6yXM//KH+zEU4AgAAAAAAAAAAAEhUyjAB6E9/9mebeu659HEVQVtbpgOdSkWq1STPM/NKxawPdxgkSSMjftqbNshizQZZeIEgBM9rXJZMJ0eeJ01M7D/+7q7ZtrvrH38rIshidXV/2mrVTzs6KpXL0suhIIu/sEEWxxOCLFyZk6Z+NTgoPf30o/rSl77U7aIAAAAAAIAW0dkRAAAAAAAAALTJt7/9be3Vanoywz6v2vmcJDfQ3YBdlqRXIvZ5MZB21M7TdqczGlq+buczkobtz8N2Obg9aClF2gsynSXdC6ybk+kE6VjKsh4ET0ra+973tLu72+2iAAAAAAAAAAAAAADQVd/+9re1t1fTk1kCKwJetUEWc3PSgA2cGBgwy5L0SkSQxYsv+mlHbdBE2jGLRkNBFtdtYMTMjDRsAyeGh81ycHvQ0lLztBcumM6S7gWCLObmTCdIxw5TkEXIRz/6jr7xja91uxgAAAAAAKBFdHYEAAAAAAAAAG3yrW99S5L0oQz7LNr5oBpHIR206+ci9hnKWb6ofS/b+XBo/XBoe1A4ji4q7ahMx0YuNs8NnlhuUr6DNkLrz9r5N7/5za6WAwAAAAAAAAAAAOgHXoYJQP95GFeRJbAiYNEGWQwOSqWSPw3aIIu5iCCLoRaCLML7XraBEcOhIAu3fDkiyCLcWVFU2tFR07GR6wBp2wZZlJsEWQSvQdzUz372Z6Vvfevvul0MAAAAAADQIjo7AgAAAAAAAIA2qdfrkqSBLpejV8zIdNa0J+ktu+6pNh+zYuf10Pp6aHu79g9znVbVarWMewIAAAAAAAAAAAAAcLA8jKsgsGKfmRnTWdPenvSWDbJ4qs1BFhUbBFEPBUm45UqTIIlW929mcFCq1f61tUwAAAAAAEDX0dkRAAAAAAAAUrl3r9sl6A3VavZRzup1aXVVGh83+46PSxsb+wN7cPD84Ac/kCQ9mmGfWTuvqTsjkrrjh//kd0Lbg+LShmPUPmbnW5LW7M8jTcrT6gitT9j5/dD6t+08NLhi4fuHud8F97sBAL3uMNcBi6jDbWz4+58/74+628z2dnKdM2++QK87xLcc1SWtShqXVLLzDe3vdDNOKWFq5VgurctrXn59HwAAADgIaPtore1jZ0eanzf7l0omv7295H3SvGuj7QNAGof4Ft5yW5Jserf/eUlxt9os7UO0JSGPh3EVWQIrAmZtEEOtJnle9NRO7vjheuXOTuP2oLi04Y6APmaDLLa2pDUbZDHSJMgi7hqkvR5P2CCJ+6EgibffNvPhJkESre6fxrvvPmg9E6AHUJdprS6zI1PXcPWOVZkB+JrZVvT7s6R3bXHv3AAAAADkR2dHAAAAAAAAaGp5WTp6tNul6L7tbRNYndVLL0nnzpngbcnMJyelM2eKLR8OhuftfEmNARhbMkETyy3knSYgxB1/VX5QzT1JV+3Pz0bsE5f246F0A5LWJU1Kqmp/Z0jt8GE7v6rGMr5sf2426GGr+wNAPzvsdcBW63Dj4ya92//yZenECfNlvSR7eyZd0fkCvW5Z0iG+5eglSedk6smy80lJaW45WYPhsxzrjE3rLEo6rvgvvwEAAAD9hLaP1to+trel48elxUV/3blz0tmz8R0mpXnXRtsHgDRoS8rfliSZDgXcO1tJuizphEwnA2FZ2odoS0I3PG+DHJaWGjtd3NoyHScutxBkkaYTSHf81VW/E6N796SrNnDi2Yggi7i0Hw8FWQwMSOvrft0o3BlSO3zYBklcvdpYxpdtkMRTTYIkWt0fOCyoy7RWl9mWqWMEHkd1TtJZJcfH7cnUefIo59wPAAAAQDQ6OwIAAAAAAEBTc3PdLkH33b6d/KXzONvbJgi7UpF2d80Iabu7ZuS2atUfnQ1wRmU6AVqUdET+yFBjMkETefrIcsEWgzKjcqY9/lF77KN2uaL4wI2otKMR6U4Hfn4uRdlbNSJT5qjzmbXbg8IjcWXdHwAOksNcB2y1DrexYdItLTWOJOwC0sMj9gZ95jPtyRfodYf4lqNtmS+UVSTtSvLsfFYmuDvtY+OS3Tc85T3Whl23Esjrpt12Oe3JAQAAAD2Mto/8bR/1unlvVi77+9dqps2iWpVu3Ni/T5p3bbR9AEjrEN/CW25Lcm0+S5Jq8tt93KA19yLSpmkfoi0J3TI6auo0i4vSkSOmg6NSSRobM3WVPAORlW1gxOCgdL5JkEXw+EePmmMfPWqWKxU/r7CotKMRQRanA0EWz3UgyGJkxJQ56nxmZ832IHe98+4PHFbUZfLXZeoyHRaVA/vXZOo2VUkRj6MPJbyKj3zH5km6Y7cvNSkXAAAAgGzo7AgAAAAAAABoYnlZOnXKBFJn9cYbZn7mjDQ8bH4eHjYBPJL05pvFlBEHy4JMMOlsYN2KpCuShnLm5/L6Tobju5i7sl1eSEi/FEh7MyHtQODnx1OUpQhXZK5f8HxWJP1eh/YHAPSfVutwa2tmfvasGXXXcQHpX/5y9H7Ly9J3Ev5Z580XQG+ztxydkWRvORqWX4dv9tj4TTv/SMHHsrcc/VpgnfuuDV9QAwAAAPpbq20fb71l5lNT/v4DA6bNQvLbMJy079po+wCA5lptS3K36LNqfHfr+lP5ckTaNO1DtCWhmxYWTD1jNhBksbIiXbkiDeUIslhY8PNKem8TPr7r2KhcNssLMYETCwumc0eX9ubN+LTBOtHjHQqyuHLFXL/g+aysSL+XMkii1f0BHGyt1mXs46imAvsPyNRtJL9OErasdHFzQXsyHSutSDqWcV8AAAAAyejsCAAAAAAA4IDa2jKji5VK0vi4WQ5zo2vt7ZkgY5d2Y6MxTTh98Od798w+8/ONeW9smPVReUblt7HhL29smBFhnfHx6JHS6nWTPmkUNZdn0tTM3Jy0uSlNTDRPG+ZGmD1ypHH9Bz5g5n/zN9nzxOEwIemS/FGiZrS/oyO3LSy8fiSQ12aTfYPH3wzs0+zX/2IgbcRggw+50bdmla/jpjyGZK5f8Hxm1Bi860Rdlyz7A0C3UQdsPEbeOmCrdbhq1cwHQv8s3HLUFwa3tky9My6YPW++QDttSTovqSRp3C6Hley0JxNE7NJuhNKE0wd/vmf3Cd1ytGHXR+UZld9GYHlDZuRXZ9yeS1jdpk8avLuUYkpibzkK3XJkbzkq8rExy7Fc/Td4y7G3IeXoCxgAAAAoBG0fjcfoVtvHX/yFmT/9dOP6gQHJ88x7taC079po+wAONtqSGo/RrbYk174TftfploO32iztQ7QlodsmJqRLl0xdxPOkmZn9HR25bWHh9SMjfl6uXhO3b/D4m5v+Ps3qPRcv+mlHE4IsdmyQxexsvo6b8hgaMtcveD4zM/vraFL0dcmyP9BPqMs0HqNbdRn7OKrQ46gG1BgbF7QlaU7xg/fF+ZzMoHgzGfcDAAAA0BydHQEAAAAAABxA8/PS2Jh02Q6PV62a5XBAtnP2rAkydmknJ6ODs6Osrpp9nnii8fiTk35Asssz7vhuuzM5aUaSdS5cMOeyvd24nxs19tln05U1L8/zRxvLanHRzMMBOy4AyW0HDourdj6bmAoAkAd1wOK0WodzdcfgFxiDy5dDw1jv7JjPan3dBNAXlS/QTvOSxuSPyl61yzF/8jorE0Ts0k4qOgg7yqrdJ3DL0bzNw31hyuUZd3y33ZmUGTHWuSBzLqFbzsPRYdv52OluKeHveQyFtsf5Kzt/v8y1coHkq2oMXG/lWMGA/HU17wwVAAAAaAfaPorTatvHa6+Z+fBwYwdQy8umk6mwtO/aaPsADi7akorTaluSux2H243cctytNkv7EG1JQHGu2iCLWYIsgK6iLlOcVusy9nFUw2rsAGpZppOpsB2Zz2pdZsDAtLZsWS5k2AcAAABAenR2BAAAAAAAcMBsbZkA5EpFqtVM8HCtZpYXF/cHTEvmC9Uu7c2bZt3ampkHR9+KGo3riSfMOjciWfD4u7tm2+6uf/yoEXZXV/enrVb9tKOjJrj55Zcb93Ojxh4/Hn89XJmTJgDt575wvSipomzBIwCA5qgDNup2HXBqysxv3PDX1evS0tL+tPW6+eJlpdJ8lN8s+QLt5IJ7K5JqMqOk1uzyovYHRkum/ufS2luO7C1HwT9JL7QsmWBuT/6XooLH37XbdgPHjxpJdzUibTWQdlTmi16hW87D0WETbjkPy5w0dcIJSecCy+dkAtfDX1zL4yOSlmSuUZaAfAAAAKAotH006nbbh+vwKdwB1Nyc6WQq3FlRWrR9AAcTbUmNut2WZG+1CtxqVZdp+0mSpX2ItiSgdaWSmVwdNGmwDADtRV2mUbfrMq7Dp3AHUHMynUwFH0frdn1F2Ttf/KzMNRrNXVIAAAAASejsCAAAAAAA4IB59VUzn5vzR2MdGPBHrn3llf37vPiin3bUvp11QcnNjIbe5l6/buYzM2Y0V8nMZ2YatwctLTVPe+GCCeC5d89fNzdngsCPHUtXVgDd40YIXZK00M2CAMABRR2wt5w+bco4OekHow8ORqddWjLX/cUXi80XaCd7y9Gc/FFXB+SPUBtxy9GLgbTuFpLylrMviNjdJmZkRm2Vnc+EtgctpUh7QSYoPHDL0ZxMXbaHbzkPr/stNQaSr8tc4xsx+2UxKumipE1JKzLB41HB8wAAAEC70PbRu+7f9ztYWl831/hGzgcR2j6Ag4m2pN5yWn4nRG7AmjS32iztQ7QlAa0r2yCLpSVpgSALoKuoy/Su+0p+L7Zk16V4Fd/gtt1vpllCAAAAALnR2REAAAAAAMABs7ho5oODfhBwMBDYBX0HDQ3lP15438uXzdwFbztu2W0PCgdrR6V1o9u6AHA3Qq8L7okTvAZxE4B8sozGtWnTXmxfcQDgUKMO2KjbdcCBAenKFWllxS/v+vr+YPSNDfPZ3bqV7vNImy/QbvaWo0H5X4gKfikq4pajFm45+/Z1t4nQLefhcsQtZ19QdlRaN4qtC/R2I/E2ueU0XIO4qZ1cvfxkaL0boXZNxfo1O/9swfkCAAAASWj7aNTttg9nbq7xWp0+beZrOR9EaPsADibakhp1uy1pQNIVmU6IJFPedWUbsCZL+xBtSYDPdRCZxuamSXuRIAug66jLNOp2XcaZU+O1so+jD9+Lbch8dreU/fP4Yzv/WO7SAQAAAGiGzo4AAAAAAADQN2ZmTND03p701ltm3VNPdbdMzVQqZl6vN653y247AAAAonWjDlhEHW5oyJTd80xA+sSEdM8Oi7m0ZOaTk2Z+6lT0lxGjvpyYJl8A+c3IBEfvSbK3HLX7sdPdUkK3nIfLrT42BkcKLuJYbiTitCMQAwAAAEjWj20fbvvAQON6t1xt4YGBtg8A/aRf25KGZMruyQxaMyHJ3mqV5labpX2ItiQAAHpXP9Zl3PbQ4+i+Ood9Fa9Tiu6IKa5jpj2ZTqEqEccAAAAAUBw6OwIAAAAAADhgZmfNvFbzRwQLT504vgs6dnZ2GrcHxaUNB1J/zA6Vs7Xljwg7MpJcnrhr0Knr8cQTZn7/fuP6t9828/AIwMBB0cmRutptWwfnXAAcXNQBG7VaB2y1Djc+bjopCn9h8JvfNPMPfjB5/07nC2Tl/qRrMl+Iipo6cfzQbUQ7oe1BcWnDAdNuhNYt+SO/NrnlxF6DtNfD3nIUuuXobTtv9tg4LlNfjQsKD16PLMeKy3cvIl8AAACg3Wj7aNTttg+3f/gcXZtF1PVIg7YP4GCiLalRr7Yl2VutPpgibVT7EG1JQHpRg130o2q1+Xns7Ejz8/45r66aTj6BfkJdplG36zJu//A5Rr0Xy+Pv7LzHx+AEAAAA+h6dHQEAAAAAABwwzz9v5ktLjcEhW1smaGR5OX/e4cDipOOvrvoBzvfuSVevmp+ffXb/PnFpP/7xxnQDA9L6ujQ5aQJmmo0q2ws+/GEzv3q18Rxfftn83O6ReQG0Zk/SiW4XAgBSoA5YrFbrcFNTZv7FL/rrdnak69fNz08/bebNvowYXk6bL9Bu9k9eS/K/rCSZQOiSpBZuOfu+DJV0/FX5gcz3JNnbiCJuObFpQ7ccDUhalxnttarmo8cWwd5ydFWNZbS3nKbB1PbWoBuh9W75+cC6LMdy+QZuOarLv3bBfAEAAIB2o+2jWK22fbg2iNXVxut3wz6IRF2PNGj7AA4m2pKKVVRbUrDNZ0eSvdXq6SZp49qHaEsCDpftbdNRZbM0x49Li4v+unPnpLNn09XBgV5BXaZYrdZlXF1lVY3Xz70Xc9ejWUdMcR0z/bWdH29SDgAAAACteU+3CwAAAAAAAIBijY6aIOjFxcZgEUkql6UzZ7LnWS6b4OrBQTMS66VL+Y5fqZi8ohw9uj/t6Oj+dKdP+z8/91y68neSG7HMfSl9ZMScc9T1mJ1tPjIvgO76TLcLAAApUQcsVtY6XLgOePq02f/cOTMFra9Lw82Go4zRrnyBrEZlgp0X7RRUlpTjlqOyTBD1oMyIqwm3nMTjV2xeUUK3HFVsXmGBW4468dg5IlPmqPOZ1f4RdN1A2S4A+7Tdf9JOQeFzzHKsCZlRfM/ZKSlfAAAAoN1o+yhWq20fw8N+B01R+8ddj2Zo+wAOJtqSilVUW1JUm8+6pOCtNkv7EG1JwOFx+7Z06lRymnpdOnHC1O3+8A9NPa5el65ckebmTCeZExOdKS/QKuoyxWq1LjMsv4OmqP1zPo4+9KadD7aYDwAAAIBkj3S7AAAAAAAAACjewoIJ+J2d9detrJiAkaGhfPm5vL7znfTHd4HM5bJZXliIT7+05Ke9eTM+7cCA//Pjj6crf7dduWKuf/B6rKxIv/d73S0XgGTLklLc8gCgZ1AHLFYrdbiBAX9/p1KR7txpLXC7XfkCeSzIBBIHbjlakXRFUo5bjhYCeaWpg7nju4Dlsl2OuY1oQWbEXZf2ZkLawC1HnXrsvCJz/YLnsyIpzWPjgMzot8HrMav4c8xyrM0M+QIAAADtRttHsVp9fzUxId265V9Ddz2SOo1qhrYP4OCiLalYrbYluf2diqQ7Mh0WhWVpH6ItCTj4lpdNR0fr68np3nrLzKem/A4rBwaks2fNz2tr7Ssj0A7UZYrVSl1GMnWWW/KvobseLTyOPnTZzvN8rgAAAADSK3meG2MDAAAAAACgGKVSSdeumWAFIEl4FNg0dnak48ebj7ALpFEqSdeuXdNUm25Ya2trmp6eViuNsFuSrssPpKhI+lXtH8VqW9IrkubsclnSlBoDUoMjXVUljdt0M/KDRzZkRr6STBBI3P7hdKfVGPwSHlUr6nzKki4oetSwtOcdVmqyPapMUbYkjckE9Z7IsF8aJbX39w7oddPT05LWdO1at0uCbqEOiH6ytiZNT0vtfK0+PT0tra2J22J7xNVLk+xIOq7mI+mi/0xL0tSUrlERAQAAbcR7MtD2gX4ybR6UeE5qo1KppGsy7+3Q+2hLQjvxnjjaw7iKHM3wW1vS9evSZRtYUKlIv/qr0kgosGB7W3rlFWnOBlSUy6a+HuxMMViHq1al8XGTbmbG7xxyY0OatIES6+vx+4fTnT7d2LllXH0xeD7lsnThgjQaEVCR9rzDSikCKpp9DqWStLlpypdU711eNtd7d9fv7KgInXhv08+KiFNCf6Mug36xJvPejvs5AADAofXpR7pdAgAAAAtUKHAAACAASURBVAAAACCLq1fNPDhqL3BQVWU63LkcWLco0/nOVijdCfkdHbl1kzKdEkXlOx76eVvSvPwOjNRk/3C6M8mnItn8g+fjzm8+Iv80590uO/b462reuRIAoDOoAwLoJHvLEbccAAAAAJ1C2wcA9C/akoDuqFalsTG/wx9JWlyUTpwwnQEF05044Xd05NZNTppOiaLyHR9v/Hl7W5qf9zswkpL3D6c7kyKgYn6+8Xzc+c2HAirSnne7eJ7f+VOS114z8+Fhc53Gx03nSMvL0t5ee8sIIBvqMgAAAAC6gc6OAAAAAAAA0BdKJTMtLpoRyZqNRgYcBK5Dol2ZEbc8SbfsuusR6W4F0u3adcFOiZw3JNVsupt23Qk7D6+P2n81UKZdSRWZDoqS4ua2ZDosqgSOUbPLizKdLYXPp9l5R/FSTEnqMp1GVSRNNEkLAGg/6oAAOqlkJ1dv5ZYDAAAAoN1o+wCA/kVbEtBdrkOi3V3TAY/nSbdsYMH16/vT3brlp9u1ARWTEQERb7wh1Wom3U0bOHHCBlSE10ftv7rql2l319TxqtXkjoi2tvz6oDtGrWaWFxdNZ0tZzzuKS580FaVaNXPXSZRbnpuTzp6V6vXijgUgH+oyAAAAALqJzo4AAAAAAADQF9yoYEtL0sJCd8sCdIobDO+6TGdBdUknZTrsuRRI5zrxeVym06CqTIdEcV6UNGB/Hg2sn4tZH7Ykadj+PCxpJlDOOK9GHGPALkvSK4G0ac+7HZZkrt+LbT4OACAd6oAAOsnVQ5ckccsBAAAA0Am0fQBA/6ItCeguV4+6ft10FlSvSydPmg57LgUCC1wnPo8/bjoNqlZNh0RxXnxRGrBBDaOBwIm5uej1YUtL0rANqBgelmZm/HLGefXV/ccYGDDLkvRKIKAi7Xn3kvv3/c9hfd18BjdudLtUAKjLAAAAAOim93S7AAAAAAAAADi8sowItrnZvnIAvWpBpuMd1yFQWdIFRXdENC8z0lYaQzHrB2LWhx0LLbuOjy4rvjMiV7bBmO1zki7an7Ocd1gpRZq4W8+GTDlvKf4aAQBaRx0QQCdlGYiaWw4AAACAItD2AQD9i7YkoH8sLJhOc1yHQOWydOFCdEdE8/PSYsqAiqGYYIGBlAEVx0IBFa7jo8uX4zsjcmUbjAmomJuTLtqAiiznHVZKEVCRpS6bRrADJ0k6fdrM19akiYlijwWAugwAAACA/vFItwsAAAAAAAAAAIg2IhOEckdmFK2qpDFJ45K2A+lWZTrpmZV006a/39GSFivteRdt0s5PyXSa5CYnvAwAAAAAAAAAAAAAADpvZMR0zHPnjrS0ZDoAGhuTxsel7UBgweqq6Uxodla6edOkv9/HARVpz7vbKhUzD3cS5Zar1c6WBwAAAAAA9BY6OwIAAAAAAEDHlErpRgnrRfW6tLFhgoNKJTNfXZX29pL3q1aTz7leN/m4azM/L+3sFFt29L8RSRcl7cp0ZlSVdCKw/ZydX5I0atO/r43luRdadr+ylYR9Zu28JtORUdQU1uy8o8TlnXQcAEDv6+d6ZFCzuqHUWOc8f763AtOBw6KfO7msS9qQ6Si0ZOerksKPrqUUEwAAAIDOOCztHrwTA3BQHaS2lG3Fn0tdpp3Jne+8/PfEQDeNjEgXL0q7u6Yzo2pVOhEILDhnAyouXZJGR03697UxoOJeKKDC1XcqCQEVszagolYzHRlFTWHNzjtKXN5Jx8nriSfMPHw96nUzd+cMoHMOSp2lquTzSPuuLGu+AAAAAIpFZ0cAAAAAAABAE/W6dOaMNDnpjyxWrZqAqLNn4zs82t42X1RPcuaMH1glmdHkjh/nS+0wzssEUdy2y8OSPpSQ3gWT1iUttbFcq/I7PLon6ar9+eMJ+zxv50tqDB7ZkjnH5cC6rOddlGadI9FZEgCgFWnqhuPjjXXOy5dNYPrGRvvLB6D/1SWdkTQpE5AtOz8n6ayaB3EHlYstGgAAAIADjndiAND/9pQ88MwZ+YPwSNKipOMyHSQB3XD+vOlA8bYNLBgelj6UEFjgOh2q16WlNgZUrK76HfzcuyddtQEVH08IqHjeBlQsLTXGIG1tmXNcDgRUZD3vbnn6aTNfXfU7OJKkGzfM/NlnO18mAP1vW6bzojh535U1yxcAAABA8ejsCAAAAAAAAGjixg3zhfOVFX8UtVrNjLpWrfqBSUG3bzcfMW1jw8/XjZB286bZdvly8eeB/vOCnZ+SP7rWUbtuJZBu3c6P2zSDMsGlTjtG1DwaKM+ipIqk0YT0ozbNoqQj8s9nTOaL1GcCadOeNwAA/SJL3XBpqXHk3vV10wFSeORbAAi7IROwvSKpJtNRZ02mHl6V30mpFN/R5x27vZ2dpwIAAAA4WHgnBgAHw2cStm3Ib3dy7Uj2Ni5u4+iWF2xgwalTpvOfUkk6agMLVgKBBes2oOL4cZNmcNB0uujstCGg4uhRvzyLiya+aDQhoGJ01KRZXJSOHPHPZ2xMKpdNp5FO2vPutuFhc+0XF801d2WdnJRmZ815AUAWt5XcMaOU7V1ZlnwBAAAAFI/OjgAAAAAAAIAm1tbMfGZGGhgwPw8MSHNz5mc3d5aXTVCRC5hqlu+v/Zq/zgU3EdgNSTop82XjSmBdRdKmpJnAugk1dgJUkXRX/heVXyu4XAvyv/xclglkXUi537qk2cC6FUlXJA0F1qU9bwAA+kHWuuHZs36dU5JOnzbzL3+5PeUDcHDY24hmJLnbyIAk98g6t2+PRnsywdwrko4VXjoAAAAABxHvxADgYFiW9J2E7a7dKXAbfzgQDrdxdMvJk9KdO6aTIKdSkTY3TXyPMzHR2AlQpSLdvWv2laTXCg6oWFgwA1tIpkOfmzfNujT7ra+bjoCclRXpyhVpKBBQkfa8e8HEhHTrln9O5bI5x0uXulsuAP1nWWbQvCaPnpnflaXNFwAAAEDx6OwIAAAAAACgD21tSefP+6Nezc9L29v7021vmyBjl2583IycGuS2SWZEVZeuWvXTbGz46ZL2D6er17Ofz/i4WW7lvMNc+qQpyeamGWE2LPgl9KC5ObPPxES6fIP5uOveLCgch8eITCdBboTMBZkOhsJmQmmO2X09+R0Eue1hWddL0kW7bVN+IGuafSckXQpsn1FjR0dO2vPuhKTrAAD9hnpkZ+uRUvq6obtu4TqmW37zzebHAnrNlqTzkkp2mpcU9ae3LRNM7NKNy4wWH+S2SWbkVZcucMvRRiBd0v7hdClvOQ3nM26Xm6VLOu+wUoopyaai660xj677fE6mzt1j34cBAAAAUqPdo3fbPXgnBiAN2pI625YUPP6ckge3ce1OwXYmdy25jaObRkZMJ0GeZ6aFBdOhTtjMTGOaY8fMvp7ndxDktodlXS9JFy+abZubfgePafadmDAdAbntMzONHR1lPe92S7oGzsmT/jmlqTcC/YA6S+frLHMy9ZFmt5Cs78rS5gsAAACgeHR2BAAAAAAA0GeqVWlsrHGU08VF6cSJxiDnatWsm5trXDc5uT/g2m0bH2/8eXvbBERPTvrpkvYPpztzpvn5zM83no87v/n5fOfdSTs7Zh4Owva87EFELqh+fNzkR3APAAAoGvXI5PNul7R1Q5cm/IVHt3yZ4bHRZ6qSxtQ4svuipBNqDJKu2nVzoXWT2h+w7baNh37elgmoDtxKEvcPp0txy9G8Gs/HnV/olpP6vDvJPromfvFsS6acF9pfHAAAAKAtaPdIPu924Z0YgKLQluTrZFvSjj3+usxgNGm4ThvG7X7cxgEAhwl1Fl8n6yyeWhskL+5dWav5AgAAAMiPzo4AAAAAAAD6jAuo3t31R8i6dcusu359f7pbt/x0u7tmXTCo2nnjDalWM+lu3jTrTpww8/D6qP1XV/0y7e5KlYoJsE4KpN7aMgHXlYp/jFrNLC8uNo46m/a8o7j0SVMeV6+aAO7Tp/PtH/SRj0hLSya/uIB4AACAVlCP7J16ZJSpKTO/ccNfV6+bOiLQj1xA9q5MoLAnyf7p6XpEuluBdPaWo4hbht6QVLPp7K1F9pazb33U/quBMu1KqsgEaCcFYruOgCqBY9Ts8qIaR61Ne95RvBRTHldlArWTHl0/a9NEDDIOAAAA9AXaPXq73SOId2IAotCW1Pm2pLpMBwwVZeuw6COSlmTakuI6XAAA4KCiztI777+ySPOuDAAAAEBn0dkRAAAAAABAn3Gjo16/boKd63Xp5EkTcHzpkp/OBSE//rgJeq5WTUB1nBdflAYGzM+jgW83zs1Frw9bWpKGh83Pw8PSzIxfzjivvrr/GAMD/mi6r7yS/bw7ZX7eBJQvLPhlb8XoqHTxorS5Ka2smODuToy4CwAADg/qkb1Rj4xz+rT/Jb9SyUyDg90uFZCfGwX1ukywdF3SSZmA5eCfngtiflwmaLoqE5Ad50VJ7hEseGuZi1kftiTJ3nI0LGkmUM44r0YcY0D+aLyBW07q8+6UeZmA9AX5ZQ+7LXPdZ2K2AwAAAP2Ado/ebvcI4p0YgCi0JXW+LWlJ5vq9mHG/UUkXJW1KWpHpcIHbOADgsKDO0hvvv7JI864MAAAAQOeVPK9d424AAAAAAIDDqlQq6do1aWqq2yU5mLa3/RFjJRPEfOFCdCC165AnimsVKpUal5206+PSpUnrlpO4tFnOO64caY6Thruud+5IIyPpjp0l/3rdfLG9XDaB3mifUkm6du2aptp0w1pbW9P09HRHRqBC/yipvb93QK+bnp6WtKZr17pdksOHeqTRzXpks7rh3p70p38qnTtnyjk1JU1M5KtTohhra9L0tNTO1+rT09PS2poO2m1xW/6Is5IJgr6g6EBsF2QcxV35UmhZGdfHpUuTNsWt4GHaLOcdV440x0nDXdc7kpIeXc9LuiwzWu9BD/KelqSpKV2jIgIAANqI92TdQbuH0cvtHlF4J9Z90+ZBieekNiqVSromiX8LyWhLMjrVlrQh00nRLZmOCsJ5pr2V1yUNypSb23hzvCeO9jCugncgSKET7236GXFK7Uedxejm+68s9ZW078qy5ovWrcm8t+N+DgAAcGh9+pFulwAAAAAAAADZjIyYIOE7d8xosNWqNDYmjY+bgGZnddUEas/OSjdvmvT373ev3K1Ke97ttLdnAuC3t6W7d5t3dJSXG6W3Wm1P/gAA4HCiHtm9emRaQ0PSzIwp7+am6ejo3j2zbWmpu2UDshqRCQa+I3+U+DFJ4zIB0c6qTJDxrKSbNn0f33JSn3c77ckEb29Luqvk4O09mY6OKjr4HR0BAADgYKPdo/fbPaLwTgyAQ1tSZ9uSJu38lMwX+93khJfjuPYkbuMAgMOCOkv33n9lkeVdGQAAAIDuoLMjAAAAAACAPjUyIl28KO3ummDsarVx5NZz58z80iUzeuvIiPS+97WvPO5L2M7OjplXKvH7zM6aea1mArGjprBm5x0lLu+k44Rtb0tnz5qfr1yRjh1rvk8z4+NmlNt6vXH93p6Zu+sDtCptMGqvKSk6uDZsu8n2NOoygUbjNq9xmRFNg3+eacsDAL2OemRn65FpxdUNv/lNM//gB4s7FtBJI5IuStqVCeauqnHkV3vL0SWZ0V9HJLXxlqPQLUf2lqOEW47co1lNJpA7agprdt5R4vJOOk7YtiT76Korkpo9uv6dnT+VIm8AAACgH9Du0V/tHrwTAxBGW1Jn25LScu9QQ7dx2du4uI2jn5VKZuo3rtzh8tfrpoNPV/8aH5c2NvbXw/KqVptfr50dM5icK9vqql/vSyo70E+os/RmnUXK/q4MAAAAQHfQ2REAAAAAAECfOX/eBHrcvm2Wh4elD30oPr0Lmq7XzYiu7bK66gds37snXb1qfv74x+P3ef55M19aagxq2doy57i87K/Let5FunfPBISPjEgLC9LQUDH5Tk2Z+Re/6K+r1/1r564PgHh7ah40k8ZLMoFGbtTRqsyIpmcKyBsAegX1SLPcyXpkFlF1w50d6fp18/PTT3e+TEArzst8Acr+6WlYUtKfngu6rsuMCNsuq/IDvu9JsrccJdxy5B7NluR/gUuStmTOMXDLyXzeRbonUzcekbQgKc2j61/b+fF2FQoAAADoENo9zHI/tXvwTgxAEG1JRqfakpp1NBBetrdxBW7jqsu/HtzGgd7x0kumg8+qDX6oVqXJSelMAcEP29um86RmaY4flxYX/XXnzpkB5orqcAnoJuosRifff2WR510ZAAAAgO6gsyMAAAAAAIA+88ILZn7qlD/C1dGjZt3Kip9ufd3Mjx83aQYHGwNJXBB3kY4e9cuzuGhGpR0djU8/OmrSLC5KR4745zM2JpXLjYE2ac+7Hb78ZTNfXNw/ulgro4xNTJjzPHfOz2dwUJqba37tgMMkaRSvzxSQ/7akyzKjme3aY+3KjGBWlR941I7RxACgk6hHdr4emcXp0/vrhsePS5cvm89keLjbJQSysX96OiUT/FySZP/0FPzTs7ccHbdpBiUFbjlqwy1HRwPlWZSpByY9fo3aNIuSjsg/nzFJZTV2kJn2vNvBPrpqMXDs8BT2pp0PtrlsAAAAQLvR7tHb7R68EwPQDG1JnW9LymJCpuzn5JdzUNKcml8PAO3leWaSTEdDly+b+tXurlm/uyvNzppOj1qp696+bQaKS1KvmzTlsn/8Ws104lmtSjdu7C8z0G+os/R2nSXPuzIAAAAA3UFnRwAAAAAAAH3m5Enpzh0TmOJUKtLmpjQz46+bmGgMYq5UpLt3zb6S9NprxZZrYcEf+bZclm7eNOvS7Le+bgJrnJUV6coVaSgwtE7a826Hc+fal/fmpjn/ctksz86mv3bAYbcs6TsF5POGnZ+RGXlMdu5uS2/u2wMA+hP1SH9dp+qRWQwMmLKHr/2dO+YzAfrNSUl3ZIKknYqkTUnBP70JNQZBVyTdtftKUsG3HC3IHzm3LOmmXZdmv3X5dUTJlPuKGkeFTXve7ZDn0fWynTOyLQAAAPod7R7+ul5s95B4JwYgGW1Jvk61JWW1KXNO9jauWaW/HgA64w0b/HDmjD+IxvCwX6d8M2fww/Ky6VzTdRwa5623zHxqyj/+wIB09qz5eW0t3/GBXkKdxdeLdZY2hnkCAAAAKFjJ8+gLGQAAAAAAFKtUKunaNRO4gIOvZIe7oZUJ/ahUkq5du6apNt2w1tbWND09rax/HiWZIJJLEdvOy3whuSZpQNK2pFdkRs2UTMDKlEzQTDA/SQ/LEV6OS+dsSbpuj1uWdEHpRudMMxpW0rWJK48r05hMIM2JhHRpzMuM6OWuqbMnM3JZRY0BQEnlSqOk9v7eAb1uenpa0pquXet2SdBt1CPRD9bWpOlpqZ2v1aenp6W1NXFbbK9W63A4GKYlaWpK16iIAACANuI9GSTaPdA/ps2DEs9JbVQqlXRN5v0d+gdtSWgH3hNHexhXkfIPrlQynfdcigioOH9eunxZqtVMJzvb29Irr0hzNqCiXDb19OAgE+F6W1w9Lm791pZ0/bo5brksXbggjaYIqCilCKhIuiZR5ZmflxYX/fN39vakI0dMp5h5OposlUzHleVycj13edlc691dv7OjZvnG5RWnE+9t+lneOCX0L+os6FdrMu/tuJ8DAAAcWp9+pNslAAAAAAAAAAA0WpLpWGgvtH7Prl+S6ZSnKtPRz1wgTVXSpKSNgsoyL9Op0OVA/mN2fbfs2DKsSxopIL9FOx8IrR8KbQcAAAAAAAAAAAAAAN2ztGQ6FtoLBVTs7Zn1S0umo59qVTpxwu/oSDLrJieljYICKubnpbExc1yX/9iYWd8Niza4YSAU/DA01Lg9K88zHR0189prZj48bK7x+Ljp0Gh5ef/nBQAAAAAADjc6OwIAAAAAAACAHvOf7XwrtN4tuxiycTu/JTNClydp166bLKAcWzId/VQk1Wz+Nbu8KGm7yf5eiimrukznThVJE03SAgAAAAAAAAAAAACAg+M/24CKrVBAhVt2nfKM24CKW7dMZz2eJ+3agIrJAgIqtrZM50GVilSrmfxrNbO8uChtNwmocGVKmvpNtWrm8/PmGrvluTnp7FmpXu9e2QAAAAAAQG+hsyMAAAAAAAAA6DEjMh0arYXWr0malXTMLrsOgx6X6XioKmm1wHK8audzktzAfwN2WZJeKfBYaS3JnOeLXTg2AAAAAAAAAAAAAADonpER06HRWiigYm1Nmp2VjtmACtdh0OOPm46HqlVptcCAildtQMXcnDRgAyoGBsyyJL3SjYCKHnL/vv8ZrK+b63/jRrdLBQAAAAAAegWdHQEAAAAAAKAl/TqaGNAJ73vf+yRJ7+bY94JMpz47dnnHLj8fSjcv6YikE5LGJS3mKWgMl9egpFJgGrTr56J2CiilmLLYsGW6JWko4769wv0uuN8NADjMqEcC6CTXUSgAAAAAdALtHgDQ32hLAjrnYVxFhsCKCxdM5zk7NqBiZ8csPx8KqJifl44ckU6ckMbHpcUCAypcXoODUqnkT4M2oGKuSUBFcJ+4qV/NzUlDgaCO06fNPNxBVV6PPsrXIQGHOgsAAACAfsXTPQAAAAAAAAC0yYAdvq+eY9+P2vlrdv5maL0krcp0/jMr6aakO5Lu5zhWv5i081OK7jApTwdKklSx8/DnVA9tL0LNzgddhCMAAAAAAAAAAAAAAIfUw7iKDIEVH7WBE6/ZgIo332xcL0mrq6ZDotlZ6eZN6c4d6f5BDqiQVLHBDeFr6ZYrRQY/JBzffqQPueVqtfVj1GrS4OD/1npGAAAAAACgq+jsCAAAAAAA4ADp15G90oxMVq0mn1u9bgKVxsdNuvFxaWMjXTDU9nax163osm5s+GnPnzflDTooI7sdRB/60IckSd/Mse+ApBVJ5yTtyXT0s2LXO+fs/JKkUUkjkt6Xs6x7Eetm7bwmfySw8JQkbp+0+3fKE3Yejmt8286HCzzWt+z8537u5wrMFQA6p1/rG1H1pU6MmJumXhis642Pm3riXuAfM3U9HHZ5O7TstlJocuoynZa69fOSdlo8Vl3ShqRxm+e4PUZUHT9sW/uvb1zZAQAAgMOgX5+/i3jXljdtEto+ALRLv7ZbpGl3qSZsi8qjiHacLO1LUWk31DiwDO1LyOJhXEWGwIqBAWllRTp3ztQrJifNcrCTnXM2oOLSJWl0VBoZkd6XM6BiL+KPYdYGVNRqkudFT0ni9km7f5QnbPBDuFOnt9828+Eigx8Sjn/vXuN6Fw/lrlkrvvUt6Wd/9vHWMwI6pF//Fya958pSZ1hVcp2hFc3qTHmPH5cv9RsAAACgWHR2BAAAAAAAgJ63vW2Cn5O89JIJVHKjgFWrJpjpzJnk/fb2pBMniimnVHxZx8fNNpf28mVT3o2N4sqM9vmZn/kZDQ0O6hs593/Gzo/Y+X+JSee+HF2XtJQi37Kd3w7s97mIdM/b+ZIag1K2ZII2llMcq0jNOkzK24HSh+38qiQXc3dP0sv256dy5BnnG5KGfvzHNdzuKEIAQMvK5eZpkjSrF9brpv4XrOtVq6aeePZsdOA8gP53Rn6npZK0KOm4TKdDedRtnpMywdey83OSziq5w6M9SQU+DgMAAADoYWneX+VJm4S2DwDIblvmi/hx7iVsyytL+9JeTNpJu55bO/L4mZ/5GQ0NDeobGQMrnrEBFUdsQMV/iQmo2LEBFfW6tJQioMK9H7p929/vcxEBFc/bgIqlpcZ6zdaW6cBxudMBFZI+bIMfrl71Oxy6d0962QY/PFVk8EOEp58289XVxgHfbtww82efbf0Yf/mXj+nJJ59uPSMAmWV9J/WS3RZVZ2hVszpT3uOnyRcAAABAMejsCAAAAAAAAD0jamSy27ebd0a0vW06AapUpN1dk8furhkRrFr1A5eifOYzrZe7XWXd2DDrlpYaR4JbXzeB4S4wKe+IbuiMZ8fH9aX3vCfXvsckuYHtZiWFu8dZt/PjMp0PDcp8WdqJ+9WfsvNTgf0GI9KNSqrYPI/IH5lqTKbDpCKCT9op7UhaIzLnsyjpqN3nqF2etduL8qXHHtOzrfaeAQDILVhvihsl984dsz1NwHucNPXCGzdMXW9lxa/r1WqmnlitmkD0cJkB9J9gh5wbMoHUK4H1N+22yznzvxHIs2bzrMnU46syHXrGiXscztuJKAAAAIDuy/uuLU/aZmj7AIB4Ue0vt5W+Y+qlQB5Rg8RkkaV96U/tuvXQcdft+j+16WhfQlbPPjuuL30pW1zFsWMm1kYy8/B4Q+s2oOL4cdP50OCgtBgIqIiLJZqyARWnTvn7DUYEVIyOmnrN4qLpcKlUMtPYmOkwqdngbO0wMmKOvbgoHT1qynP0qFmenTXbHVfeIg0Pm+u+uGiumTvG5KQ5fquhEt/7nvS1r72r5557rpgCA2gq+D89S51hW+bdV0XSrk27KxOHVVV8TFsaaepMeY7fLF/qNwAAAECx6OwIAAAAAAAAPWt52QQPuQCkOG+8YeZnzvjBS8PDflDTm2/G5/+d7/RuWdfWzPzsWWlgwF9/+rSZf/nLrZcb7ffCJz+przx4oH/Iuf/zLp+IbRMyASRORdJdSbaPBr0Wk+eETMCpiyNbkXQxJu2CTTsbWLci6YqkoaSC95krMuflrknZLv9egcf4B0lfefdd/Z//9b8WmCsAoEh7e+YLfSsrJkg+j7T1QlfXm5nx63oDA9LcnPnZzQEcHPbPXr8WWDdq53k7O3J5zkhyj40DktwtJO5WsiypoMdhAAAAAD0sbTtF1rRp0PYBAOktywxU0+wW/E07/0iBx87SvnTOzidCeUyEtgNZvfDCJ/WVrzzQP2QMrHj+ebf//m0TE+Z9j1OpSHfv+oNevBYTUDExYepDrmOelRXpYkxAxcKCSTsbCKhYWZGuXJGGuhRQceWKKYMrf7lsln+vyOCHBBMT0q1b/jUpl801unSp9bzX1+EJzwAAIABJREFU1qSf/Mmf0Cc+8YnWMwOQWZY6gw2R1Bn5g/sNy48/iwnnbCptnSnr8dPmCwAAAKA4dHYEAAAAAADQRaWSdP589Lbz5832et0sb2+bIGM36tX4uLSx0Tz/qFG44tZvbfnHHR83y2nPo9mUx9yctLlpAmGS3Ltn5keONK7/wAfM/G/+Zv8+W1sm/4WFfGULa0dZq1UzD3Z0FFyO68QJveWZZ57Rk7/wC1p+9NFc+4/KjAp1Mmb7jPyRoxYkHZM0YpdnbJqokaUmJG2mSOfSXgpsn1FvdXQUV+4so2kNyZyXuyabagzOKcLyo4/qyV/4BX3sYx8rMFcASEZ9M5vPfc4EXc/MNE8bJ229cHNT8iL+WYXrfkC/KUmKue3ovN1ubzvalgkeLtlpXFKT287DtGnXbwWOO26X0yilmLJydc3gn7l97MsdPO3yDEu6lWzJBJwX9DgMAAAAdBVtH8nStlNkTZsGbR8AgmgzSjYn085T0C04kyztS+WIdVm2A3GeeeYZPfnkL2h5OVtcxeioqW+cjAmomJkx2z3PxAcdOyaNjJhl9y7IbQ+amPDrMknpXNpLl/ztMzPd6+hIMseemfHLv7nZ2PmkE3UuacRdh6CTJ/1rUlT98gc/kD772R/RxYu/o/e85z2tZwjEoM4SL0udwYZIKhQiKRsiqYhwzlTS1pmyHr+bdTEAAADgsKKzIwAAAAAAgC5aWpIuX5b29hrX7+2Z9UtLJtikWpVOnGgc4bRalSYnmwdhpzU/L42NmeO6/MfGzPpu8Tx/pLEki4tmHg7MccFDbruzs2PObX3dBDEVoR1ldfm5IHzHLbvPCr2tVCrps5cv6w8l/W23C3PI3Ja00jRVZ/ytpD+U9H9d+v/Zu/O4qOr9j+PvYStxw1KR9KoDAiZ5wVJRy9z45VXLpUQvlnVTRE0zLcUNxYUAyy2Lyi0yy72rSaappblnmuCSKAjqtTTccMkFFX5/DKSZuzBnBl7Px4PHcWBmzptRz3zP93zm8/1IpvzqyAEAd4Dx5p37/nvLWKxv3/t7njsdF97M3r2W7WyWjYSdGivpY0nXHXaUkfv9sbIUPSdICtBfV3lNkBSi2xeC36lhkprl7jfv+Zvlft9oecXvrWVpdJTfxdO5h5K/NVHaK8trMFuWJqkAAACAvWPu49buZp7ifuc07hRzH0DRxJzRreXozhoFbcvdPixpqq42K5iqq40X8suN5pfy1gm4/u9iznU/B+6WyWTSxIkf64MPpGQKK6xi0yZpiq0UVNyBCRNMcnR01+uvv250FBRyjFnu3o3GDHklkNc3Qip/3c/v1p2Ome52/3f6vAAAAADyD82OAAAAAAAADBQUZNlev6pr3u28guLWrS3bjRuvrpB14IDleyEh958j74PdERFSZqbl+TMzLbejoiwr3d5KXqZbfdmKU6cshewREfm3Mm1B6dTJsl269Or3Tp2yFObDvgQGBiqkY0eFubgoy+gwduheVxRbr/wtqL3XHFmSwlxcFNKxo+rdbElJACggjDfv3MSJltejadP7f677MXOmJUeLFsbmAO5V7mHnbyvL5t3OKxTOPexooywFxDmScg87yofDjr6XpVA5QlJm7vNn5t6OkmW13VvJuYOv+1FLloL455S/he95ZuY+97WHklOyFN1HiJVpAQAAUHgw92F/mPsAiibmjPJXgKSwa26HSeqs/G14dKP5peckfSdplq5eOzXl3v5ONAnA/QkMDFRISEeFhbkoi8KKO2YyWb7u1vr1UjeDOpTdbebkZOntt500blycnJ2dCy4YIMYs9+JGYwYAAAAAuB2aHQEAAAAAABjI399SzDtr1l+/P2uW1KOH5ONjuZ1XxOzpaSmGTkiQpk7NvxyrVlm2/ftbVreVLNu81W1Xrsy/fRlt7FjL62cPC321aGH59xEScrXQx83N6FS4V7HjxinZ1VV9HJiWtZa3jA6Qq4+Dg5JdXRU7bpzRUQAUQYw378ymTZbf2aii7jzDhlk+ADl69NXXCbA3/rIUNF932NEsST0k5R52/iyk9pSlIDtBlhXo80vuYUf9dXXV1tK6usKu0ae5TWUZry6WNEWWwvfrC+fv1TBZCt1H668r1o6V5XW2g9NhAAAA4I4x92FfmPsAii7mjPJHXs5rGyvkSJoty2u19CaPu1s3m1+SpG25+7pWgqR9+bRvFG2xseOUnOyqPn2oqyhob9lKQcVtHD0qPfeci/71r5Zq1aqV0XFQBDBmuTu3GjMAAAAAwK0w+wMAAAAAAPKdoyNTDnejb19LQfXevZbbe/dabgcH//V+w4ZJ7u5SQIBl9dmoqPzLkPdcbm5Xm+pc21gnrxD7Zq59zM2+bMGcOZbfdeNGqXx5o9PcXunS0rRp0pQpltvPPSfNnm0pAMf9u3LFsn3ggQessr8KFSooYdkyzXB0VIxV9mj/jFgF9VbuJU+MpBmOjkpYtkwVKlQosGyAvblwwUYGB0UE483bmzHDsn366ft7nvuR92G/xETLBzVhO6xxjnvBVk6a8klfWYq6cw872pt7+7rDjoZJcpdlJfrWshRD55e853LTX1eZz+sfe5vDzl8ec7Ov/NIhdzsxH54rr6g8UZaC/Dxzcr+/UZIdnA4XmML2fw0AANgmrpNZH3Mf9oG5D9vEXG3Bc2QhlD8xZ3T/8q5T1rvu+//O3V7fmOFe3Gx+SbLMMfWXpbnS9c2WwnJ/jhvLLU+wWn2CvapQoYISEpZpxgxHxVBYcUt5zTzzvuzJnWY/f15q395Zrq6emjEjP45whV/eMebKbe6HW2PMcmduNWYA7gTnSgAAAEUbo0EAAAAAAJDvSpcurtOnjU5hP554wrL94QfL9uef//p9ybKybFSUZQXa776zFAH//rt1c9qyiAjL9tSpv34/73bez0NCLNv69W9cHG6NYvE7zZqnfHmpWzdLcc/ixdK//y0dPGj52dixBZu1sMvMtGzd8j5pYAWBgYGaFh+voSaTwiVlW23PsLZsSeGShppMmhYfr8DAQKMjATajZMmSOnXKyegYRQrjzVvLyJA+/tgyDittwHKTGRmWD/slJUl79vBhP1uTmSm5uZUo0H2ULFlSp5wK13Ex7/CSe9jRz9d9X7Ksbhslyyq438lSCF1EDjt/k3foSbiP58iQpag8SdIe/b2oPPd0WPV140J2a3wYzxZkOjmpVKlSRscAAACFHNfJrI+5D9vG3Idty8zkPKmglS5eXLwtWDBnVPAKcn5JujrH9O/rvp+fzZYKq9zyBKvWJ9irwMBATZsWr6FDTQoPl7IprCiSjhyRGjd2VlpaGS1ZskKurq5GR7ILpXMvdp66zf1wa4xZbu1Oxgx5JZDX/1s8dd3PC4rR+8ftZUpyK1Gw1+EBAABg22h2BAAAAAAA8l21al5KTTU6hf0oXVqaMkUKC7MU+4aEWG5f+0HrsDDL9qOPpKZNLUXA97rYW0bG37/Xo4dlm5n599Wz7mQFsJs9xloriPn5WbbXF6Xv32/ZVq5csPu/G3eTtXVrS/Ol6xsj5f3/qlixQCIWGfv2Wbbe3t5W3e+LL76ouXPn6gMXF7V3dNQZq+4d1nBGUntHR33g4qK5c+fqxRdfNDoSYFO8vLyUklIU2inYDsabt5aWZtnWrXvvz3GvkpKk0FDLn6dNk3x8rJ8Bt7Zvn+Tl5Vmg+/Dy8lJKQXddtbLSkqbIspp7hiwfgpqiq019lPszSfpIUlNZCqHvdU3zGxx2lHvYUab+usr8tV+3crPH3Onjb6S1LA2Fri+szsvfQ/cmSVLuoUTTJHEoublUk0mengX7fxoAAIDrZNbH3IftYu7D9qWmcp5U0Kp5eYm3BQvmjO7fzeaX8m4bPb90P82WCrvc8gSr1yfYqz/rKj5wUfv2jjpDYUWRkpgoBQY6648/zFqzZpMqVapkdCS7Ua1aNUli7HGfGLPc3J2OGXJLJP/WAGp/7ragyzmN3j9ub58kL85FAQAAijSaHQEAAAAAgHxXu3YDbdnibHQMu9KokWXr7m7ZNm9+4/vt3WvZnjoljR17++d97jnLdtOmq497//2/3y842LIdO/avBdrff29ptjNu3O33ZaRHH7VsZ86UDh60/PngQWnBAsuf8z64frvicGsUi99pVknq1MmynTfv6vf27pXmz7f8uUGDgs1a2G3ZIpUvX0aVDeiGFRwcrNVr12qjm5t8nZ0Vr4IvfEXBy5EUL8nX2Vkb3dy0eu1aBecdYAH8qU6dOjp4MOuGHwpDwWG8eXM7dli2vr7W3e/Bg1JAgOXDlaNHS+XLW3f/uDNbtzqrdu2CHXjXqVNHB7OybljIbM9yDzvKPezoJocd5R52dErSHRx2lHvY0aZrHneDw47yRmFj9dci8e9l+UCYEYed3FM8XXOKp1OSZub++V5GjgclBchSRD9a0s0OJbcrZLfGh/GMliHpYFaW6hrR3Q4AABQpXCczBnMftoe5D9uXkSEdPMh5UkGr3aCBtjjzvpCHOaP7kze/tPS67+fdLsj5Jenq38X3+mvDpTnX/Rx/t0VS+TLG1CfYq+DgYK1evVYbN7rJ19dZ8fH22wASdyYzU+rTx6Q6dRxUvXpDrV+/WWaz2ehYdqVq1aoq7+amLUYHKQQYs/zd3YwZckskNTP3cXmPzy2RVEGfgRi9f9zeVmdn1aYAFgAAoEij2REAAAAAAMh3rVq10oYNV5SZaXQS++Hjc3XF1x49pOtrm2bPtmx9fS0F0W5uUlTU1Z/nFWZfL69ZTv36Vx/n5vb3+zVtKkVEWJ7T3d1yX5NJatbMUsTdufP9/X4Fzd/fkjMqSqpSxZK9ShXL7R49LD+/F3mvg1FZW7Sw3Dcs7GoWX1/p448t/yaogbs/S5Y4q2XL525/xwJSt25d7UhOVrvQUIU5OKi+k5MWSLpkWCLcq0uyFMPUd3JSmIOD2oWGakdyMh8OAG7iySefVOnSxfXNN0YnKVoYb97czz9btjfKnacgxoXffmvZRkVdff7rv2CskyelDRuuqFWrVgW6nyeffFKlixdXYTss+ujqqrM99PcVUnMPO/KVpSjbTdI1hx3d5LDz5we66l/zuBv9920qKSL3Od1z72uS1EyWQnIjDjv/zt132DV53CT1z83a9Jr75v38dnIPJYq65jHXf8HiG0luxYurAYXTAACggHGdzBjMfVjPnc5bMPdh+775RnJz4zypoLVq1UobrlwRbwsWzBndnxay5AzRX+d/QmSd+aXOuftvJsvre+3+7eH1M9ISZ2e1fM64+gR7VbduXe3Ykax27UIVFuag+vWdtGCBdInCikIlI0OKjZW8vZ00Z46bJk+eqqVLV6h06dJGR7NLLVu31hInJ6Nj2D3GLH93N2MGf1lyRkmqkvuzKrm3e+T+PE9BXM+6m/3D+k5K2nCl4K/DAwAAwLaZcnLoaw0AAAAAAPLX5cuXVaWKh4YMOaZevYxOYz++/95S8Lxxo1Sv3t9/PnWqpemNZCmW7txZOn/esiLqlClSt25Xi4KvnfGZM0eaNUtKSLj1/fLu+8MPlmY6kuX+bdoU/EqrN8tzN/fJyJC++sryeyYkWArHn3tO6tBBul3ty82e+05yFXTWvPte+3ffvv2NGzjda96i6LffpCpVHLRy5fdqlLfcs4ESExM1cvhwJSxZopIODmqak6NaV67IQ1Ipo8Phhk5L+k1SoqOjvjOZdDY7W8+1aqXIUaMUEBBgdDzA5vXq1VO7dn2i1auzjI5SpDDevPE4KT/Govez31u59nGM9awvLk6Kji6rAwcOy6mAi8J79eypXZ98otVZheu4+L0sRdcbJd3gsKOpsjT+kSwF250lnZdlVdgpkrrpanHztf/050iaJSnhNvfLu+8PknIPO5oiqY1uvdpsfrhZnrxMefl7yLI6b9Pr7nOrx9/ofrdyq+e41X7uNIO9aOTioppdu+qDDz80OgoAACjkuE5mHOY+8m9+437nUq69360w92GsRo1cVLNmV33wAedJBeny5cuq4uGhIceOibcFC+aM7n2+RpJOSVoq4+aXrt//c7I0bmgh6frSjMI2v3SvfpNUxcFBK7+3jfoEe5WYmKiRI4crIWGJSpZ0UNOmOapV64o8PKRSFFbYlStXLAtO7Nsnbd7srA0bLsvNraS6dXtNAwcOlNutVijBba1evVr/16yZDmRn6xGjw9g5xix/zXO3Y4YMSV/J8nvmjRmek9RBfx0z3Ot44XaPu9P93+3zMr65f3GSosuW1YHDBX8dHgAAADarN82OAAAAAABAgRg/frw++miodu68oAceMDoNbJ0tFy+bTLaZ60Zs+XW0NW+95agNG2pqw4afZbKhpYMPHz6sr7/+WiuXL1fSli06nJGh0+fOGR0LN1DK1VUe5cvLv3ZtBT3zjJ599ll5eHgYHQuwG6mpqXrssUe1evXlG37wDMhv+TFOMnpcyFjPui5elB577EH17Pm23nzzzQLfX2pqqh579FGtvnz5hsXSsD/5Uehsus/H36/CVKy9SVJjJyft3L1b1apVMzoOAAAoArhOBmuz9rxBQcyTMPdhXZs2SY0bO2nnTs6TrGH8+PH6aOhQ7bxwQbwtFG3Wnm9hfsk2vOXoqA01a2rDz7ZVn2Cv/qyrWLlcSUlbdPhwhk6fpq7Cnjg4mFSmTEl5eZlVu/aTatGihYKCgvTggw8aHa1QyMnJUYPHH1eDHTs07soVo+PAThW1McvdYHxzfy5KeuzBB9XzbetchwcAAIDNotkRAAAAAAAoGJcuXVLNmt76z38OatAgph9wa7ZavLxpk7Rjh2WFXntgq6+jrUlOlvz9HfXDD+tUjw4bAGCY8PD+WrUqTj/+eEEODkanQWF3v+MkWxgXMtazrthYkz79tLJ27EiRs7OzVfYZ3r+/VsXF6ccLF8Rh0f7db6HzJkk7ZFnN1yiFpVg7W1Lggw+qSa9eemfsWKPjAACAIoLrZLA2a84bFNQ8CXMf1pOdLQUGPqgmTXrpnXc4T7KGS5cuqaa3t/5z8KAG8Y+8SLPmfAvzS7YhWZK/o6N+WEd9AgDr+fHHH/X0k08q6coVVTc6DOxSURuz3A3GN/cn1mTSp5Ura0eK9a7DAwAAwCb1pkYSAAAAAAAUCGdnZ40bF6e333ZScrLRaWAvTKarhcy2YP16+2h0ZGuvmy3LypLCwlwUEtKRQkIAMFhExHAdOlRMkyYZnQRFyb2Om4wcFzLWs77kZOntt500blycVQssI4YP16FixcRhsXAx6WrR891YL+OKuu81s62aJOlQsWKKGD7c6CgAAKAI4ToZjGKNeYT8nidh7sP6Jk2SDh0qpogIzpOsxdnZWePi4vS2k5N4W4BknfkX5peMlyUpzMVFIR2pTwBgXYGBgQrp2FFhLi7KMjoM7FphH7PcDcY39y9Z0ttOThoXZ93r8AAAALBNppwclgYAAAAAAAAFJzi4rRITl2rDhiyVK2d0Gtiq6wuYmbG6O7x+d65HDwf997+ltH37blWoUMHoOABQ5M2fP18hIR21eHGOWrY0Og0KM3seL9lzdnt09KjUoIGLAgJaaP78RVbf//z58xXSsaMW5+SIw6J9u77Y2Z7+69pz9ut9I6m1yaTZc+cqODjY6DgAAKAI4joZrMWe5w/sObs9+uYbqXVrk2bP5jzJCMFt2ypx6VJtyMoSbwtFU2Gad7mVovJ73k4PBwf9t1Qpbd9NfQIA6zty5Ij++eijev70aX2cnW10HNgZ3sv/jtfk/hyV1MDFRQEtWmj+IutfhwcAAIDN6e1gdAIAAAAAAFC4zZgxS66unmrf3lnnzxudBrYqJ+evX7g7vH53JiZGmjHDUQkJyygkBAAbERwcrAEDwtWpk7OSkoxOg8LMnsdL9pzd3pw/L7Vv7yxXV0/NmDHLkAzBwcEaEB6uTs7O4rBo33Ku+7In9pz9WkmSOjk7a0B4OB/gBQAAhuE6GazFnucP7Dm7vUlKkjp1ctaAAZwnGWXGrFly9fRUe2dn8bZQNBWWeZfbKSq/563ESJrh6KiEZdQnADBGhQoVlLBsmWY4OirG6DCwO7yX/x2vyb07L6m9s7NcPT01Y5Yx1+EBAABge2h2BAAAAAAACpSrq6uWLFmhtLQyatzYWUeOGJ0IQFGTnS2Fh0tDh5o0bVq8AgMDjY4EALhGdHSMgoJaqVEjJy1fbnQaAEXVkSNS48bOSksroyVLVsjV1dWwLNExMQpq1UqNnJzEYRG4N8slNXJyUlCrVoqO4WMcAADAOFwnA2Arli+XGjVyUlBQK0VHc55kFFdXVy1ZsUJpZcqosbOzeFsACp9sSeGShppMmhZPfQIAYwUGBmpafLyGmkwKl+UYBQDWdERSY2dnpZUpoyUrjL0ODwAAANtCsyMAAAAAAFDgKlWqpDVrNumPP8wKDHRWYqLRiQAUFWfOSO3bO+qDD1w0d+5cvfjii0ZHAgBcx2QyafbseQoOflmtWjkoLo4V3AFYV2KiFBjorD/+MGvNmk2qVKmSoXlMJpNmz5un4JdfVisHB8WJ1UGBO5UjKU5SKwcHBb/8smbPmyeTyWR0LAAAUMRxnQyAkXJypLg4qVUrBwUHv6zZszlPMlqlSpW0ZtMm/WE2K9DZWbwtAIXHGUntHR31gQv1CQBsx4svvqi5c+fqAxcXtXd01BmjAwEoMhIlBTo76w+zWWs2GX8dHgAAALaFZkcAAAAAAMAqzGaz1q/frOrVG6pOHQf16WNSZqbRqQAUVjk5Uny85OvrrI0b3bR69VoFBwcbHQsAcBPOzs6aOnW6oqNj1aePSY0bO2nbNqNTASjsMjOlPn1MqlPHQdWrN9T69ZtlNpuNjiUp97g4fbqiY2PVx2RSYycncVgEbm2bpMZOTupjMik6NlZTp0+Xs7Oz0bEAAAAkcZ0MgDG2bZMaN3ZSnz4mRUfHaupUzpNshdls1vrNm1W9YUPVcXBQH5NJvC0A9itHUrwkX2dnbXRz0+q11CcAsC3BwcFavXatNrq5ydfZWfFioQ0ABSdTUh+TSXUcHFS9YUOt32w71+EBAABgO2h2BAAAAAAArKZ06dJaunSFJk+eqjlz3OTt7aQxY6SMDKOTASgsLl2SFiyQ6td3UliYg9q1C9WOHcmqW7eu0dEAAHdgwIAB2rz5J2VlBah2bZNefdVE0yMA+S4jQ4qNlby9nTRnjpsmT56qpUtXqHTp0kZH+5sBAwZo808/KSsgQLVNJr1qMtH0CLjOz5JeNZlU22RSVkCANv/0kwYMGGB0LAAAgL/hOhkAa/n5Z+nVV02qXdukrKwAbd7MeZItKl26tJauWKHJU6dqjpubvJ2cNEYSbwuA/bgkaYGk+k5OCnNwULvQUO1Ipj4BgG2qW7eudiQnq11oqMIcHFTfyUkLZDmWAUB+yJAUK8nbyUlz3Nw0eepULV1hm9fhAQAAYDxTTk4OjXgBAAAAAIDVZWZmasyYMZo8OU6nT59VgwZOqlv3kry8pDJlJEdHoxMCsBenT0u//SYlJjrqu+9MOns2W88910qRkaMUEBBgdDwAwD3IycnR7NmzFRs7Wjt2JKtaNRc1aZKlGjWkhx6SihUzOuG9OX/efrMD9uzKFenkSWnfPmnzZmdt2HBZbm4l1a3baxo4cKDc3NyMjnhbfx4XR4/WjuRkVXNxUZOsLNWQ9JAkDi2wVzmSTHf5mPOSTkjaJWm1i4tSs7JUs3p1DRo2TCEhITKZ7vYZAQAArC/vOtmUKR/q1Kkzdn2dLCdHYggGGOv8eenECWnXLmn1ahelpmapZs3qGjSI8yR78ef7wocf6tSZM2rg5KS6ly7JS1IZSXb0tgAY5rysM096WtJvkhIdHfWdyaSz2dl6rlUrRY6iPgGA/UhMTNTI4cOVsGSJSjo4qGlOjmpduSIPSaWMDgfAblyRdFLSPkmbnZ214fJluZUsqW6vXb0Of/HiRTk5OcnRnia7AAAAYA29aXYEAAAAAACs7sSJE0pISNDChQu1fPlyTZw4UUlJSdqyZb327UvXyZNnlJ3NlAWAO1OqlKs8PMrL37+2goKe0bPPPisPDw+jYwEA8snWrVv1zTffaO3aVfrll506fvyULlzIMjoWADvi4GBSmTIl5eVlVu3aT6pFixYKCgrSgw8+aHS0e/LncXHVKv2yc6eOnzqlC1kcF1F0POjioodLl1aNxx5TwyZN1LJlSz3xxBNGxwIAALgnFy5c0MqVK7V06VKukwG4Zw8+6KKHHy6tGjUeU8OGnCfZs7+8L6xfr33p6Tp55oyy+cgHYDNKubrKo3x5+deuraBnqE8AYN8OHz6sr7/+WiuXL1fSli06nJGh0+fOGR0LgJ1wMJlUpmRJeZnNqv3kja/Df/LJJwoPD1erVq3Upk0bNW/eXMWLFzcwNQAAAGwEzY4AAAAAAIB1/Pbbb1q0aJEWLlyo1atXy8HBQc2aNVO7du3UoUMHlS5d2uiIsHEmk0lffPGFOnXqZHQUAACAO5KSkqJRo0Zp1qxZ8vPz06hRo9SmTRtWUi8gjBcB5JcjR47Iw8NDK1euVLNmzYyOU6h99dVXGjJkiFJTUxUaGqrIyEiVL1/e6FgAAAC4hbNnz+rDDz/U2LFjdf78efXu3Vvh4eEqU6aM0dEKtVmzZunFF18UZd8AYJ+Yvy5YOTk5WrRokUaMGKGdO3fqhRde0IgRI1SjRg2jowEAYPc4H8X9OHjwoObNm6evvvpKGzdulLOzs4KCgtS6dWuaRgIAABRtvR2MTgAAAAAAAAqv1NRUvfvuu6pfv77+8Y9//FnoPGPGDB09elTffPONunXrRqMjAAAAFCoHDhxQaGioatSooZ9++klffPGFEhMT1bZtWxodAYAdSEpKkiT5+/sbnKTwa9OmjZKSkhQXF6eFCxfKy8tLo0eP1tmzZ42OBgAAgOucPXtWY8aMkaenp0aPHq3Q0FCVUGgIAAAgAElEQVSlp6crJiaGRkcAAMBQJpNJ7dq1U2JioubMmaPdu3erZs2a6tSpk5KTk42OBwAAUGRVrlxZ/fv319q1a3X48GHFxcXJ0dFRffv2VaVKlVSvXj3Fxsbql19+MToqAAAArIxmRwAAAAAAIF8lJSUpMjJS/v7+8vb21pgxY+Tr66uFCxfq6NGjmjdvnjp16qRSpUoZHRUAAADIV7/++qt69eolHx8frVq1StOnT9euXbv073//Ww4OXJYDAHuRmJioihUrqmzZskZHKRKcnJwUGhqq1NRUDRo0SOPGjZOPj48++ugjXb582eh4AAAARd7Zs2cVExMjs9mst99+W6Ghodq/f7+io6MZMwMAAJtiMpkUHByspKQkzZo1S0lJSfLz89NLL72kPXv2GB0PAACgSCtXrpy6dOmiRYsW6dixY1q0aJEee+wxTZgwQX5+fvLx8dGAAQO0Zs0aXblyxei4AAAAKGBUVQMAAAAAgPuSnZ2tDRs2aMCAAfLy8lJAQICmTZumhg0basWKFTpy5Ig+/fRTtW7dWsWKFTM6LgAAAJDvMjIy1K9fP3l7eyshIUHvv/++kpOT9fLLL8vR0dHoeACAu5SYmKiAgACjYxQ5rq6uGjp0qFJTU9WhQwf17dtXfn5++u9//6ucnByj4wEAABQ5Z86cUUxMjKpWraqYmBiFhYUpPT1d0dHRevjhh42OBwAAcFMODg7q2LGjduzYoc8//1xbtmzRY489pldeeUWpqalGxwMAACjyihUrpueee07Tpk3T4cOHtW7dOrVr106LFy9Wo0aNVKFCBb366qtauHChzp07Z3RcAAAAFACaHQEAAAAAgLt26dIlrVixQj179lSlSpX05JNPatGiRWrfvr02btyoQ4cO6YMPPlBQUJCcnJyMjgsAAAAUiOPHj2vw4MHy8vLS3LlzNWbMGKWkpCgsLEzOzs5GxwMA3KOkpCSaHRmobNmymjhxonbv3q0nnnhC7du3V4MGDbR27VqjowEAABQJZ86cUXR0tMxms2JjY9WjRw+lp6fr7bffpskRAACwKw4ODgoJCdGuXbv0ySefaNOmTXr00Uf16quvKi0tzeh4AAAAkGXM9uSTT2rMmDHas2eP9uzZowEDBiglJUXt27dX2bJl1bp1a02bNk2///670XEBAACQT2h2BAAAAAAA7si5c+e0aNEivfzyy3J3d9czzzyjTZs2qUePHtq+fbtSUlI0ZswY1atXTyaTyei4AAAAQIE5deqURowYIU9PT02bNk2RkZHat2+fXn/9dT3wwANGxwMA3Ifz589r7969NDuyAZ6enpo1a5a2bt2q4sWL6+mnn1abNm30yy+/GB0NAACgUDpz5ozefvttmc1mjRkzRj179lR6erqioqJocgQAAOyao6OjOnfurF27dmn69Olau3atfH19FRoaqv379xsdDwAAANfw8fFReHi41q1bp8OHD+v999+XJL3xxht65JFH1KBBA40ZM0bJyckGJwUAAMD9oNkRAAAAAAC4qczMTH3++edq3769ypUrpxdeeEFpaWmKiIjQvn37tG3bNg0fPlw1a9Y0OioAAABQ4M6ePavY2Fh5enpq0qRJGjhwoNLT09W/f38VK1bM6HgAgHywY8cOXblyRf7+/kZHQa5atWpp5cqVWrp0qf73v//J399fXbt21a+//mp0NAAAgELh9OnTioqKUtWqVfXOO+/otddeU3p6ukaPHq2HHnrI6HgAAAD5xsnJSS+//LKSk5M1efJkff/99/L19VX37t114MABo+MBAADgOuXLl1fXrl21ePFiHT16VP/973/16KOPaty4cXr00Ufl6+urgQMHat26dbpy5YrRcQEAAHAXaHYEAAAAAAD+4siRI5oyZYqaN28ud3d3denSRWfOnNH48eP166+/at26dXrzzTfl6elpdFQAAADAKs6fP6/x48fL09NT0dHR6t27t9LS0jRkyBCVKFHC6HgAgHyUlJSkEiVKyMvLy+gouM6//vUvbdmyRfHx8Vq5cqW8vb01dOhQZWZmGh0NAADALp0+fVqjR4+W2WzW2LFj1atXL+3fv1+jRo2iyREAACjUnJyc1KVLF+3Zs0dxcXFavny5fHx81LNnT/3vf/8zOh4AAABuwNXVVW3atNH06dN1+PBhrV27Vq1bt9bChQvVsGFDeXh4qGvXrvrqq6907tw5o+MCAADgNmh2BAAAAAAAlJ6ervHjx6thw4aqWLGi+vXrpxIlSmj69OnKyMjQt99+q+7du6tChQpGRwUAAACsJisrS3FxcapWrZqGDx+uLl26KC0tTSNHjpSbm5vR8QAABSApKUk1a9aUgwPlFLbIwcFBL730klJSUjR69GhNnjxZ3t7emjBhgrKysoyOBwAAYBdOnTql0aNHq2rVqho3bpx69+6t9PR0jRo1SmXKlDE6HgAAgNU4OzsrNDRUe/bs0aRJk7RkyRJ5e3vr9ddf16+//mp0PAAAANyEo6OjnnrqKb377rvau3evdu/erbfeeku7d+/W888/r3Llyqlt27Z/1sEDAADA9lCdBwAAAABAEbVz506NHj1ajz/+uDw9PRUVFaWqVatqwYIFOnr0qL788ku99NJLfIgbAAAARc7ly5c1depUeXt7q3///goODta+ffsUGxursmXLGh0PAFCAtm3bpoCAAKNj4DZcXFz01ltvKTU1VV27dtXQoUPl6+urWbNmKTs72+h4AAAANunUqVMaNWqUzGazxo8frz59+mj//v0aOXIkTY4AAECR5uLiou7duys1NVXjx4/XokWLVK1aNb3xxhv67bffjI4HAACA26hevboGDhyoDRs26LffftPEiRN15coV9e7dWx4eHnrqqaf0zjvvaO/evUZHBQAAQC6aHQEAAAAAUETk5OToxx9/1KBBg+Tj46OaNWvqww8/VGBgoL799lv9/vvvmjlzptq1aydXV1ej4wIAAABWl52drZkzZ6p69erq3bu3WrZsqZSUFE2cOFHu7u5GxwMAFLDs7Gzt2LGDZkd2xM3NTbGxsdqzZ4+aNm2qzp07q3bt2lq+fLnR0QAAAGxGZmamRo4cKbPZrAkTJuiNN95Qenq6RowYwaInAAAA13BxcdFrr72m1NRUvfvuu1qwYIGqVaumN998U7///rvR8QAAAHAH3N3d1a1bNyUkJOj48eNasGCBvL299e6778rX11ePPvqoBg0apPXr17OICgAAgIFodgQAAAAAQCF2+fJlff/99+rdu7cqV66sevXqaf78+WrdurXWr1+vX3/9VR999JGeeeYZOTs7Gx0XAAAAMER2drbmzZsnPz8/denSRU8//bT27Nmjjz76SJUqVTI6HgDAStLS0nTmzBn5+/sbHQV36R//+IemT5+uHTt26JFHHlHz5s3VvHlzbdu2zehoAAAAhsnMzNSIESNkNpv13nvv6Y033tD+/fsVGRlJkyMAAIBbeOCBB9S7d2+lpqYqJiZGs2fPlqenp/r376+MjAyj4wEAAOAOubq6ql27doqPj9eRI0f0ww8/qFWrVvryyy/11FNPycPDQ6GhoUpISND58+eNjgsAAFCk0OwIAAAAAIBC5sKFC1q8eLG6dOmiChUqqFmzZlqzZo26dOmibdu2ad++fRo7dqwaNGggBwemBgAAAFB05eTkaPHixapVq5ZCQkL0+OOPa9euXfrkk09UtWpVo+MBAKwsMTFRjo6OqlmzptFRcI9q1Kihr7/+WqtWrdLp06dVu3Ztvfjii9q/f7/R0QAAAKzm5MmTGjFihKpWrapJkyapX79+Sk9PV2RkpEqXLm10PAAAALtRrFgxvfHGG0pLS1NUVJQ+//xzeXp6auDAgTp27JjR8QAAAHAXHB0d9fTTT2vs2LFKSUnRrl271K9fP+3cuVNt27ZV2bJl9fzzz+uTTz7R0aNHjY4LAABQ6PGJRgAAAAAACoHTp09rzpw56tChg8qVK6e2bdtq9+7dCg8PV0pKirZv366RI0cqICDA6KgAAACATVi6dKkCAwPVtm1b+fj4aPv27friiy/k4+NjdDQAgEGSkpLk7e0tV1dXo6PgPjVu3FgbNmzQ3LlztXnzZvn6+urNN9/kQ2gAAKBQO3nypCIjI2U2m/X+++/rrbfe0v79+zV8+HCaHAEAANyHYsWKqV+/fkpLS1NkZKTi4+NlNps1ZMgQHT9+3Oh4AAAAuAc1atTQoEGDtGnTJh06dEgTJkzQxYsX1atXL3l4eKhhw4Z/NkYCAABA/qPZEQAAAAAAduro0aOaNm2aWrVqpfLly6tz5846efKkYmNjdejQIW3cuFHh4eGqVq2a0VEBAAAAm7Fq1So99dRTatmypdzd3bV161bNnz9ffn5+RkcDABgsKSlJ/v7+RsdAPjGZTGrfvr12796tCRMmaNasWfL29lZMTIzOnz9vdDwAAIB8c+LECQ0fPlxms1kffPCB+vfvr/T0dA0bNkylSpUyOh4AAECh4erqqgEDBigtLU0RERGaOnWqzGazIiIidOLECaPjAQAA4B55eHgoLCxMS5Ys0bFjxzRv3jx5enoqNjZWPj4+8vPz0+DBg7Vx40ZlZ2cbHRcAAKBQoNkRAAAAAAB25ODBg3rvvffUuHFjeXh4qE+fPnJyctLkyZN15MgRrVixQr169dIjjzxidFQAAADApqxfv15BQUFq2rSpXF1dtWnTJiUkJKhWrVpGRwMA2Iht27YpICDA6BjIZ05OTnrttdeUmpqqN954Q9HR0fL29tYnn3yiy5cvGx0PAADgnp04cULDhg2T2WxWXFycBgwYoPT0dEVERNDkCAAAoACVKFFCAwcOVHp6ugYPHqyPPvpInp6eGjFihDIzM42OBwAAgPtQvHhxPf/885oxY4Z+//13rVq1Ss2bN9e8efPUoEEDPfLIIwoLC9PXX3+tCxcuGB0XAADAbtHsCAAAAAAAG7d7927FxMSodu3aqlq1qoYPH66KFStq9uzZOnr0qL766iu98sorevjhh42OCgAAANicLVu2qGXLlnrqqaeUlZWlNWvWaPny5QoMDDQ6GgDAhhw/flyHDh2i2VEhVqJECY0YMUIpKSlq06aNunfvLn9/fy1evNjoaAAAAHflxIkTioiIkNls1kcffaTw8HDt379fQ4cOpckRAACAFZUoUUKDBw9Wenq63nrrLU2aNElms1kjR47UqVOnjI4HAACA++To6KjGjRtr/Pjx2rdvn3bu3Kk+ffooKSlJrVu3VtmyZfXCCy9oxowZOnbsmNFxAQAA7ArNjgAAAAAAsDE5OTnaunWrhgwZoho1aqhGjRqaOHGiHn/8cS1ZskRHjx7VF198oeDgYBUvXtzouAAAAIBN2r59u9q1a6e6devq5MmTWrFihdasWaOGDRsaHQ0AYIOSkpIkSf7+/gYnQUGrUKGC4uLitHv3btWoUUNt27ZVo0aNtGnTJqOjAQAA3NLx48cVERGhqlWr6uOPP9agQYOUnp6uoUOHqmTJkkbHAwAAKLJKlSqlYcOGKT09XX379tXEiRNlNpsVFRWlM2fOGB0PAAAA+cTPz09DhgzRjz/+qEOHDmncuHE6d+6cevTooQoVKqhRo0YaN26c9u3bZ3RUAAAAm0ezIwAAAAAAbMCVK1f0ww8/qG/fvqpatapq166tWbNmqXnz5vrhhx/022+/acqUKWrRooVcXFyMjgsAAADYrOTkZHXs2FG1atXSgQMHtHjxYm3cuFFBQUFGRwMA2LDExES5u7vLw8PD6CiwkmrVqmn+/PnasGGDTCaTGjRooBdeeEF79+41OhoAAMBfHD9+XEOHDpXZbNbkyZM1ePBg7d+/X4MHD6bJEQAAgA0pXbq0IiMjlZaWpt69e+vdd9+V2WxWTEyMzp49a3Q8AAAA5KNHHnlE3bt319KlS3X06FHNmTNHVapUUXR0tKpVq6bHHnvsz8ZI2dnZRscFAACwOTQ7AgAAAADAIBcvXtQ333yjbt26ycPDQ40bN9by5cvVuXNnbdmyRfv379eECRP09NNPy9HR0ei4AAAAgE1LS0vTK6+8oscee0y//PKL5s2bp61bt+rZZ581OhoAwA4kJSXJ39/f6BgwQL169bR69WotXrxYycnJ8vPz02uvvabDhw8bHQ0AABRxx44d05AhQ1S1alVNmTJFQ4YMUXp6ugYPHqwSJUoYHQ8AAAA3UaZMGY0aNUrp6enq0aOHYmJiZDabNWbMGJoeAQAAFEIlSpRQ+/bt9dlnn+n333/X999/r6CgIM2ZM0f16tVTpUqV1L17d33zzTe6cOGC0XEBAABsAs2OAAAAAACworNnz2r+/PkKCQlR+fLl9eyzzyopKUn9+vVTcnKyfvnlF0VFRemJJ54wOioAAABgFw4ePKiwsDD5+vpq06ZN+uyzz5SUlKQXXnhBJpPJ6HgAADtBsyM8++yz2rFjhyZPnqyvv/5aPj4+ioyM5ANoAADA6o4dO6bBgwfLbDZr2rRpioiIUHp6ugYNGkSTIwAAADvy0EMPKSoqSunp6eratauioqLk5eWlcePG6dy5c0bHAwAAQAFwcnJSkyZNNHHiRKWlpWn79u3q1auXfv75Zz377LMqV66cgoOD9dlnn+n48eNGxwUAADAMzY4AAAAAAChgx48fV3x8vNq0aaNy5copJCRER44cUVRUlPbv36/Nmzdr8ODB8vX1NToqAAAAYDcOHz6sPn36yNvbWytXrtSUKVO0a9cuderUSQ4OXAIDANy5ixcv6pdfflFAQIDRUWAwBwcHdenSRXv27NHQoUM1adIkeXl56cMPP1RWVpbR8QAAQCF39OhRDRo0SGazWdOnT9fw4cOVlpamgQMH0uQIAADAjj388MOKjY1VWlqaXnnlFUVGRsrT01MTJkzQ+fPnjY4HAACAAlSzZk0NHTpUP/30k/73v//pnXfe0ZkzZ9StWze5u7urSZMmmjBhgtLS0oyOCgAAYFVUegMAAAAAUAAOHTqkuLg4NWvWTBUqVFDPnj115coVffDBBzpy5IhWrVql119/XZUrVzY6KgAAAGBXjh07pv79+8vLy0sLFy7UpEmTlJycrFdffVVOTk5GxwMA2KFffvlFly5dotkR/lSsWDENGjRIKSkp6ty5s/r16yc/Pz/NmzdPOTk5RscDAACFzLFjxzRo0CB5enoqPj5ew4cPV3p6ugYMGECTIwAAgEKkXLlyeuedd5SWlqaXXnpJQ4cOlaenpyZNmqSLFy8aHQ8AAAAFrGLFiurZs6eWLVumY8eOafbs2apYsaJGjx4tLy8v/fOf/1RERIQ2b97MNUkAAFDo0ewIAAAAAIB8kpKSojFjxqhevXqqXLmyBg8erLJly+rzzz/X0aNH9fXXX6tr164qW7as0VEBAAAAu3P69GmNGDFCnp6e+vzzzxUTE6OUlBR1795dLi4uRscDANixpKQkFStWTD4+PkZHgY0pW7asxo4dq5SUFNWrV08hISGqV6+eVq9ebXQ0AABQCJw4cUJDhw6V2WxWfHy8IiMjlZaWpgEDBqh48eJGxwMAAEABKV++vMaOHau0tDR17NhRgwYNUrVq1TR58mRlZWUZHQ8AAABWULJkSQUHB+vzzz9XRkaGVq5cqSZNmuiLL75QYGCgKlWqpB49emjZsmU0xgQAAIUSzY4AAAAAALgP27Zt0/Dhw1WzZk35+Pho7NixqlGjhhYvXqyMjAzNnTtXHTt2VMmSJY2OCgAAANil8+fP65133pGXl5fee+89DR48WKmpqXrjjTf04IMPGh0PAFAIJCYmys/PT05OTkZHgY2qXLmyZs6cqS1btqhMmTJq0qSJWrVqpZ07dxodDQAA2KHMzEyNGDFCZrNZU6ZMUUREhPbt26f+/fvT5AgAAKAIqVChgiZOnKiUlBS1bt1affr0UfXq1RUfH6/Lly8bHQ8AAABW4uTkpGbNmum9995Tenq6EhMT1aNHD23ZskUtW7ZUuXLl1KFDB82cOVMnTpwwOi4AAEC+oNkRAAAAAAB3ITs7W+vWrdNbb70lT09PPf7444qPj1eTJk303Xff6ciRI/rkk0/07LPP8sFrAAAA4D5kZWXpww8/lJeXl0aPHq1u3bopPT1dgwcPVokSJYyOBwAoRJKSkhQQEGB0DNiBWrVqadmyZVqxYoUOHz4sf39/denSRQcPHjQ6GgAAsAOnT5/W6NGjZTabNWnSJIWHhystLU0DBw5krgMAAKAIq1ixouLi4rR37141bdpUYWFh8vPz0xdffKHs7Gyj4wEAAMDK/P39NWzYMG3ZskUHDhxQbGysMjMzFRoaKnd3dzVt2vTPxkgAAAD2imZHAAAAAADcRlZWlpYvX67u3burYsWKatiwoZYsWaIOHTpo8+bNOnjwoCZNmqSmTZvK0dHR6LgAAACAXcvOztZnn32m6tWr680331SHDh20b98+RUdHy83Nzeh4AIBCKCkpSf7+/kbHgB0JCgrS1q1b9fnnn+uHH35Q9erVFR4erszMTKOjAQAAG3T27FnFxMTIbDZr3Lhx6tu3r9LT0zV06FCVLFnS6HgAAACwEVWqVNG0adOUnJyswMBAvfzyy/rnP/+pBQsWKCcnx+h4AAAAMMA//vEPvfbaa1q+fLmOHj2qL774QhUqVNCIESPk6empgICAPxsjMWYEAAD2hGZHAAAAAADcwLlz5/Tll1+qc+fOcnd3V/PmzbVlyxb16tVLO3fuVHJysmJjY1WnTh2ZTCaj4wIAAAB2LycnRwsWLFDNmjXVtWtXNWvWTHv37tXEiRNVvnx5o+MBAAqpAwcO6OTJkwoICDA6CuyMyWRSSEiIdu/erejoaMXHx8vLy0vjxo3ThQsXjI4HAABswB9//KF3331XZrNZMTExeu2115Senq7IyEiVLl3a6HgAAACwUV5eXvrss8+0a9cu+fn5qWPHjqpVq5YSEhKMjgYAAAADlSpVSh06dNCsWbOUkZGhFStWqGHDhpo5c6bq1KnzZ2Okb7/9VllZWUbHBQAAuCWaHQEAAAAAkOvkyZOaOXOm2rVrp3LlyqlDhw46cOCAhg8frvT0dG3dulURERHy8/MzOioAAABQqCxbtkx16tRRx44dVbNmTe3atUtTp05V5cqVjY4GACjkEhMTZTKZ5O/vb3QU2CkXFxf17dtXKSkp6tmzp4YNGyZfX1999tlnys7ONjoeAAAwwPnz5zVhwgR5eXlp1KhRCg0NVXp6ukaPHq0yZcoYHQ8AAAB2onr16po7d662bdsms9msNm3aqG7duvr222+NjgYAAACDOTs7KygoSO+//77279+vbdu2qVu3bvrxxx/1r3/9S+XKlVPHjh01a9YsnTx50ui4AAAAf0OzIwAAAABAkXb48GF9/PHHeuaZZ+Tu7q7Q0FBduHBBEyZM0OHDh7VmzRr169dPVatWNToqAAAAUOisW7dOTz/9tFq0aKFHHnlEP//8s+bMmSMfHx+jowEAioikpCR5enqqZMmSRkeBnXNzc1NUVJT27dunZ555Rl27dtXjjz+uZcuWGR0NAABYycWLFzVp0iRVq1ZNERER6ty5s9LS0hQTE6OHH37Y6HgAAACwU//85z+1cOFCbd68WeXKldO//vUvNWzYUKtWrTI6GgAAAGxEQECAIiMjtXXrVh04cEBvv/22Tpw4oVdffVXly5dXUFCQJk2apAMHDhgdFQAAQBLNjgAAAAAARVBaWprGjh2rJ598UpUqVVL//v1VqlQpffrpp/r999+1dOlShYWFqXz58kZHBQAAAAqln3/+Wa1atVLDhg3l7OysDRs2aPHixfL39zc6GgCgiElMTOT9B/nKw8NDU6dOVVJSksxms1q0aKFmzZpp69atRkcDAAAFJCsrSx9++KGqVaumQYMGKTg4WGlpaXr33XdVrlw5o+MBAACgkKhdu7aWLFmi9evX64EHHlDTpk0VFBSk9evXGx0NAAAANqRy5crq3bu3VqxYoYyMDM2cOVPlypXT8OHDVbVqVdWqVevPxkg5OTlGxwUAAEUUzY4AAAAAAEXC9u3bNWrUKAUEBMjLy0vR0dHy9vbWl19+qaNHj2rBggXq1KmT3NzcjI4KAAAAFFq7d+9WcHCwateurWPHjmnFihX67rvvVL9+faOjAQCKqKSkJAUEBBgdA4VQjRo1tHDhQq1du1bnzp1TnTp11KlTJ6WmphodDQAA5JNLly5pypQp8vHx0Ztvvqm2bdsqNTVVEydOlLu7u9HxAAAAUEg1aNBAK1eu1OrVq3Xx4kU99dRTatmypbZs2WJ0NAAAANiY0qVL69///rdmz56tjIwMLV++XA0aNFB8fLxq166tKlWqqFevXlqxYoWysrKMjgsAAIoQmh0BAAAAAAql7Oxsbdq0SeHh4fL29pa/v78mT56sBg0a/LlKwaeffqq2bduqWLFiRscFcJ3s7GydPHnyL1+S9Mcff/zlexcuXDA4KQAAuBP79+/Xf/7zH9WsWVPJyclauHChNm3apKCgIKOjwU4xXgSQH06fPq309HT5+/sbHQWF2FNPPaWNGzfqyy+/1LZt2+Tn56c+ffro2LFjRkcDAAD36PLly4qPj5evr69ef/11tWjRQikpKXr//ff1yCOPGB0PhcSFCxf+Msfxxx9/SNLf5kOys7MNTgoAuB7z17CWRo0aae3atfr22291/Phx1a1bV23atNH27duNjgYAsGOcjwKFl4uLi/7v//5PcXFxOnjwoLZu3aouXbpow4YNeuaZZ1S+fHmFhIRo9uzZyszMNDouAAAo5Ew5OTk5RocAAAAAACA/XL58WatXr9bChQu1aNEi/fbbb/Ly8tLzzz+vdu3aKTAwUA4O9P0F7MGAAQM0duzY297P0dFRly9ftkIiAABwLw4fPqzo6GhNmTJFlStX1ogRIxQSEsK4HPeN8SKA/LB27Vo9/XDAZskAACAASURBVPTTOnDggCpXrmx0HBQBly9f1vTp0zVy5Ej98ccfCg8PV9++fVW8eHGjowEAgDtw5coVzZo1S6NGjdKBAwf0yiuvKCIiQlWqVDE6Ggohk8l0R/eLjIzUiBEjCjYMAOCuMH8NoyQkJCgyMlJJSUl64YUXNHLkSD366KNGxwIA2BnOR4Gi6cCBA/rqq6+0ePFirVmzRpKluWabNm3UunVrrqcDAID81ptKcgAAAACAXTt//ry++uor/ec//5G7u7v+7//+T+vWrVNYWJiSkpKUmpqqd955R/Xr1+cD1YAdqV69+h3dj6IsAABs04kTJzRw4EBVq1ZNixYt0vvvv6/du3frxRdfZFyOfMF4EUB+SExM1EMPPURhJqzGyclJ3bv/P3tnHl9Fdf7/T27uvRGqglSwgqCIIAIqVluUr0tFNsEgW1GCIJs2/L4uuAAqiSwi0Ba/arFqE9xACrKWBLCUTaUF0VqDCAgRKChiEsSACiG5yfn9cTPJZDLbmZm7JZ/36/W8kjtzlucsM+c5z5w58zvs27cPEyZMwOzZs9G2bVtkZWXx5UZCCCEkjqmoqMCiRYvQsWNHjB49GjfeeCO++OILZGdnc6MjEjE6depkK1zLli0jrAkhhBBZ6L8msSI1NRWffPIJ3nnnHezZswedOnXCiBEjkJ+fH2vVCCGEJBCcjxJSP7n44ovx0EMPYcOGDSgsLMRbb72FJk2aYPLkybj44otx7bXXYtq0afjPf/4Ta1UJIYQQUkdIEkKIWCtBCCGEEEIIIYTIcOLECaxZswYrV67Eu+++i9OnT+P6669H//79MWjQIFx66aWxVpEQ4pLi4mI0bdrU9EU/n8+H1157DSNHjoyeYoQQQggx5aeffsKf/vQn/OEPf4Df78dTTz2F9PR0NGjQINaqkToG7UVCiBeMHTsWBw4cwKZNm2KtCqmnHDt2DNOmTUNWVhbatGmDZ599FgMGDIi1WoQQQgippKKiAsuXL8e0adOqNnHOyMhAu3btYq0aqQe8+eabGDNmDCoqKgzD+P1+FBUVoXHjxlHUjBBCiBX0X5N4oKKiAosXL8a0adNw4MAB3HvvvcjIyMAll1wSa9UIIYTEOZyPEkLUlJaWYvPmzVi1ahVyc3Px9ddfo1WrVujXrx/uvPNO3HLLLQgEArFWkxBCCCGJxwP8dC4hhBBCCCGEkISgsLAQWVlZ6NOnD5o1a4aRI0eiuLgYc+bMwVdffYV//etfmDBhAjc6IqSO0LhxY/Tq1Qt+v98wTHJyMgYOHBhFrQghhBBiRGlpKV5++WW0bdsWM2fOxMMPP4yDBw/ikUce4UZHJCLQXiSEeEFeXh6uvvrqWKtB6jHnn38+5s6di127duHqq6/GoEGD0LVrV2zdutUwTllZGZKSkvCHP/whipoSQggh9QshBFauXInOnTvj7rvvxpVXXoldu3Zh/vz53OiIRI2BAwciOTnZ8Lzf70evXr34YikhhMQh9F+TeMDn8yEtLQ27du3CvHnzsGnTJlx++eX4f//v/+HIkSOxVo8QQkgcw/koIURNMBhEr1698PLLL+Pw4cP497//jXvvvRdbtmxBjx490KxZM6SlpWHx4sU4ceJErNUlhBBCSALBzY4IIYQQQgghhMQt//3vf/HCCy/g5ptvRvPmzTF+/HikpKQgOzsbBQUFWL9+PdLT09G8efNYq0oIiQDDhw9HeXm57jm/34/U1FSce+65UdaKEEIIIWoqKiqwcOFCdOjQAY888gjuuusuHDx4EFOnTsXZZ58da/VIHYf2IiHEDaFQqGqDGUJizWWXXYZFixZh+/btSElJwf/8z/9g4MCB2L17d62wWVlZAIBJkyZV/U8IIYQQbxBCIDc3F9deey0GDRqEyy+/HDt27MCiRYvQvn37WKtH6hnnnnsuUlNTDTfKKC8vx/Dhw6OsFSGEELvQf03iBb/fj3vvvRdffPEF5s6di9WrV+Oyyy7D+PHjUVBQEGv1CCGExCGcjxJCjEhKSsK1116L6dOnIy8vDwcOHMDUqVPx7bffYvjw4WjWrBl69uyJl19+GV999VWs1SWEEEJInMPNjgghhBBCCCGERISVK1eiXbt2KCwslIq3e/duzJgxA9dddx1at26NadOmoVWrVnjnnXdw7NgxrFy5EiNGjMB5550XIc0JIfFCamoqzjrrLN1z5eXlSEtLi7JGhBBCCFGzZs0a/PKXv8SIESNw0003IT8/H88//zzOP//8WKtG6gm0Fwkhbti7dy9KSkrQuXPnWKtCSBW/+tWvsHnzZrz77rvYv38/rr76atx///04evQoAOCHH37A008/XRV+3LhxyMnJiZW6hBBCSJ1i7dq16NKlC+68805cfPHFyMvLw9KlS9GpU6dYq0bqMWlpaYYbZZx11llITU2NskaEEELsQv81iTeCwSDuv/9+5Ofn4/e//z2WLFmCNm3aYNKkSTh27Fis1SOEEBJncD5KCLFD69at8fDDD2PTpk0oLCzE66+/jsaNG+OJJ57AxRdfjOuuu65qYyRZ/vOf/2Dw4MHYv39/BDQnhBBCSDzAzY4IIYQQQgghhHhKWVkZHn30UQwcOBD5+flYsWKFaXghBD7++GM8+eSTaN++PTp27IiXXnoJ1157Lf7+97+joKAAb7/9NgYNGoSGDRtGqRSEkHigYcOGGDhwIAKBQK1zDRo0QN++fWOgFSGEEEL+9a9/4aabbkJqaipat26NnTt34o033kCrVq1irRqpZ9BeJIS4IS8vD4FAAB07doy1KoTUonfv3vj0008xb948rFu3DpdddhkyMjIwc+ZMnDx5siqcEAJDhgzBli1bYqgtIYQQktisX78eXbt2Rd++fXHBBRfg3//+N1auXImrrroq1qoRgr59+6JBgwa1jgcCAQwcOJDPzwkhJI6h/5rEKykpKXjooYewf/9+TJ06FW+88QYuvfRSPP300yguLo61eoQQQuIEzkcJIbKcd955GDZsGJYsWYKioiKsXbsW1113HbKysnDNNdfgkksuwcMPP4yNGzciFApZprdkyRIsX74cV111Fd55550olIAQQggh0YabHRFCCCGEEEII8YzDhw+ja9eumDt3LgDA5/NhyZIltcKVl5dj8+bNeOihh3DxxRfj17/+NRYvXoy+ffvigw8+wDfffIO//OUv6NWrF4LBYLSLQQiJI4YOHYqysrIaxwKBAH77298afgWREEIIIZFh586dSE1NxY033ohAIICtW7di5cqV6NChQ6xVI/UY2ouEEKfs2LEDHTt21H3hjJB4wOfz4d5778UXX3yB6dOn46WXXsIf//jHGot/hRAIhUK4/fbbsXPnzhhqSwghhCQemzZtwk033YSePXuiUaNG+Oijj5Cbm4tf/vKXsVaNkCrOOuss/Pa3v601bykrK8PQoUNjpBUhhBC70H9N4pkGDRrg8ccfx4EDB/DEE0/gpZdeQuvWrTFjxgz88MMPsVaPEEJIjOF8lBDihpSUFPTu3RuvvvoqvvrqK3z88ce45557sHnzZnTv3h3NmjXDPffcgyVLltT40IuapUuXAgBOnz6Nu+++G2PHjsWpU6eiWQxCCCGERJgkIYSItRKEEEIIIYQQQhKfNWvWIC0tDadPn66xUCc5ORlFRUVo0KABNm7ciBUrViAnJwfHjh1Dp06d0L9/fwwcOBDXXHNNDLUnhMQrZWVlaNq0KU6cOFHj+D/+8Q/06NEjRloRQggh9YsDBw5gypQp+Otf/4rOnTtj1qxZ6NmzZ6zVIgQA7UVCiHN69uyJ5s2b480334y1KoTYYsyYMZg/f77ul079fj9+/vOf4+OPP0bLli1joB0hhBCSOGzZsgVPP/003nvvPXTv3h3Tpk1D165dY60WIYasX7++li+uUaNGKCoq4uathBAS59B/TRKJ4uJivPDCC3j++ecRDAYxYcIEPPDAA2jYsGGsVSOEEBIjOB8lhESCAwcOYNWqVcjJycE///lP+Hw+3HrrrbjzzjvRr18/tGjRAvn5+WjXrl2NeH6/H23atMHy5cvRsWPHGGlPCCGEEA95wBdrDQghhBBCCCGEJDahUAhPPPEEUlNT8eOPP9b6IpkQAkOGDEGzZs2QmpqKzz//HI8//jj27t2LnTt34plnnuFGR4QQQwKBANLS0mo8HD/vvPPQrVu3GGpFCCGE1A++/fZbPPjgg7jiiiuwfft2LFq0CP/+97+50RGJK2gvEkLssG/fPmzfvr3Glx7z8vJw9dVXx1ArQuyzb98+vPnmm7obHQFhH+3x48dx0003oaioKMraEUIIIYnB1q1b0aNHD9x8880AgA8++ADr16/nRkck7unWrRvOO++8qt96vhBCCCHxCf3XJJFo3Lgxpk6digMHDmDMmDF45plncOmll+LFF19ESUlJrNUjhBASAzgfJYREgksvvRSPPPIINm/ejIKCAsybNw/nnHMOJk6ciJYtW+JXv/oVHn30Ufj9/hrxQqEQ9u/fj2uvvRbz5s2LkfaEEEII8RJudkQIIYQQQgghxDGHDx/GDTfcgDlz5kAIgYqKilphkpKS8O2332LmzJk4fPgwtm/fjkmTJtXabZ8QQoxIS0ur2kgtGAxi2LBhSE5OjrFWhBBCSN2luLgYGRkZaNu2LVauXIm5c+di9+7dGDJkCJKSkmKtHiG1oL1ICLGie/fuuP7663HOOeegTZs2uPPOO/H999+jtLQU3377bazVI8SSSZMmWY5tZWVl+Oabb9C7d+8aG3sRQggh9Z2PP/4Yt99+O/7nf/4HJSUl2LRpEzZv3oybbrop1qoRYovk5GQMGzYMwWAQQNjuS0tLi7FWhBBC7EL/NUk0fv7zn2P27NnYv38/hg4diieffBJt27bFK6+8gtLS0lirRwghJIpwPkoIiTRNmjTB8OHDsXTpUhQVFWH16tX45S9/iQ8//BDl5eW1wodCIZw5cwb3338/7rrrLpw8eTIGWhNCCCHEK5KEECLWShBCCCGEEEIISTzWrFmDYcOG4dSpU1WLcowIBoM4fvw4fvazn0VJO0JIXaKiogItWrSoegF169atuOGGG2KsFSGEEFL3OH36NP785z9j9uzZEEJg0qRJePDBB9GgQYNYq0aIKbQXCSFWDBs2DIsXL67aqDs5ORnJyclVL+c0adIEzZs3x0svvYRbbrkllqoSUot9+/bh8ssvtx0+EAjg5ptvxtq1a6teQCCEEELqI//5z38wZcoUrF69GjfccAOmTZuGHj16xFotQhyxbds2dO3aFQDwi1/8AkeOHIHPx+/dEkJIIkD/NUl0vvnmG8ycORPZ2dlo3rw5MjMzMWLECPj9/lirRgghJApwPkoIiTZFRUX4xS9+ofsRbjWBQADNmzfHsmXLcN1110VJO0IIIYR4yAOcWRBCCCGEEEIIkSIUCuGJJ55AamoqfvjhB8uNjoDw1zzWrVsXBe0IIXURn8+H4cOHAwBatGiB66+/PsYaEUIIIXWLUCiE7OxstGvXDlOnTsXvfvc77N+/HxMnTuRGRyQhoL1ICLGiQ4cONV6+KS8vr/EV8uPHj+Pzzz/HP//5z1ioR4gpF110EQYNGoTrrrsOZ599dtXxQCCAQCBQK3xZWRnef/99jBw5Evz+GSGEkPrIZ599hgEDBuC6665DQUEB1qxZg61bt3KjI5LQXH/99WjRogUAYPjw4XyxlBBCEgj6r0mio2wSv2/fPvTo0QO/+93v0KFDB7z99tuWL6ATQghJfDgfJYREmzVr1tgKV1ZWhiNHjqBr1654/vnn+VyUEEIISUC4lTYhhBBCSIQ5ePAgDh48iOPHj9N5QghJeE6ePImxY8dW/bZ7X/P5fHj++edRXl7uKv+kpCQ0adIErVu3RuvWrV2lRZxTXFyMzz//HMePH8eZM2dirQ6pJzRt2hQA0KxZMyxbtizG2pD6AscdQkgiU1pait69e6N3796YOHGibhghBJYtW4bMzEwcPHgQ9913HyZPnowLL7wwIvrs3r0bR48exY8//uh5+oTQXiSRJiUlBU2aNEGnTp3QuHHjWKtDJGnXrp3lht3nnXceHnjggShpVL+hXSDPXXfdVfV/cXExvv76axw5cgRff/01Dh8+jK+++qqqLn0+H0KhEBYtWoSPPvoIs2bNipXahJAoQTuF1HWKiorwzDPPIDMzs2rup8euXbswdepULF++HJ07d8aqVatwxx13ICkpyVN9+JyMxIqWLVviyJEjaNq0KZYuXRprdUg94uyzz8aFF16IDh06IBgMxlodT+C8lEQb+q9JtInEPPHiiy9GVlYWJk2ahOnTp2PkyJGYOXMmpk+fjkGDBpna3SNHjsSYMWNw0003eaILIfUFzj9JvMD5KIkX6uL8tL5h5/26l156yXZ6oVAIAPDoo49i4sSJyM7Oxs9+9jNPdCWEkFjB8Y7UJ5IE37gnhBBCCPGUiooKrF27Fu+8sxjr1q1BUVFxrFUihJA6SdOmjdGrV1/cddfd6NOnD78WEmF2796Nt956C2tXrsTn+fmxVocQQqJO08aN0atvX9x1N8cdQkj8U15ejrS0NCxZsgQA8NVXX+Giiy6qEWbz5s2YNGkSPvnkEwwdOhTTpk1DmzZtPNWjuLgYb7/9Nv62dCm2bN2K0soFJoQQkuh0atsWfQYMwMiRI3HFFVfEWh1ig88++wxXX3214Xmfz4dXXnkF999/fxS1ql/QLiCEkOhAO4XUNU6cOIEbbrgBe/bswcMPP4wXXnihVpj8/HxMnz4df/3rX9GxY0dMmzYN/fv393STIz4nI4QQIOj346auXdH/t7/FPffck3CbLFbNS/+2FFu2bEVpKeelhJD6QadObdGnj/fzxC+++AJTp07FsmXLcOWVV+KZZ57BHXfcUSvctm3b0LVrVwDA1q1bccMNN3imAyF1kar559qV+Pxzzj8JIUSPYNCPm27qiv79E3N+Wp+oer9u8WKsW7MGRcV8v44QQuyS6P5YQmzwADc7IoQQQgjxkJUrV2LSpEexf/8hdOuWjH79Qrj+euDSS4HzzgP4PjQhpK5RXAwIAZw6BZw5A5SXAydPhs+dPBn+feZM+PxFFwFu1ypUVADffw8cOAB8+CGQk+PHpk3laNPmYvz+9/+HAQMGuC8UqcGXX36Jx8aPR86aNWgXDGJwaSl+A6AjgCYAzoqteoQQElEqAHwP4ACADwHk+P3YVF6ONhdfjN//H8cdQkj8Mm7cOGRlZaGiogKBQADDhg3DG2+8AQD49NNP8dRTT+Hvf/87evfujVmzZqFz586e5n/69GnMnDkT//fHP8JfXo7B5eXoKQSuAXAhgHM8zY0QQqJDCYDjAHYBeA/A0mAQ+aWl6Ne3L5574QVcdtllMdWPmFNSUoKGDRvqfh0yOTkZl19+OT777DMkJyfHQLu6De0CQgiJPLRTSF3l1KlT+M1vfoO8vDyUlZUhEAhg//79aNmyJQDg8OHDmD59Ot566y20adMG06dPx+DBgz3dqJ7PyQghBPgBwFEAnwJYl5SE5cnJCCUn49EJE/DUU0+hQYMGMdbQnKp56f/9EX5/OQYPLkfPngLXXANceCFwDiemhJA6SEkJcPw4sGsX8N57wNKlQeTnl6Jfv7547jlv54mfffYZMjMzkZOTg65du2LGjBm49dZbq87ffPPN2LZtG4QQOOuss7Bt2zZceeWVnuVPSF3hyy+/xGOPjUdOzhq0axfE4MGl+M1vgI4dgSZNgLM4ASWEEPzwA3D0KPDpp8C6dUlYvjwZoVAyHn00Mean9Y2VK1di0qOPYv+hQ+iWnIx+oRCuB3ApgPMAGHlxMwGcXRnGj/Dz5LMANKg8HgDQuPLcuQBSADSMaEkIISS6JLo/lhAJuNkRIYQQQogX7N+/Hw88MA7r1q3H3Xf7MH16BbhmlBBCosOXXwJPP+3D4sUV6NmzO/7851fRpk2bWKuV8Jw5cwZTpkzB8889h8uSkvBcWRl6AfDuG7iEEJKYfAngaZ8Piysq0LN7d/z5VY47hJD4Yvbs2XjqqadqbObg8/mwdu1azJ8/H4sXL8Z1112H2bNn11ho7BUrVqzAIw88gOKiImSGQkhHeKEJIYTUNQSAdQAeCwTwpRB45LHHMG3aNKSkpMRaNWJAixYt8M033+ie27RpU0TGxfoO7QJCCIkNtFNIXaC0tBR9+vTBBx98gLKyMgBAIBDAvffei+nTp2PWrFn4y1/+ghYtWmDKlCkYNmwY/H6/Z/nzORkhhBjzI4BXATzj96Nx06Z4/qWXMHDgwFirpcuKFSvwyCMPoLi4CJmZIaSnA2dzYkoIqYcIAaxbBzz2WABffinwyCPezxO3b9+OjIwMbNiwAd27d8eMGTNw8uRJ9OzZsyqM3+/HOeecg48++ogb8xJSSdX88/nncNllSXjuuTL06gUkcQJKCCGW/Pgj8OqrwDPP+NG4cVM8/3z8zk/rE/v378cD48Zh3fr1uNvnw/SKCtDyI4QQ5ySSP5YQSbjZESGEEEKIW95//30MHNgPrVqdxp/+VIabboq1RoQQUj/ZsgV46KEADh9ugBUrcnDLLbfEWqWE5dixYxhwxx3Y+cknmFH5Ipp3y8MJIaRusAXAQ4EADjdogBU5HHcIIfHBa6+9hvvuuw/aRz+BQAAXXHABGjRogGeffRaDBw9GkserI4UQmDJlCp6dMQP3JiXh2YoKXOhpDoQQEp+EEF5QkuH348prr8XK1atx/vnnx1otokOvXr3wj3/8o8axQCCAPn364G9/+1uMtKqb0C4ghJD4gHYKSVTKy8vx29/+Frm5uQiFQjXO+Xw+BINB/PznP0dGRgZGjx6NYDDoaf58TkYIIfY4CmCyz4e3hMDkjAxMmzbNc7+zU6rmpc/OwL33JuHZZytwISemhBCCUCi8IUBGhh9XXnktVq70fp64efNmZGRkYOvWrWjRogW+/fZblJeXV50PBAI4//zz8dFHH+Giiy7yNG9CEo1jx45hwIA7sHPnJ5gxI7wxo4f7+BJCSL3h6FFg8mQf3npLYPLk+Jqf1jfef/99DOzXD61On8afysrA1+sIIcQ74tkfS4hDuNkRIYQQQogb5s+fj/vuG4MhQyowb14F+DFMQgiJLWfOAGPH+rBkiQ9ZWfNw7733xlqlhGPPnj24o1cvJH/7LdaUlaFtrBUihJA45gyAsT4flvh8yJrHcYcQEltycnIwYMAAVFRUGIZZv349unfv7nnepaWlGHb33chdtQrzKipwj+c5EEJI/JMPoG8ggPJf/AKr163DFVdcEWuViIbx48fjlVdeQWlpadWxQCCAvXv3onXr1jHUrG5Bu4AQQuIP2ikkkRBCYPTo0ViwYEGNF6IVAoEArrnmGrz33nto0KCB5/nzORkhhMjzNsLPy1LvvBMLFy/2fBM6WUpLSzFs2N3IzV2FefMqcA8npoQQUov8fKBv3wDKy3+B1asjM0+cPHkyZs6cqXsuEAigVatW2LZtG5o2bep53oQkAnv27MEdd/RCcvK3WLOmDG05ASWEENe8/Xb4PYLU1DuxcGHs56f1jfnz5+O+MWMwpKIC8yoqwNfrCCEkMsSbP5YQFzzgi7UGhBBCCCGJSk5ODsaMGYWMjBDmz+dGR4QQEg+kpADz51cgIyOEsWNHIycnJ9YqJRRFRUXo0707Wh49ig+5gJsQQixJATC/ogIZoRDGjua4QwiJHdu3b8eQIUNg9n0Lv9+PCRMmmIZxypiRI/H+6tXYwA0NCCH1mLYAPiwrQ8ujR9Gne3cUFRXFWiWioX379jU2BfT7/Xjssce40ZHH0C4ghJD4g3YKSSQeffRRzJ8/X3ejIwAoKyvDxx9/jPz8fM/z5nMyQghxxj0ANlRU4P3VqzFm5MhYq4MxY0bi/fdXY8MGbnRECCFGtG0LfPhhGVq2PIo+fbyfJ1ZUVGD58uXw+fRfWSsrK8Phw4fRo0cPnDhxwtO8CUkEioqK0KdPd7RseRQffsiNjgghxCvuuQfYsKEC77+/GmPGjIyxNvWLnJwcjBk1ChmhEOZzoyNCCIko8eaPJcQN3OyIEEIIIcQBO3fuxNChQzB5cgUyM4GkpFhrRAghRCEpCcjMBCZPrsDQoUOwc+fOWKuUEJSUlCC1Vy9ccOwY1oZCaBJrhQghJEFIApAJYHJFBYYO4bhDCIk+O3fuRO/evREKhUw3MgqFQtixYwfeeecdT/OfPWsWVixdityyMtzoacqEEJJ4NAGwNhTCBceOIbVXL5SUlMRaJaLi8ssvRygUAgAkJSWhUaNGePLJJ2OsVd2CdgEhhMQvtFNIIjBt2jS8+OKLNTao1MPv9+Opp57yNG8+JyOEEHfcCCC3rAwrli7F7FmzYqbH7NmzsGLFUuTmluFGTkwJIcSUJk2AtWtDuOCCY0hN9XaeuHDhQuTn55va9mVlZdi9ezf69u2LU6dOeZY3IfFOSUkJUlN74YILjmHt2hCacAJKCCGecuONQG5uGVasWIrZs2M3P61P7Ny5E0OHDMHkigpkIrymlhBCSGSJF38sIW7hZkeEEEIIIZKUlJSgf//bMWBAOaZMsRdnxw4gOxvo1696E44PP/RGn6Sk2pstKcfM8tCLp3D4MLB4MTBuXHW4cePCx4w+oqKE05PMTGDfPvl4atFy4kRtHTMzgU2bjMsMVLeFEqdfv/BvI/3MdHRTJ2ZlU+tpt8+YpWWGkn6/fubhnLavl3lZ1beCkzb2GqV/qsucnQ0UFlrH3bHDuC1PnKjZL/r1M64T2evJbroyZdMLa6cNneilx5QpwIAB5ejf/3Yu2rfBkxMm4MiuXVhWWoqGFmGTUPtBhHLMbHjTi6dwGMBiAONU4cZVHjNq8iQTyQRgdNmbxVOLlhM6OmYCsBh6sANAtipOv8rfVrcl2fyMymG3HiOpg1Jms9ugbD057XNG5XXTSkD0SQAAIABJREFUl+wQ7X7nJfsq81TyN2rLE5Xn+qG6DY36nlIudVgv0lWTC/vtoyDTNlqmABhQXo7+t3PcIYREj6+//ho9evTAjz/+iPLycsvwQggMHTrUs/y3bNmCyZMnY0EohC4m4foBeA7h8cvIHiisPP9cZXg9omEvOB2znejnhGjapE5sHav8lfE8E87tOCdtA9S0JcxwalcrRKMfWKFnaxnpLmubyth7iRRWD6fxGwJYVlqKI7t24ckJE2zmRqJBu3btqv5PSkrCH/7wB5x77rkx1KhuYdcuUCM7PshgNpbQf1UbN7aC7Jjphb3lxqawg1u7wap9vcwrkWwUPZ3M2kfGJ2XX9lFj5TuStQXUOoxDuHxG6TrRV8GJLaxAO4XEMy+++CKmTp1qupGzQllZGdasWYMPvVp0AfvPyejj8A76OJy1DVB/7QersVvWbo61LyIewurhJn4XAAtCIUyePBlbtmyxmaN3VM1LF4TQxebE1MkaOTV210IBcmvdvFhzJrtuSnYtnlP9AHv11q8f8Nxz4fyN1lsVFobPP/dc7bSMdJBZY2cnbKTX3kV7baWXqNeMjRsX7ptehFVjts5OJqyTdXayayfV2C2vTF5O1+k1bAgsW1aKI0d24cknvZknlpWVYcSIEbZt++3bt2Pw4MEoLS31JH9C4p0nn5yAI0d2YdmyUjS0WqhZCW0WZ/rZ1dEI2iz1w2ZRyM21rsd9+1D1ofSkJPN3A+yM97J1Ztc2kE3XyfXhtG5kbBY37yF06QIsWBC7+Wl9oqSkBP1vvx0Dysth9nod/ar2cOv3M1uLbVYWO881vXyenKjPUQtV6dpB8X0f1uiph5v3BezWUySx89zV7nsDMtddPPhY67M/lhBPEIQQQgghRIrp06eJ9u3PEqdOQQhhLXPmQAD6kpoKkZdnLx0jUdLSO5aaClFcbD+eEBCLFhnra6azWRxF9u51Fk+rZ0FBWA8zHfXKnZVlnkdWlnldmeVXUOBN2Zz2GaO0zCQvr2baZn3RaftGIi+j+nbTxl5KcbFx/zTTXenbZm2Znm6crjrcoUNyfc5uujJlM7tOrepBVi8zOXUKon37s8T06dMEMWbnzp0imJwstgNC2JCqvqRzLBUQxRLxBCAWWV33gMgzSc/03uQwnlbPgko9zHTUK3eWRR5ZBnXlJD/L+2dlunbbJZo6OKknp33OqLxWuh+SqDszXaLR77yUPIm8003CqsMVm5RLr4/YTddIb7tlPSTRNkZyChDtzzpLTJ/GcYcQEnmKi4tF+/btRSAQ0L1vBYPBGufOPfdcccUVV4gZM2Z4kn8oFBKd27cXE30+qXHQyP7R2gNW5yNlLzgZs53qJyvRtkmd2Dp65+ZY6Gxm6+sdk20bgdo2jV6edvMxsmmj1Q/c9BOt7rL2j4xdlmhh9cRt/O2ACCYni507d3py3yXe0LBhQwFAXHXVVaK8vDzW6tQZZOwCRZyMDzJiNpbQf+XN+OV0zHRSNqd9xigtM/HSbjBq30jkFe82ilYKLNrHrk9KxvYxSt9IRxlbwEiHRTrldqKvIl74rwRop5D444033hBJSUmGfTspKUkEg0Hh9/trHF+3bp0n+cs8J7Nz/6SPw944QB+HfNsI1F/7wWrspo/DWVg9cRtfAGKizyc6t28vQqGQJ/dpO4RCIdG5c3sxcaJPCJvrSZyukVNEZi2U7Fo32/cJj9ZNOVmL50Q/mXqzo7e2vHrxjdK100eswkZj7Z2TvuB0baWXYpT/okXuwmrLabc9zcLKrrMz0tfuOmAv6kablxfr9LZvhwgGvZknlpaW1tAhOTlZpKSkmNr8ycnJ4u67747q2EFILNi5c6cIBpPF9u3276m0WdyNcU70k6k3O3rTZtHXMR5sFr06sluPZnraHe+t6ku7Xt6ubSCTrqwt5KZuZGwWL+wbISAmTvSJzp2jOz+tb0yfNk20P+sscQoQwkRq3C8NwtR3v2qk/X627vE228Zu2azy01ubH636cFq2DIu6UmRvZbh0HT21Yd28LyBTT5ESK9+tzHsDdd3PqyeJ6o8lxCP+1w9CCCGEEGKbI0eOYPbsZ7FyZSkaNLAO/9xzwOOPA+npYbn66vDxEyeATz4BbrstvAv8oUNAq1be65ubCyxZAtx3n/3wQ4cCqanA+PHAtdcCjRqFzxUWAqtWAfffH/69YEH1OTVC1D62eHE43QULgGee0c9bL54RCxaEdc3KAu68E2jWrFrHuXOBGTOAd98F7r67Ok52dlj31NSwDpdcUq3/jh3Aq69Wl82ovrQ6qutk7FggJ8d92aLZZz76KPx30aJw+3z0UXV+RjhtXy/ysqpvL9rYih07gA0bgMceMw7z7rvV/XPIkLAOJ04Ac+aE++aCBcbxp0wxz/vVV4GMjLD+rVqFv9Yya1b4+L59gOrj9ADCeZrpKpuuTNlWrQqHXbSo5rWo9JdVq8zbwUl59WjQAHjxxRIMGPAsRo8egxYtWlhHqoeMHzcOI3w+/Lq83HVauQCWALB7meUCGAogFcB4ANcCUIaXQgCrAFReuligOqdG7za7uDLdBQAMbk268YxYUKlrFoA7ATRT6TgXwAwA7wJQdXdkV+qeWqnDJSr9dwB4FdVl09aXk/yMyqWux7EADIarWnipwwkAcyrjbIJ39QTI9zkrtLorfSkbxn3JTfpmuGkDK3YA2ADAbJg4AaAzwm3zEoBWlcfmAXhck7fSVhkIt0UrhL9EMavy+D4Aym37XVW5hiDc3uo+skCll0y6Ch8CuMFeNegyB+b1YkYDAC+WlGDAs89i9BiOOyR+KS0txe7du3H06FH8+OOPsVaH6HD22WfjwgsvRIcOHRAMBmudLy0tRePGjQEAycnJ8Pv9CIVCAIDGjRujU6dOuOqqq9CxY0e0b98eHTt2xAUXXOCpjtnZ2Sg6eBCZFRW246QjPAYYjenpCN/fa+WF6NkL2rE6yeC4l/rZJdo2qRc8h7DdkF4piivgBIBPANyGcJkOITzOm+GkbRQq3RJYhLBt95FKF7v5WdnV0ahrOzbcKoTrdBFq9gXFrl2lk78d+0fGLku0sG7La8SvAYzw+TB+3DhsiPOvZxUXF+Pzzz/H8ePHcebMmVirE1FOnToFABg0aBCWL18eY23skZSUhCZNmqB169Zo3bp1rNXRRdYu8HJ8cAL9V9V4MX459UXJlC2afcYLuwGw1771yUbRYvI4RMon5cT2seM7krEFFlfqMAfhNmikOj4UQFdU90sn+urhxn8FJJadAtCPkcjYsWNef/11jBkzBgAQDAYhhEBZWRkAwO/346KLLkKHDh3Qvn17tG3bFm3btsVll12GVq1aIUnm8/ImOHlORh8HfRz0cYSJhv0g89ynvvs44sEfAgCZFRVYePAgsrOzkZ6ebiOGe7Kzs1FUdBCZmfbmpV6skZNZCyW71k27ZkoZ8szWoLlZN+VkLZ6CzLo4QH4NWXp6WDe9NUa5ueHzr+oNulEgmmvvIr220i521s4tXhzOf86c8Bo/pR8q5ezatXrdo0xYLWbr7JyEtbPOTtE3K6u6T27aFF7T+eqrwCuv2IsvUzd28nK7Tg8Afv1rYMQIH8aPH4cNG9zNEwOBAIQQKCwsxL59+7Bv3z7k5+dj79692L17Nw4ePIjS0lIAYZvf5/OhtLQUixcvxqeffoovvvhCN9365Meua6SkpKBJkybo1KlT1TPu+sr48eMwYoQPv/61vfknbRZ3+qmhzUKbxYgPPwRusJh0njgBdO4c7rcvvRQer0+cAObNC7/3odZTZrw3qq8dO8L5zZlTfUzGNpBJV8GOLaSHTN3I2Cxe2DcAkJlZgYULozs/rU8cOXIEs599FitLS2Hj9ToA9Ksa6Qd44/czW69vFAcwf64ZiefJdtbmx6sfdDDC9fs+zP1k/6n8e6+FzoC79wWc1JMVXvtuZd4bUKiLfl63ZTAjFv5YQjwj1tstEUIIIYQkEqNGDRd9+gSFsLEL+N69lTupphqH2bYtHGbOHOv0jATK7rQ6x+bMqdwx2GQHfeW38vUaq53Ola8L5ORY62HnvFU8mbSECO/+rj2v7DhvVbb09MrdoQ/J6ZiRET6/bZu7srnpM7J5KfWk5KXsfG/0BQSn7RuJvPTq220bW8m2bdVxrepZKZ+dvqmWOXNqfoFAe1659rTXs/I1BPXXHjZuDB/buNG6bDLpypTNrKx26lFGLzvSp09QjBo1QpDarF69WjT0+0WhxM7fVW2oc0z5oqnZF+mV38rXu62+WK3smJ9jQw87563iyaQlEN5tXnte2VXeqmzKTuzaLxPI5menXMqXBLZ5UE9OdFDiqHeZd1NPTvqc0/J60Zei0e/syDbU/AKAVVig9hfo9dpSuU617ZCnk0aqQd56ZZJJV6C6PyxyUD8bK8NvlKxTPekTDIpRIzjukPji+++/F3PnzhW33XazCAb9VdcIJb4lGPSL2267WcydO1d8//33Ve159OhRAUA0a9ZMPPjgg+LVV18VH3zwgTh27FhU+tNPP/0kmjZqJF63eV9UyqPcn7W2zyHNeeici6a9IHPerd0nI2a6RNsmtaPbXlX+RvEUe2OOg7zt6qe1XRRbxO4X27SiZ1dHuh/I2HBmYbTnZOwfGbss0cK6La+ZFAKiQXKyWL16dVTuzzLs2rVLTJw4UXTq1Laqb1DiX5o2bSzuuWeYyM3NFeXl5bHuRkIIebvAzfggI3r3Q6jS1bvG9eLRf+XcVpD1RUWiz8jm5bXdYKdN6ouNopY5qvLqxZPxSZnlrXfOru/Iia9L23aKvuovvsrqqxUv/VfxbKcIQT9GXRQjO+aOO+4QAET37t3FAw88IP70pz+Jv//97+LLL78UZWVlEe9rss/JlPLQx0Efh1bo47AnsvaD3bGbPg75sG7rxkpeB0TTRo3ETz/9FPF7+U8//SSaNm0kXn8dQthYP+J2jZzweC2U1Xoiq/hCRHZtnJF+VjqZpWWn3qrG3EX6OitlVs7b1U9Gbzv1Eum1d07q2W1/0xMna+e0daHknZXlLKxarNbZyYSVWWdnpK/dOvWibmSvR5n2LiyEaNAg8vPEiooK8d///lds2LBBvPzyy+KRRx4RvXv3rtK1tLS0KmyVH7st/dh1RTq1bSsmTpwodu/eHdF+Fo+sXr1aNGzoF4WF9q5J2iy0WezqbadeaLPoi/KujVH7qNNVwpnVr1kdW9k3iijXvjacWzvEKF0ZW8ht3Zjpqj0nE9ZKXn8domnT6MxP6xujhg8XfYJBIQBLqbpfVv6lX7WmeOn303ue5rSckfTLypQh3vygVvoIyLWBnbrQOy9bT1YSKd+tzHsDddnP67YMVhJNfywhHvK/iLUGhBBCCCGJQlFRkQgG/eLddyGEDaeY8vBAuwGOVjZulN94RS1mju/i4rCDMD3dOp7ipLVyVBYXh8NqNyCJpnNbcUKbPehQi1I2q7YwcrZa6ahsUuR2AyI3fUY2L8UxrTzcyskxb3+n7RuJvPTq220bG/X1nJzqhwPp6eHfdvudTNmUOlI28tELo2zypH1IoTx8yMionZ6dBw8y6cqUzWhjJCWs2aZeXuqlyNq1ECkpflFUVCRITXp36yZG+3zCrhNMQN8ZWTX2IOyQTLcRT3FsWjkjiyvDap14Th8u2HXAqkVx3Jo5s9WilE37MpdWjF7ckc3PTrmUhdh2F1lHQgejPuCknpz0Oaf9Qu+Bg2xfika/M5JihF+2VB4WpFf+tkpXeQhhZ6G68iBI+4BEeSk0w2E9yaYLVL9YKlvnXr4sthYQKX6OOyQ+OHXqlMjIyBANG6aIc8/1i9Gjk8TixWG7+uRJCOHQtqVEVk6eDLfR4sUQo0YliXPP9YuGDVNERkaGOHXqlFmTR4V58+aJ84NBcUby/q7YI9pNAHIqj+eh9v07FvaCzHm3dp+MRNsmdWvrZNnMfyOcvYRoVz9ljFf6ndLfjMZ8J3Z1JPqBUxvOaIGIUja1XStj/8jYZYkW1m15rWR0crLo3a1brG/dVeTn54t+/foKAKJdu6B46imIf/wD4sgRiNOnIUQcjIOUmlJeDnHsGMRHH0H86U8Q3bv7hc+XJNq2vUSsWLHCtL2jgaxd4GZ8kBH6r6wl0raCrC8qEn3GqW/AK7vB7Hx9s1G05daz/RWR8UnJ2D7KMTu+IxlbwMqvqL7XyOprVH9e+K8E4s9OEYJ+jLom8W7HCCH/nIw+Dvo4zOLSx6EvbuwHu2M3fRzyYd3WjZWUAOL8YFC89tprEb+Xz5s3T5x/flCcOQMhbIxPbtfICSG/Fkp2rZtWqvq/RZmcrptyop+VTnoiU29VY+7emnEUUeIarbUy0k9Gb7Ow0Vp756Se3fY3RZyunTPTWUnHSVht3Zuts5MJ6/YFf6Xt7axHdFJeO3m5XaenltGjk0Xv3rGfJ+bn54t+fSv92MGgeAoQ/wDEEUCclhiPKPEhpyvb7h+AeAoQbYNBAUD069tX5Ofnx7q7RY3evbuJ0aN9wu71SJuFNgttFnviZr2/um7MyqBsimTnnR+3431Ghv2xW8YOMUrXrS0kUzcyNouX9k1JCcT550dnflqfKCoqEkG/X7xr0x6oul+ipr9HkfruV43GM0oncSLplwWMn4vFux/UKq5sfTh9X0C2nvQkGr5bqzTU8eqyn9dtGawkmv5YQjyEmx0RQgghhNglOztbNGkSEKEQhLDhFLPa+d4rsXJ8a53URvEi+YBCeTihtzmJE+e24vBPTQ2Xy8o5ardsyiYqWieyHR31nKayZXPTZ2Tz0taJUdndtq/XeRnVt9s2VsuhQ9VlSk0N/+9mQzJFlAdZ2gcK2uNOHgRpzykPDvLyqjfRAsL/y3zRwW6/0iub0QMUpW71viLjtV5qCYUgmjQJiOzsbEGq+e6770SyzyfWSTjBBKwd4FrHqVE8txu5mDlFFSeynoPPiTNVeXiSWlkuqxdt7JZNcURqH57I5me3XHoPBoziea2D3pci3NSTkz5npqPRcbOXGmX6UjT6nVYOqfRPrfxfJg31y1eLVL/n6LSZWfnsll15mKT3oNFJurJ1rrxIl4fqFxdQ+b/sVy5CgGgS4LhDYs/y5ctFq1YXinPP9Ys//hHihx8ghEu7lhIb+eEHiD/+EeLcc/2iVasLxfLly/WaPGr0vPVWMTYpyfZ9UX1P1rPRMjTnndiMXtoLMufd2n0yEm2b1K2t4+ZrUXZtWzv6aevBqi2c2NVe9gO3NpyycEW7YEZJU30NyNg/MnZZooWVDSNrZ64DRLLPJ7777ruY3rtLSkrEpEmTRDDoFx06BMS770JUVECIOBjnKPKSnw8xdKhPJCVB9OrVXXz55Zd6zR4VZO0Ct18TtCv0X8WHrSDji4pEn5HNy0u7wax9vc7LqL7jyUYRqO37MSqTjE9KxvaRqVOZc0Z9VO9rpG70FfDWfyUQP3aKAv0Y9UPiyY5x8pyMPg76OGTLSh+HO/vBbnno45APKxvGyRxlbFKS6HnrrRG/n/fseasYOzZJCJtjkRcvVcuuhZJd66aVqvp3WSYjPZ3oZ6WT23pTpw/UXpemfETNSBcj/WT0NgsbrbV3TurZbX9zu3bOaA1kcXHt8siEFcL+OjuZsDLr7PTiqfPwsm5k8nK7Tk8t69ZBJCfHbp5Y5cf2+0WHQEC8C4gKyfGHEv9SAYh3AdEhEBBBv19MmjRJlJSUxKTPRYvvvvtOJCf7xLp19q9H2iy0WWizmIvX6/3NyqDeeGfRourfc+bU7s9Ox3sh7G88JGuHmKXr1BZyUjcyNouX9o0QEGPHJomePSM/P61PZGdniyaBgAjZHP/VfgWAflWrNNz4/fTW61vFMXquGSm/rNUHh+LdD2qlj1HaRno6fV9Atp7UEk3frZHovTdQl/28smGc1Gm0/LGEeAg3OyKEEEIIscuQIYPFoEH2v6jgxGnrROw4vhVHudqBqw3jVl/AWvQcyHbi6eW3d2+1A16ROXP0v/YgUzY79Skbz27Z3LSBTNxDhyodUQYPVJy2k148N3nJlNdtG+udt7sIwa4oX0RQO/6Li8PH1PVjpJ+Z3tpz6ocYWtHqIJOuTNmECD8UUR5aqPO38/UHL/TSyqBBPjFkyGBBqlmyZIkI+HyiRNIJpuc40x5THjocMgnjxAGnl6fpvclhPL389qLaKVw19kB/V36ZshmFlcnPbp522i4SOhSguk/Y3cjGKm0nfc4sT7P+YPRVWif6R7LfGeXp9OvKSvwM1NY1FTUfGpiVwW49ZXicruw9Zg6M20arlx0Z5POJIYM57pDYUFFRITIzM4XPlyRGjfKJb76BEB7atpTYyTffQIwa5RM+X5LIzMwUFRUV2uaPOGfOnBEpgYB4x8GYotzvobqvKgssMnTCyt7PvbIXIjXeuLV/BaJrk0YzvhPd7YQ5hJr9y6wvuMnby37g1oYTCC8GSkXNfpKK2ouEZOwfGbss0cLKhpHt2yWACPh8YsmSJVG/ZysUFRWJG2/sIho18ou5cyHKyiBEHIxrFPfywQcQnTsHRJMm54r33ntP2/QRx61dEEmxMzbRfxX5sd4snt2yRdqmUMSN3SDbvvXRRlG+mJthI0/luB2flIB920emzDLnlIXA6rop1ujvhb4C3vuv4sFOEYJ+jPoqsbZjhHD2nEx9XdPHYb/e9CTe7Bav4jvR3U6Y+mg/yORHH4d8WNkwTq6DdwCREgiI0tLSiN3Lz5w5I1JSAuKddyCEzTGoqiwOxzAna6GEkFvrJquzTJmMwsrqZ3TNGaUvW2/qdJQwyrok5UVxJS29PI308KKuorn2zk68SPU3p2vnlBfQ1fGLi6vrR62zTFiZdXYyYWXW2all48ZwXGVtnJ36kimvbF5u1umppaQEIhCIzTyxqKhI3Nili2jk94u5gCiTHHcoiSdlgJgLiEZ+v7ixSxdRVFQU9X4XLZYsWSICAZ8oKbG+DhWhzUKbhTaLvXJ7td7fTE/lnHrMNrIXnI73QoTT0n58W09k7RCzdJ3aQk7qRtHdrs3ilX0jBMQ770CkpER2flrfGDJ4sBjk8wm7435V/wf9qtqwXvr9jNbrq+OY3uM9LptZXkY+w0Txgyr+SK0+Rvpb5Sn7voCTetLTJRq+WyPRe2+gLvt5ZcM4qdNo+GMJ8RhudkQIIYQQYpfLL79EzJgBITxweHopevloj+k5q7VhzPQ1mijaCaPka/RQxI7DxKz8BQVhh3ZWVrUzU+uUl2kLO/UpG89u2dz0GZm4ihNd+yBg27ZKZ4WOw9tp+7rJS6a8bttYLV5/6UGIagd+Xp7+cfWXC4z0s3ONan9r613vAYpMujJlE8L4AUhWlrt2cnqtTJsG0b59a0GqmTx5srgqJUXIOMCMHGfaY3oOVCfOvVr3TRthlHyNnLS27s8mUoCw4zgL1S+laB3FdtKxG9ZOfnbztNN2XuhgJDJOZivdnfQ5szyt+tNeh3Vut268agO1uP3qgrr86q9L6L3AZed6NstLebiSJxHXKl2Z9lGH1z4Y0iuvHZkGiPatOe6Q6HPmzBkxePAAkZLiEwsWQAgXdiwlfmXBAoiUFJ8YPHiAOHPmjIgmeXl5AoD4wsE9ViD89SH1PV/5MlGOTljZ+7lX9kKkxhvZsclMomGTRjO+k7qyE0YZx7Xj+zYYj+9O8vayH3jx5SyjhR9ZBrrYsX9k7LJECysbxknfvjIlRUyePDmq92uF3bt3i0svbSnatg2IffsgRByMYxRvpaQE4p57fCIY9Is333xTRBO3dkEkxc7YRP9V5Md62TqJhU2hiBu7QbZ966ONovh+Cmzkqa5DK5+UgH3bR6bMMueUjZz0+oBeOk71Veftlf9KILZ2ihD0Y9R3iaUdI4Sz52Tq65o+Dvv1ZibxYrd4Fd9JXdkJUx/tB5n8ZMZImXG+Lod1WscybbanMs6OHTsidi+vmpd+ASFsjj9VZTE5pxV1GCdrodRiZ62bjM52zsuEtaufUV0ZpS9bb+p0cnIqx9zKtUl5eZVjbo5xmYz08KKuorn2zqqercripL+5XTunbDSkV06tzjJhZdbZOVmTZ2ednZFkZYXDWr14L1Ne2bzcrNPTypVXRn+euHv3bnFpy5aibSAg9kmON5TEl32AaBsIiEtbthS7d++Oat+LFpMnTxZXXZUitNebmdBmoc1Cm8U8jtfr/e1ccxkZNe0Lo42NnIz3Srso/cWuWNkhVum6tYVk6kYIOZvFS/tmz55w3EjOT+sbl19yiZghMd5X9X/Qr6oN6/UzSkD/Axmm93g430TILKxVnnpr8xPFD6r0W60+iv7a9fB287T7voCTelJLNH23emL13kBd9PPKhpGtU4Ho+GMJ8RhudkQIIYQQYpdzzmkgXnsNQth0iCm7zFvtZu5W9JyeescUB7riyNSGMdPXyLlglaeyY7zeJihm8dzIxo21nZh220L5gkJ6upyOSjztjveyZXPTZ2TysnJs6aXjtn3d5mVV327b2ChsTk71A4f09PBvtSPejhhtBmT0EMlJvci2v7ru3KRrttGR0UMK2YcfbsurlnnzIM45p4Eg1YwaNUr09vuFjAPMyHGmd0x5GLHRIIyy+7ze16YN7xkWec5B2OGq5yA2i+dGNlamp34ZxaxsalG+RpHuMj875VLySvWgPqx00EpqZdgCTXg39eSkz5mV1+i4+ksJWse5TN1Fo9+Z1V8Oqh96pFf+1raHkc7a9tHrS2blsyq70QMLt+l6Wed6146VzAPEOQ047pDoc889Q0XTpgGxZQuEkLSXKIklW7ZANG0aEPfcM1REk7Vr1woA4qTkfVS5JyuLRpQxLKvy916dsAKxsRdkxpNI2n0yEgmb1K2tYzd/J/UuG8ZMZNPVs4Ui0Q+c2nBGL7rLvgDvxt5LtLCyYZzYmb38fjF69Oio3q+FEKKwsFBccklzccstfvHddxAiDsaD3f3MAAAgAElEQVQvSmSkogJi+nQIv98nVq1aJaKFE7vAzfggI3Z9AvRfRc5W8MoXFWmbwqo9Ze0GmfatLzaK0WJbq7La8Um5sX2cjvd65wpQPbdJVeWrDeuVrWakl6z/SiB2dooC/RiUWNkxQjh7Tqa+runjsF9vMkIfh3mY+mI/OK0no3j1xcfh1L7xKr5WTlbGeffddyN2L6+al56EEDbHHq/WyJlejxJjod5aNyO9nJRJLTLrpqz0ky2rbL2pjykfelR0UF7o3rvXWBcj/WT0tkpDpg/oHY+XtZVm/cXp2rmCgup2UjYfMCqPnbAy6+xk1+RZ9QHtmlCjurIbVqZu7Obldp2eVnr1iu48sbCwUFzSvLm4xe8X30mONZS6I98B4ha/X1zSvLkoLCyMWv+LFqNGjRK9e/uFkLgWabPQZqHNEnmbxW4ZlHPavmtkAzgZ752+R2Jlh7h9P8XKvpGpGxmbxWv75uTJcLxIzk/rG+c0aCBekxjrq/o/6Fc18l2a3q9txjFar29UDqvnmpHyy9pZm++kPqz089oPmqqTrzYfGT31RPadDbN6MipftH23Zu8NWOWRyH5e2TBO+ks0/LGEeAw3OyKEEEIIsQsAsXAhhLDpEDN6aKqWgoJwGKud581Ez+lp5AhNTw87DBXnoTqMoq/V12Vk8lTKB1Q76u2kJZu3VRi7ZVMc42ZfXdAT5csLbh+QuOkzdvNSdLUS7QMJJ+3rZV5W9e22ja1k27ZqZ7/dNi0oCLdTaqp+/dipG3VeysZCRg8D7N5HvEjXqmxW7QhYP/zwqrxqWbhQ0YkopKWlibskHWBGjjMjZ1o6qr8OoA2jvMCx0cM8C1TH9Xb7N9NVJm+rMHbLpjig7e4y76QNFFG+IGBnk6RI6aCVSNSTWZ8zi2emuxcv50Wj39mRbah+QGMVN8MkjDa+EtboJTS9r0oUVB5PhfH16iRdN/XjZVoLlTiERJFZs2aKhg394sMPIYSkrURJTPnwQ4iGDf1i1qyZIlosWrRI+p6ovY+qx1XtQ/9o2FVW9oLMGOBGP6/HIi/rTnb80wtr9FK7WhT7XTume2EL5anCmInRF6Ks0lXb1ZHuBzI2nFkYPZvWbjoydlmihdUTt/G1chcg0tLSonavFkKI06dPiy5drhFdugTFTz9BiDgYtyiRlylTIBo2TBGfffaZiAZO7AI344OMyPgE6L8yj+fUVpDxRUWqz9jNy0u7wap966ONYqe8enaHWVp26sXK9jGL64UtoCzWn+ORvlYie20pEgs7RYF+DIpaom3HCOHsOZnefYg+Dnd1aCcMfRz1z35w2nfsxIsHX0Q8hNUTr/0hSv0vWrQoYvfyqnmpxJjjZo2ck7VQ2jTs5CN73s26Kaf62YnnZb0B1WuNlBfZnegno7de2GiuvZPV16v+pidO1s5pRdkAYs4c+bB26lzRSyasF/Xppl6d1I3R9WGUt/rasSt33RW9eeLp06dFl2uuEV2CQfGTg3GGUrfkJ0B0CQZFl2uuEadPn45KH4wWaWlp4q67IITEtUibhTYLbZbo2ixmcZQ17W70NBvv3b5TZKRDpNJ1WjcyNovX9o0SL5Lz0/oGEF4ja3ecr2pT1W/6VSPn97NbDqvnmpH0y+qtzU80P6iycZbiN95W+TtHog3stKU2jNN6spJI+27tvDcgk0c8+Fjroz+WEI/5Xx8IIYQQQkhE6No1/Pett4zDrFoV/tu3b+T1AYBHHgFyc4F582qfU/R94QWgsNCb/Jo1AzZuDP//+OPepDlnTvjvpk3650+cqH3MTtkKC8Pn1eHtsmxZ+O+vfy0XT0s0+oyi66FD+rPaQ4dqhjPDqn29zEsvXXV9R7qNr78eeOUVIC+vug+asWMHMHZs+P9584B27eTy06Njx/DfgoKax//73/DfVq2qj/XrByQl1b4elN/p6c7SBbwrW26u+XlZvYhzkiOc/iMAcgHoDD1QLsUXAHg09KAZgMpbEzwaeqBc9gZDD3SGHltlK6w8rw7vND87KLdbO8NVpHTQ4qaejDDrc05pVPnX4tblKZFqg+sBvAIgT5WHEZW3Yhw2yDtdJ6zmto3/Vv7V3rZ3AKgcTjAPgNFwIpuuG/oBSELtutUrLyHxyJYtWzB58mQsWBBCly7Rz/+w9mZRjzhxAsjOrrbD+/UDFi/Wn596Hb9LF2DBghAmT56MLVu2uCuITSoqKlynkYXwuLqj8q/ZmBTv9kIk9NMj2japFyjpmbg5UOnmQCRcY4r9ewjQXdFxSBNONl21XR3pupax4axQ27Qy9o+MXZZoYfXw2g6N9NxbjyefnIAjR3Zh2bJSNGwY/fxpG8TGNpgyBRgwoBz9+9+OkpISdwWxgRO7INbjgx70X0Vm/JLxRZkRjT7jpd1g1b60UayR8UlZ4dSfJ2MLGNlUX1b+bSGRr5W+kfBfxcJOAWLvx1BDuyU2douWaNsxCm6vAfo45IlHu8WKWNuwtB+soY9DPqwekXou54VP2cu03ayRc7IWyslaN1ncrJuKhn5erCHLygqvNdqxI/zXzvqtSBDNtXdOiFR7yqydM1q39mXlJKlFC2dhI4XMOjujsMp1l24xKfOibuzmpcZqnZ6W5ChOFJ+cMAFHdu3CstJSxMCNXYN6PDXECQDZqLap+gFYDPtrk9zGV2gIYFlpKY7s2oUnJ0yQjB3/yF5btFlos7iBNou3da+sadf6EWXsBTP75sCB8F+zd1Gc2AZu0tUrmx4ydWOFjM0ia98oRHJ+SuSgXzVMpPx+drF6rhlJX6He2vxE84PeXPl3jebvzTphjXDiL49UPUXKdwvYf2+gLvt59UhEfywhnhPr7ZYIIYQQQhIFAGLhQgghsfv3nDnhuWJ6es2d7wsKILKywufsfo3FSIDau5brHVNEyVcvjPLFhNTU8FcRCgqqzxUXh8ug7L4uk6eyQ35Ojj39zWTv3uo4GzeG9VKfU/RTf81BWzbtVwjy8qq/npCVZV9HdTump7svm5s+YycvZXd+PV312kvd/rLtG4m8rOrbTRt7KcqXF7z+CoLylY2MjHAeSl5Kn1eXWakLo+tA/VUUmXRlyqb0Ze11quhgde+T0cuuLFyo1C1RSEtLE2n6zzJNpaqfWhxTJEvjQ1WfU3bFT0V45/sC1blihHeUz3CQp7KrvN7O+Gbx9GSvKs5G1Nw5fa9KP+2O/eqyaXfGz0P1lyi0X7d3mp9RuQpUbZBusz681sFMnNaT0z5nFM/oeLFKxzk24+hJtPqdl6J8fT5Dk79SH+rrK08V9pAqvqJnnkG6VjrIpOu2zpVyGV3LVl/v0MpCJX9CokAoFBKdO7cXEyf6hIigrWskiu0Xi7zjQdRfhVOL3a+IuY0vBMTEiT7RuXN7EQqF9LqIpyxcuFDq/qp3T96mKetGk7Dqe3G07AXZ8cSpfjISbZvUbtmtws5BtR2qzl9to2ptLLt5m4UpUOVrloYybyiwka6VXR2NfmBHlDrX9hM9m1bG/pGxyxItrJ64ja+VNETvS9hCCLFz504RDCaL7dshBG2DqEusbYNTpyDatz9LTJ8+Tbd/eIkTu0B9r5IdH2RExicgQP+Vl7aCE19UpPqMnbwiYTcYtW99tlH0xKhMMj4pGdtHpn/I2AJKXuo63KtqR/X7RG70VYfzyn8lEH07RYjY+zHUQrsltnaLVqJpxwjh7DmZ9t5BH4e8xJPdIlNP9HF42w+ciFk90cchH1ZPvPaHKO22cOHCiN3Lq+alkmOOkzVyTtdCOV3rpha1HnbKJLNuyql+dnRyU2/a9Ldt04y5G811MdLPrt56YaO59s6Jvl71N7ei9EV1X9u7t7qcyjow2bBOrw2rsDLr7PT0LS6uuU4uknVjlJfbdXpaSUuLzjxx586dIpicLLY7GF+8FsXWi7UesRLFlqw1t4tSfK1sB0QwOVns3Lkz4v0wWqSlpYm0NLlrUQjaLOpztFns1zttFmdiVgb1+nm9sVZdJ07sG+X9iL17ra8dGTtEJl07tpDbupGxWby2b5Q2juT8tL4BhNfI2h3fq66xSqFfNXLPKJ2Uw+y5dST8snpr8xPVD6rMJRS/muyzSVl/uZt6iqSY9S+Z9wbqsp9XTxLRH0uIx/wvYq0BIYQQQkiiEDb2IYSkU0z9EEErXmy6IuP4FpVOTeVBgF6YnBxjfRVJT6/taLXj4AVqOhvV8axEHUdxUhqJ0UYsVvGM2sNKt9TUmo5+N2Vz2mfs5KG0rdUmMcomM2rnsmz7epGXbH27aWPZdjOLr91QTDa+WRj1tau9Js2uc6vrw266MmUrKDBOV68N9cptVy+7ws2OahOtzY6KUe3s1QuTY+O6S0fNl0Ks8jykOl9sEM+yP6tkkUVYI+erVTwj57eT/Czvn9B3WBvVoxsdrPqQF/XktM8ZxbPTJ4z6oJ0+FM1+J5On07bRe0iSajOs9gGhlV5205XpI3rntf1Gpq71hJsdkWjyyiuviBYtUsQPP0AIB3aSW6m6nmKQd6zFaJNOZZGS2YIhL+Ir8sMPEC1apIhXXnlFv5N4iBebHRWg5n3WzuKDaNoLMuOJG/1kJdo2qRNbRy+dDBd5m9WHWRhljmF3wUCOTrpGYmRXe9UP3NpwBTC2abS6y9o/MnZZooXVq1undqieRHsTgdtuu1GMHRsQIkbjY1V9xsFYHW2JF9tg3TqIhg2D4uuvv9btI17hdLMjAWfjg4zIjlf0Xzkfr2XHTCdlc9pn7OThhd1gt33rs41ilqaMztpxWMb2kclfmKSr1cHMptIuxJXVV6uj1/4rgdhsdhRrP4Zaquo4DuyIaEu82C1aiZYdI4Q3mx3Rx+FM4s1usVtP9HHI9QOr/O30R7v1RB+Hs7B6deqlP0TJIx43OxJCfo2cm7VQTte6KVLVVhZlcrpuyol+dnVyWm/a9JWX9hWxeinfSD/L+5JJGtFce2dXX710vepvdvPTitm6Ne1L9DJh3VwbZmG9Wmdn5zqRLa/dvGTX6VlJtDY7uu3GG8XYQEAIIOZS1Vb1UIxerlVejt4b4fhGMjYQELfdeGPE+2G0cLrZkRC0WWTi0WZx3wfM6quu2SyyfcVIX5k1/Eb2jd7GU3oiY4fYTVfWFpJpS23dyNgsXts3iu7c/ME7AHebHdGvGrlnlE7KYfbc2mndC4s4iig2ZKL6QfM04Z18xFfGX+6mnmTbxqpP2SmbgNx7A3Xdz6tXT4nmjyXEY7jZESGEEEKIXcLGPoSQdIoJEd6lX9nAJjU17IS3+uqMXama6Eg4W9VfDdA7X1AQdjqqN91R9DZyfFvlqTjOtbuo25kg66V76FBYH7UTMyPDevf4vXtrxlPKZbbY0kin9PRwPWkd9m7L5qTP2MkjNdX+VzS1YWXb14u8ZOvbTRvLtls04htdm3pl06uT4uJwfSlh09ONrw+76cqWTatDaqpxG+rFlymvHeFmR7WJ1mZHAjW/wKB3vgBhR616kXAqws5NI2esVZ6KM1e7Q77t+7NGDlXqo3YoZsD6a9l7NfGUclkt5pDNz/D+WVm3eg8frOrRqQ6yfcpJPTntc0bxjOpP0UP7sqKdvhTLfmc3Tzttsw3Vi5BSUfslLUWUL2Bo29DJC5tO0pXtI3rnla+FKHml26xrPeFmRyRa/PTTT6Jp00bi9dchhAMbyQuxY+fWVTH6CpqyKMxqIbbb+Gp5/XWIpk0biZ9++knbTTzFi82OhOa+bvf+HS17QSYNN/o5kWjapE5sHbO6ztDkrWdfydS7WZhU1O5bRqIN69Su9qofeGHDaW0axYbT013G/pGxyxItrJd2qJ5EcxOB1atXi4YN/aKwEELQNoi6xJNt0KdPUIwaNULbRTzFzWZHAvLjg4w4Ha/MwtB/ZU9Hu74oJ+OdU5vCLA8v7Aa77VvfbRSjNI3O2/VJydg+Mvk7sTvU153RfUFGXz0dvfRfCUR/s6N48GOohXZLfNgtWomGHSOEN5sdCc31bPc+Qx9HfNgtTm1G+jjkrhev7AerOPRxyIfVq1Mv/SFKHvG62ZEQcmvk3KyFEsL5WjchabM4XTclq59dnZzWm1766jJZ6WKkn+V9ySSNaK69s6uvUbpe9DeZ/PSuLfVH9TIyjNedyoR1c22YhZVZZyeE/bB6ecqW125eMuv0rCQamx2tXr1aNPT7RaHD8cVrcWKb1BVR/BlaG095OdrIH+NVfCMpBESD5GSxevXqiPbFaOFmsyMhaLO40Y82i1y565vNIttXtm2r3kBIGWv1wsmO9zL6ytgsdtOVsYWM0rRbNzI2i5f2jaI7N3/wDsDdZkcC9KtG8hmlk3IYPbd2WvfqPLWi51dNZD+oUV+WaQO7/nI39WSnbWqMoxJiFkc2r7rs59Urb6L5YwnxGG52RAghhBBil7CxDyEcOMYoFAqFEnvhZke1cbrZEYVCoVCshZsdkWgxb948cf75QXHmDISQsI02bqy5yERvkYryYK2gILxQSW9BitFiIeX/Q4fCcbRf+9JbjGKUvxJe+a1duJKaWvtrYEKEwyiLcIzqwe3iJ2UxoXYhjfK1PqsvzbmNr5aSEojzzw+K1157zV2nssDtpgYUCoVSHyWamwj07t1NjB7tE0LSb0LbwFj/RLUN1q6FSEnxi6KiIld9ygzaBRQKhZL4Eu3Njpz6MdRCu8VY/0S1W7QSDTtGCD4no1AolGhIpF+ucbvZEYVCoVBqSzQ2O+rdrZsY7fMJN2PMRtTcJFnv5dequSHCL20rYRfphNG+aFs1N6yMk6FJW28jY6P8lfBVc0PUfHE1tbIs2vjFqH6512ystZwbmoiykaf2RdqCyuPacnsd30xGJyeL3t26RbQvRgu3mx1RKBQKxb1w8wdvAeQ2O6JQKBRKdITjHUkw/tcHQgghhBBCCCGEEEIIIYQkJEuWLET//mUIBu3HycwEbrsNePXV8O/c3PDvzEz98GPHAo8/Xh126FBg8WJ7eWVnh+N07Fgz/6FDw8fVaRrlr5xXGDoUGD68+vf48eGy7NhRM96ePeG/ffrY09UJM2aE/zZqVPN4s2Y1z0cqvpqUFKB//zK8887b9iMRQgipUxw/fhzr17+Hu+6qkIpH28A74sk26NkT+NnPkvC3v/3NfiRCCCEkwjjxY6ih3eId8WS3aKEdQwghhBBCSN3l+PHjWP/ee7irQs6PrSYTwG0AKqeGyK38bTA1w1gAj6vCDgVgc2qI7Mo4qqkhMivTyNWkaZS/cl5hKADV1BDjES6LZmqIyqkhIjg1hDJ100zt0ExzPlLxzbirvBzr33sPx48fd5EKIYQQQgghhBBC4hVudkQIIYQQEkckJdkXQgghhBBCCCH1m9LSUrz//j/Ro4ewHWfTpvDLZhkZQHHl5xWLi8O/Z8yo/XIdAFx9dXXYjRvDx/761/Bfocpa+TSImo4dw8fuvrt2/ocOhc8dOlSd/6ZNtfPPzq4dNje3Omy3bkBqKrBsWc14//pX+O/llxvXh51PnSQSPXoIvP/+P1FWVhZrVYgFSRJCCCF22bhxI3w+4JZb7MehbVCTumQbJCcDt95ajvXr18VaFddw3CSEkLqBEz+GGtotNalLdouWumTH1AdoqxFCCCGEEBk2btwIHwAJN3YNNiG8gU4GgGIAovJvRuVxnakhrlaFrZwaonJqCPXUSWh+A+FNjgSAu3XyP1R57pAqf52pIbJ1wuaqwnYDkApAMzVE5dQQJlPDKp3NJFG5BeGXHjcqE3pCCCGEEEIIIYTUKbjZESGEEEIIIYQQQgghhBCSgOzZswdnzpTh6qvtx9m8Ofz38ceBRpWfV2zUKPwbADZsqB3nwQerw3brFv6bm1s7nB5KeIWlS8N/77sPaNUq/H+rVuHf6vNq5syxDjt+fPjFwsOHq489/nj4hcF27ezpWhe46irgzJky7NmzxzowIYSQOseOHTtwxRUBpKTYj0PboG5z1VUV+OyzT2KtBiGEEALAmR9DDe2W+gXtGEIIIYQQQuomO3bswBWBACTc2DWonBricQCV0z00qvwNADpTQzyoCqtM9WxODaGZGkKZzt0H/H/27j+2juu+8/6H8g95g2yp1AmFxoCc+Akky45A+QmQ2u5GhakCqVJcpgXWrkhDKNCKLJU8Bow1gSaLSxRZEpsAe5X4WT+tBFL7R6CSl438pDVvA8FYk4aRdaUaqE02W7sS3NQUEOcRmyx418imxiqe54/vHM7c4dx75/6Y+/P9Ag6GM/fMzLlDifM9Z86cI7+6pwP+evjzsFyCvE/LBksKVQ01LRsEqV+rhnsl3X/HHdqIG90YAAAAAAB0PQY7AgAA6CBJZl/s9lkYAQAAAADN8e6770qSPv7x5PvMzdly3z5pYCBI+/bZdveCYNjQUP1ljO57/rwt3Yt+jlt3n4dFX+yLyzsyYi8BupcFXX/HTKZy+cLXoFzqJvfcY0v3bwOdK8ksq90+2yqA1nv33Xf18Y//oqZ9iA1K9WJs8KMf/X/tLkbDuG8CQG+opx0jjLilVK/FLVG9Esf0A2I1AAAA1OLdd9/Vx39RWzt2mF811D5JA6HkVw0VUzVUA1XDXfu66lykarizHlM13DVYUVzeEdnARm4AJDe8T5WqYck1KJe62cd/8Qv9+Mc/bncxAAAAAABAChjsCAAAAAAAAACALlQsFiVJ//pft7kgHWJiwl5s3NqS3nrLtn32s+meM5u1pf+r2OHW3edp7R/l/i1sb2/XtiMAoCe8//77Ghy81e5idAxiA+lf/Svpvfd+XttOAACkhHaM8ohbdiOOAQAAAHrT+++/r8FbtGPHmZAN1rQlya8aKuWqoVzVLVK121mvVrVrdP9q9t26pX/5l39p8CgAAAAAAKATMdgRAAAAkKIbN9pdgvYpFqWFBWl01GYOHR2Vlpd3d3itZHk52P/MmWAm03LncrOUzsxI16+Xzxs+bj3lAoBe0se3KhUlLUgalc1kNippWbs74FSyHNr/jIKZ1RrJW4zkradcAPrDBx98UPM+U1O23N6WPC8+pcmdP1pXcvG7+zysXN7oS3PHjtlybU1aWrKfh4crl6fcNUh6PR580JY3b5Zuf+cdWx6ITunZ5P3LqeffBlAO8WL9cVnSuK7RWXc3EuRB/7jtttryExuU6tXYAOgGxByNtQVdlzSjIHZYkL0YF1VvvAE0Q6N1VeKWUsQtQPMQh7TuWZlTUOX4g2dlAJKib179feBq7W+XJK/7vFICJKnGZuwSruq1Lckrk9Lkzh/983M98nlYubzRgYD8qqHWJPlVQ1WpGpa9Bkmvh1+1U6Rqp3f8ZbWqXaP7V9PIvxWgWxHf1B/fNBKDbGwQqwBAM/Xx7axl/c2k5M9+G+2bBgBpYbAjAAAAICVnz0r33tvuUrTPV74iTU5KhYKtFwrS2Jh06lSy/UdHLb/b//x56ehRe2gRdeqUncuZm5MOHdo9ONLWluUNHzdcrq24nv8A0MPOSurjW5W+ImlS1qFa/nJMUsJblUb9/G7/85KOyh4o1Jt3yz9/OG+4XNyqADTq8cdtmcuVxr9ra9Zp5+zZ+o+dpHORO//CQtBB68YN6eJF+/kLX9i9T7m8jz1Wmm9wUMrng3g/+uJgGg4ftuXFi6VlfP55+/mzVababHR/IG3Ei/XHi82M6zJVznO0hmMBUcQGzUVsANSHmKOxNqoNSYckzYW2TUo6rdJOr/3cqRi9gbiluYhbAEMc0rpnZc6Gv185PCsDkBR98xrrm5e0v12teSvJVGrsBhLyq2bKqTQuWJO9oNtA1TDRy8fu/AsK2lpuSPKre4qpGpbNG6kaalBSXkEc1IKqofyqnS6qtIx+1U7VqnaN7g+gFPFN/fFNI4NEbW3ZOwoAgOagzbU1/c2a+eyX6jqAdmGwIwAAACAl09PtLkH7bGzY4ETZrLS5aTOHbm7ajKaFQvlZoJzlZcuXy5XOzuo6+YYfSLi88/NBvtVV++z8+dLjvvCC5c3nS2c1zedt+wsvNPc6AECn6+NblTZkHa6zkjZlM5ltymZYKyiYRa2cZT9fTqWzxblORzfqzPuCnzev0lnW8v52blUAGjUyYnH63Jy0f38wg9nx49bBOGkH6DDXMXnfPunMmeTnv/deO/e999p6Nlu+k3Nc3pGR3flOnAh+/q3fqv271Gp42Moc932mpuzzsOiMcbXuD7Qa8WL98WItcV25mXbX/c9zFc7zx0m/EFAGsUFzERsA9SHmqD/mKMoGFMiE9t+WxQ8FSZdj9skpPvYAOh1xS3MRtwCGOKQ1z8qcq6o+aDPPygAkRd+8xvvmJelvV0vecH+8cFr3G7tzlRq7gYRGZPHLnKT9sgGOBiQdl7WP1FE13Hmxd5+kKlXDkvPf65/7Xn89q/IvCcfljakaKlQ1VAuqhhqWlTnu+0z5n4e5613v/gAqI76pP75xcrn4eKSSP+ahOwA0VR/fzlra38xJ8uy3kb5pAJAmBjsCAAAA0HSvvWbLU6ekAwfs5wMH7IGDJL3+euX9l5Zsefq0zWTquE6+L764O+8TTwTbXAfhaIcKN8PUyZOl2916eAYqAEBv829VOiXJv1XpgOxhgiRVuVXJv/3otGxmNcd1OnqxzrzuVhS5Ve2sc6sC0Ayzszbgp4vPJeugfOGCNDRU3/HcsX70o+Tndy8BZjK2PjtbPr/r/JzJWAfqcnnD9Yf77ktW/kZduGDXL/x95uelb3yjNfsDSEej8WKjcd2W7OW/eUkHy+Q5KynBn12gKmKD5iI2AFCLRmOOt/zleGj/QVk7lBS0S0nS2/7yobpKCnQG4pbmIm4B+lsrn5VJ1o7xiOzFnEp4VgYA1TWrb16S/na15I2ztSUdPWpx4sFyjd1AjWZlMUWoaqh5SRck1VE11GzoWEmeu7jzu4GNMv56meqeZhW8PJyRtFohbziualHVUBdk1y/8feYlJa3aNbo/AEiNxzdv+w3gD9XYANWPfh4AACAASURBVH72bLJ2QQAAkmhlf7NGn/0m6ZsGAGljsCMAAAAgZG3NZu0cGJBGR209ys1aubVlDdwu7/JyaZ5o/vDPN27YPjMzpcdeXrbtcceMO97ycrC+vCwVi0G+0dH4GUiLRctfaXZSd8xKqZIb/hR9+/eXbv+VX7Hl3/995f0LBVuGO/WG18MPLFZWbMaFcF63fz7SS67cjKpJPweATrAmm0VsQNKovx7lZtHaknUcdnmXI3mi+cM/3/D3idyqtOxvjztm3PGWQ+vLstnmnVHFz4hW9PNXmi1tIEGqxM0mG7lVyb9VqcqtSv6tRpFb1c7663XmrXYr4lYFoFlOnpTOnQtmMJuY2P1SYLnZzaLbh4eDY62sVN43fH4Xy6+s7B6QNOqZZ4K8I3FTXPrcTG5TU/W95FiPoSG7fuHvMzGxuz4jxV+XWvYHkiBeLD1Hu+LFRuO65/w8E2U+X5PNhFauMzxQK2KD5iE2QL8g5ig9R7tijlf95aOR7YOy2ThXquwPdCPiluYhbkG3Ig4pPUc3PCuTrB1jRbtf1IniWRnQ2+ibV3qOdvXNq6W/XS154zz3nPXJmyjX2A3U6aSkc7L2D0/2PCValXKfRUW3D4eOtVImT9z5V0L7VItxngnlrVA1lF811JTqG7ipHkOy6xf+PhPaHedJ8dellv2BXkR8U3qOdsU39Vhbk6anyw9ODgD9hDbX0nN0a3+zWlTrmwYALeEBAAAgEUne4qI8zyP1aspmd57DlaRstjSf257J7M6bz5fmCafwdncul7+e86+s7M6byQT5Vldt2/p66f5XrgT7l7sWceWI+z7V9q/1M5fctd3eLt2+vV15/1xu9+8inNw1i36Wz1e/JqTuT4uL7t8OnPHxcW886J9O6oKULfM3ORvJt3NfiMmbj+Qp+dseOWY4fz3nX4nJmwnlW/W3rUf2vxLav9y1SHSvSrB/rZ+55K7tdmT7dsz+teR11ywfyZtPcE1InZUW3e8WSNHi4qJXLbbu5pSk7hBNrl4VrQf1U7L2i0UvLTv/7kgdmYgXd5+jXfFiI3Gd+96rZT6/VuZ3lda/K1LjaVzyxsfHU/vb7IyPj3vj4/K8DrgfpZGIDWpPabeHERf0byLm2H2OdrdRef41cus5ybsZyZsLfc/50PHntbvditQ/qVVxSsl9owPukWkn4pbGUyue6/GcrDsTccjuc7Q7Dkny/KuW4/OsrLeS1KL26g64d5GqJ/rm7T5Hxb/hFa5lpTy1xqLV+tvVmzd8jVZX2//vj5Q8jY+nW0/spzg8SUwVTS7ejMaH/Zpa2W6Rpl5/ftPPifhm9znaFd+4OGV9Xd78fLDP/Pzu9xE8T961a/HXv93/pkjppbTrp/1Gsj6y7Y4VSM1JtLnuPkfF+1mC/Wv9zKVa2kYbefZbrW8aqXsT9zt0mS/vEQAAAACtrUlzc1I2K237tfrtbVufm5M2NnbvMzwc5F1dtW1LS7b0vCCfqzGGPfigbXMzfYbPv7lpn21uBuePm+VhYWF33kIhyDsyYrMiPf986X6v+tP8HjpU/nokqQGnaXzclpcvB9uKRSmXq7zfQw9ZnkxGGhvbPTtFJmO/q6Wl0pkilpZse4YpAAF0sDVJc5KykrZlLZHb/vqcpJhblYZDef1blfxblcJ/yr3IuiQ96G9zM4+Fz7/pf7YZOn/cDA4LMXkLobwjshkBIreqnRnpK9yqEj1NSJN/q1LoVqWipLhbVS15M7Lf1ZJKZ4FY8rdzqwKAeC62d/Wq4eF2lwhoPeLFUu2OFxuJ6571P4+b2bcoaVp2rarNEgz0M2IDID3EHKXaHXMU/OWMpLHQ+rSk0yqdxdQ5KmkytD4p6VSZvADSR9wCJEccUqrdcUgtz79qwbMyoDfRN69Uu/vmhVXrb1dvXkl69lnLOxLX2A2ghIt5XLxJ1RDofMQ3pTolvjl6VJoMNYBPTkqnTtl7CE6xKE1P2/c/yUN3AH2ONtdS7W5zradttJ5nv5X6pgFAKzHYEQAAACDp5ZdtOT0tDQ7az4ODti5JL720e5+nngryugfyhcLufHGiD/AvXbLlxIR04ID9fOCArYc/D8vlqud9+ml7YHHjRrBtetoeRBw8mKys7XDiRNApwnXw3bev+n4jI9Izz0grK9L8vO0ffVjzxhu7f0+FgvSP/9i88gNAGvxblaYl+bcfDfrrkhRzq9JTobzu1pPwVrWr8drdXiYk+bcfHfDXw5+H5RLkfVr2MCJ0q9K0rAG9g29VOiEr45iCBwnlblW15JWkN7T791SQxK0KAMpzA5fmctLsbHvLArQL8WLnqSeuu+rnmSjzec7//KmGSwf0NmIDID3EHJ3rpoJOtnnZNQ4PPuB+R1dU2iE3Li+A1iFuAZIjDukstT7/qgXPyoDeQ9+8zpWkv109ea9etd/XRLnGbgAl3EvLOUlUDYHuQHzTWdx1v3KldIClfN6ucXgC5lzOtj3FQ3cAoM21AyVtG6332W+1vmkA0EoMdgQAAADIGuUlG1DHDa4THmDHNYCHDQ3Vf77ovufP29I9QHDcuvs8LPrAIC6vm2HBPYRws0Rk4oZzDglfg3IpTYOD0oUL1inClTefr62D7xNP2PLZZ4Nty8v2u8zndz/ImJysPtsUALSTf6vSPpWO1O86DcfcqtTArWrXvu72ErlV7azH3Kp2PQyIy+tmT3APGNwMENVmZR1IkNI0KOmCJP9WpYzs4UDcraqWvMuy32Veux88TPqfA0C/qGVmt5UVy/vMM+mWCehkxIul2h0v1hvXfdtfHitzzDlZJ5VGfndAtyI2ADoDMUepdscczrRKr9UJf7kU2ubikYcj+56MyQugMcQtQDqIQ0q1Ow6p5flXLXhWBvQm+uaVanffvHLi+tvVm/fbfmP3sbjGbqBPuDgmiRU/L1VDoHsQ35Rqd3zj2uMejjSAn/QbwJf8BvDlZfvdXbnS2O8DAHoFba6l2t3mWkvbaL3Pfiv1TQOAVmOwIwAAAKDHTUzYA5OtLemtt2zbZz+b7jmzWVsWi6Xb3br7vJKhISu751kn35Mng1kicrnq+7uZL8IzXoyN2dI9uHCiDzIAAK01IWuY35Lk36qU8q1K7lYUuVXtrCe4VWlIVnZP1unopIIZIKK3qqR5/VuVIrcqXjoDAAB9rRvjxXriui1Zx5usghnQ4o75iOI70bRyQAUAAHpRN8Yc7vNo7ODWk86iWmteAADQXN0Yh0i1PStLimdlALpNt/bNixPX366evFtbNmhCNhvkAwAA3aOX4hvHxSzuXYJHHokfiKmdA08CAJqrG9tcm9k2Gle1r9Y3DQBajcGOAAAAAElTU7bc3g5G9o+mVpzfDebjXL9e+nlYubzRxnw3O9LaWjCYz/Bw5fKUuwZJr8eDD9ry5s3S7e+8Y8voLBJRo6P2oCD6wOLtt215zz3V825t2TLu2pWTpKMGALSL+3O2rdKR+sOpFeeP3H50PfJ5WLm80YZ6NzPAmoJG+Cq3qrLXIOn18G9Vityq9I6/rHKr0qjsRfLowwj/VqV76sxbDbcqADDd3LmoWLSZ4lxdZnRUWlgI6jBAvYgXS7U7XqwmLq77ob9Mu2MN0Iu6OTaQSmODM2eCWXKBTkTMUardMYfbP/odXTtU+HqUa6OKywugObo9RnEKhcrfo1i0to1wW8fy8u7nt0CjiENKtTsOaebzr1rwrAzoTvTNK9WpffPi+tvV0zfvh35jd9qDIgDdopsnqyhKWlYQ+41KWpC9JB02kCABvYb4plSnxjduvZb3CQCgn9DmWqrdba7VhNtG63n2S980AJ2GwY4AAAAASY8/bstcrvQF07U1a/g+e7b+YyfpxOnOv7AQPEi4cUO6eNF+/sIXdu9TLu9jj5XmGxyU8nmbiaBQaHxmgyQOH7blxYulZXz+efu5WkeG8XFbfuc7wbbr16VLl+znRx+tnLdYDK6Hu7aS/X4l+72Gfy/Ly6WfA0Ancn/OcirtMLIma6hu4Fa1q5G70vkXFDwkuCHJ/3OrmFtV2byRW5UGJeVlsxEUlGym2Eb5typdVGkZ/VtV1UZ8//aj0O1H1yX5tyo9WmdedytaU+nvZTnyOQCgOxWL0qlTQf1MsuXkpHT6NAMeoTHEi83VaLxYT1z3A395qMwxq3WiaUUnIwDNNzpaGhucPy8dPRq0WQKdhpijuRqNOVy70oJKr99lfxm+HuORz6J5HxcA7LaxYfFKJV/5irVthNs6xsasDQRoJuKQ5mrls7Ja8KwM6E30zWuuNPrmletvV0te5wd+Y/ehco3dALpCUdIpBTGq/OWkpNPaPeBRJZnmFg3oCMQ3zdWs+OZypAHcrbvrVW0gplYMVAUAnYQ21+ZqZX+zep79VuubBgAt5wEAACARSd7iojzPI/Vqymbj3xnLZOTdvBnkc9uj+0e3ZzLBtqmpyvtWOn82G3+euPzRvC5tbwd5rlxpzfUMf/9wctei0rXb3i6/fz6f/FzR63HzZvm80d8zqffS4qL7dwZnfHzcG082oQqpQ1I25u+XJC8jeTdD+Xb+rkZSdHsmtG2qyr6Vzp8tc564/NG8Lm2H8lxp0fUMf/+Se1WCa7ddYf98zHdLmvdmhbzR3zOps9OiuO8gfYuLi165+kWvp0p1q05O+byVe37e6j2eZ0tXv8vlmnNtFhcXvbTs/LsjdWQiXmxuaiRerCeum/I/rzXmq/Q7IXVGGpe88fHx1P42O+Pj4974uDyvA+55rU7dHhvkckFsEN6+udnY8dNuDyMu6N9EzNHc1EjM4cnal5LsX6mNqtz1IPV+alWcUnLf6IB7cKtSt8YoLl25Uvq3Ii7P+rr/dyQbxC6bm/ZMWJJ37Vp9527Fcz2ek3VnIg5pbmrVs7JqxwonnpX1VpJa1F7dAfdNUvVE37zmpkb65lXaP+471pLX84JYkL543ZnGx9OtJ/ZjHF4p9unk5Nqc5mWxn+cvXYybS3CMdT/vtTrL0Mp2izT18/ObXk/EN81Nab17UO47VjoeqfdS2vXTfiNZH9l2xyuk5iTaXJubWtXfrJ5nv/X2TSN1T+J+hy7z5T0CAAAAIEmanbVZCKamgm3z89KFC9LQUH3Hc8f60Y+Snz/jT2GSydj67Gz5/LlckHd1tXzewcHg5/vuS1b+Rl24YNcv/H3m56VvfKP6voODwf5ONiutr0snT+7Ov7JSeu2mpuKvx9CQzfgQd50vXqzv9wwArTQrm2EgdKvSvKQLkur5EzYbOlaCW9XO+d1sWxl/vcztR7MKZhDISFqtkDd0q1KLblW6ILt+4e8zLynBrUqDof2drKR1SdFbVS15h2SzOcRd54uq7/cMAOgcS0u2nJgI6mmDg9L0tP3slkC9iBebq5F4sZ647nxoXwD9wcUGp0+XtuGeOGHLF19sfZmAJIg5mquRmEOy9qUrCq6hux7nIvkGtTs+mVLl6wGgf509Kz3yiD1HreS112x56pR04ID9fOBA8Jz89dfTKyP6E3FIc7XqWVkteFYG9C765jVXI33zpOT97WrNK0nn/cZu+uIB3c1vvtaEglh1UJJ7pF3t0faWpKOyePFg00sHdAbim+Zq9N2D6DsC1WIWAIChzbW5WtXfrJ5nv/RNA9Bx2j3cEgAAQLeQbPZArwNGFSf1d5Jqnzng2rXyMxuQSP2SWjEDbLfpx5mySK1JO/eqGtI1lZ+1gETqxrQo7jtIXzNmLF5dDWZXlWw2s/X13fnW1+XlcqWz0OXzpXnCdZWVlSDfykqQJ58P8lXaP5pve7t83nLfJ5Ox9Ua+dzS5/JVSvb+LRvcPH6clM2WTSA0k4kVSv6VWzTzcjJmBiQ1aGxtUytOM9ty028OIC0idnog5SKTqqVVxSsl9gxil42MUdwx3TSrtk83aZ9HvfvNmUOZ6fueteK7HczJSmok4hESy1LL26gbqziRSNNE3j9TvaXw83XpiI3H4qixW2qkjSd56TL51ycuF8mUkLx9zj3Lx2koo30ooTz6Ur9L+0XzbFfKW+z4Zf72R7x13H65aN2zgHl9t/6z/vRqJJVrZbpGmZjy/IZEaScQ3JFL69dN+I1kf2Ubu8yRSrYk2VxKpeuJ+hy7z5T0CAAAA0PMuXrRleOYIAAA6iX+rErcqAGidQkE6fjyYXVWS5uako0eltbXSfEePStPTpdvGxqTl5fjjjo6W/ryxIc3M2D5Opf2j+U6dqv59ZmZKv4/7fjMz9X3vVrp+3Zb5fHvOD3QD4kUgfcQGlb93GtzMssVi6Xa3Hi4TgNYg5gA6DzFK5e+dFs8LYpVK5uZsOThYun1oqPRzANURhwBA96JvHpC+gqTjksJNpnOSjkpai+Q7Kmk6sm1MUkzVTgVJo5GfNyTN+Ps4lfaP5ktQNdSMSr+P+36RqmHi791K/qNtVXq0vSYr59PpFwdASohvAAC9gDZXAOhsDHYEAAAA9LCBAUtzc1I2Kw0Pt7tEAACUGvDTnKSsJG5VANA67oW+zc1gWo8rV2zbpUu78125EuTb3LRt4Zf6nNdek7b96SpXV23b0aO2jG6P239hISjT5qbVZQqFyi/yra0F9R53ju1tW5+bs5cVa/3ecZJMjVKPixftBcITJ+rbH+hlxItA6xAbtD42GB+35eXLwbZiUcrlKu8HoPmIOYDORYzSOe0XANJBHAIA3Yu+eUDruAGJNiV5fvKrSLoUk+9KKJ9fNVRM1U6vSdr28/lVQPlVw13b4/ZfCJVpUxbPFVR5ICI3EFA2dI5tf31ONthS9PtU+95xvASpHhclZSRVerT9rJ9npM5zAGgf4hsAQC+gzRUAugODHQEAAAA9zM22mctJs7PtLQsAAHHcxNA5SdyqAKC1XH3h0iV72a5YlB5+2F54O3cuyOdegrvvPnvprlCwF/rKeeopaXDQfh4J9V6cno7fHpXLSQcO2M8HDkgTE0E5y3n55d3nGBy0dUl66aXav3erzMxYJ7HZ2aDsAALEi0DrEBu0PjY4ccLOPzYWdB7fty/dcwKIR8wBdC5ilM5ovwCQHuIQAOhe9M0DWsfFTJdkgwUVJT0sG7AnXEVyg/jcJxs0qCAbkKicpyS5R7ThKuB0me1ROUl+1VAHJE2EylnOyzHnGPTXJSlUNUz8vVtlRvbC+KyCskddlV33iTKfA+hsxDcAgF5AmysAdAcGOwIAAAC6TC2zba6sWN5nnkm3TAAAhNUy+9eKn5dbFQC0nuuUND0tHT8unTplL8/FmZmR9u+Xjh6VRkdtcJ5yhobitycdyOfgwdJ19+Lg+fPl93Hl2bcvGCggPFiAe2lQqu17R4WPXS7Vwg10tL7ObHjoL8SLQGciNmh9bDA4KF24IM3P23omI+XzdB4HmoWYA+gNxCjtb78AUDviEADoXvTNAzqTazKdlnRc0inZ4D9xZiTtl3RU0qhscJ5yylQNyw7kExWpGu4MfFSharhTnn2SBkLJjYMfqhrW9L2jBhKkWriBjtYlVXq0/W1/eazG4wNID/ENAKAX0OYKAL2HwY4AAAAAAAAAAOhDw8PWQWl93WZkKxTs5bnRUWljI8i3sGAv401NSaurlv/mzfaVu1FJv3eatrbsBcyNDenaNQY6AgB0BmKD9sQGQ0PSxISVYWVFOnlSunHDPsvl0j8/AACdjhilfe0XSWSztiwWS7e7dfc5AAAAADRiWPay8rqknKSCbPCfUUnhKtKCbECeKUmrfv4urhom/t5p2pINdLQh6ZoqD3S0JRvoKavkA0YBAAAAAID+xGBHAAAAQB/opRk6NzbKf5diUVpetk6+AwO2XF7e3bkWANA+9cwM1okKqv49rss6+7jvvCDr1BPVrBnUAKBew8M2I9vmpr0MWChIR48Gn09O2vLcOWlkxPLv3ZteedzL/c7167as9HLc1JQtt7eDGemiKara945T7tiVzhO1sSGdPm0/X7ggHYxO9wkgVq/ER5XiyGbPsAvUi9igdbGBa8eMtl++/bYt77mn8v4AGtMr99dq7VRFScuyl+AG/OWyvx3oJsQorW2/SOrBB20ZHVjqnXdseeBA884F9KNujleKsmdj7jvMyJ6dAUAv6pW+eYVC9e9x/bpN6OG+88KCTfIBtMqwpGckbcoGMypICleR/Kqhzkka8fOnWDVUpGq4E+9UGvfVrxpqWzaQUVyKqva945Q7dqXzRG1I8h9t64Kkao+2f+gvP5vg2AA6QzfHMbW+NxDOe+ZMZw0oDgBIR7+0r8Y9Dy733gIAdBIGOwIAAADQNba2ynfe3dqSTp2Sxsas44Vky7Ex206nCgBAs2zIHgJUy3NINlucMynrABR+lh7t9AQArXTmjHXguXrV1g8ckD71qfL53Ut7xaKUy6VXroWF4IXBGzekixft58ceK7/P44/bMpcrjf3X1uw7nj0bbKv1ezfTjRtWpxkelmZnpaGh1pwXQGdIEkdWkmlWQYAyiA1svZWxwfi4Lb/znWDb9evSpUv286OPtqYcALpXtfhiS9IpSWOyl+DkL8f87Tw6QTcgRrH1VsYotTh82JYXL5Zej+eft58/yxuuQN86pWCwAcmemR2SxS8AgM6zsWEv/1fLc+iQNBfqCDE5aZN8MBkh0nZG9tKuX0XSAUmVqkjuJeCipBSrhlpQ0PfnhiS/aqgKVUP5VUPlVNo2syb7jqGqYc3fu5luyAZUGpY0KynJo+0f+MtDaRUKAHy1vjcwOlqa9/x567+zvNzacgMAkFTS9tWi4p8Hu/cWeB4MoJMx2BEAAACArvHHf1z+sxdesAcQ+XzprKT5vG1/4YXWlRMA0LuuqvrMaEU/T0Y2o5onm40tJ3t4cDlmn5zqm0ENABrxe79ny0ceCWZqu/de2zY/H+TL52156JDl2bevtBPz9RSm47733qA8c3NSNiuNjJTPPzJieebmpP37g+9z/LiUyVhHJifp907Diy/acm4uOHc0AehNSeLIcrPqrvufp9kZH5CIDdoRG5w4YeWZnAzOfeiQdbDO521QAwAoJ0l88YKsPSqv0vgi72/n0Qm6ATFK62OUWgwPW9nn5nZfj6kp+xxA/1mWxRrzCuKPVf+z8+0qFACgrKtXy09A6BSLlieTkTY3rV/e9rYN5FkoSJfjOkIATeRXkfSIbPCfAUl+FUnhKpJfNdQhP88+lU5UlkLVUPeGyjMnKSupQtVQI36eOUn7FXyf47K+RqGqYeLvnQb/0bbmQueOpqjX/eW+lMsGALW8N7C8bNtyOYtfwnnHxoIBvAEA6BS1tK9eDuXdVvDeQtbfflEA0LkY7AgAAABAVzh7VvrRj8p/PukPWX3yZOl2tz45KQAAGnJW1nkoXyXfW/5yXDajmiQNymZHkKSlUN63/eVDzSggANTo4Yel9XV7yc7JZqWVFWliIth28mTpS3TZrHTtmu0rSa+80txyzc5aByPJOkyvrtq2JPvl8/YinTM/L124IA2FpplM+r3TQL0E6E9J48g4W7JBDOYlHWxmoYAYxAbBtlbFBoODVp7o9Vxf393OCQBhSeMLVwWJ/kk5Gfkc6GTEKMG2VsUotXLxTCZj65mMrX/jG+0tF4D2cc/Cnghtcy/8M9gRAHSWs2dtgM18lQrmW35HiPHxYIDuwUHptN8RYmkpfj+gWR6WTQ4RqiIpK2lFUriKdFKlgwBlJV1TMLFEk6uGmlUwWUVG9gJygqqhZmXtOqGqoeYlXZAUqhom/t5pqKfdyMV6QxVzAUDjanlvwMUpp09b/OKcOGFLN3EZAACdopb2VZd3Qva+gvzltP/ztACgczHYEQAAAFCDtTXpzJlg9syZGWljY3e+jQ3rCODyjY7arABh7jPJZgtw+QqFIM/ycpCv0v7RfMVi7d9ndNTWG/neUS5/pZS0nNPTlTsIu86z9X4OAN1mTdIZBTNlzUiK+9O8IXv5yeUblY32HxaebasQyhe6JWk5lK/S/tF8CW9JJd9n1F+vlq/S944qN8NYpdnGoqZlnYWqvW/6qr98NLJ9UDZbwkqCcwFAqwwPW5ztZi2bnY2PnScmSvMcPGj7el7wgp37PKrW7ZL0zDP22cqKNBIz7WW5fU+elM6dCz6fmCh9UbDW791s4dnkyiUgbcSRnRtHxnlO1jm+w95lRg8jNmhtbCBZeaLXc3i4NecGmoX4onPji2p/ynh0gm5BjNL6GCWsWpuFi2dWVoLrMTFR+vIY0G7EK62NV1Zkz8TCfwbc9alnMGgA/YO+ea3vmzc9bfFbtYG3X/U7Qjwa6QgxOBjEgEDahmWDBHl+mlV828ZEJM9Bf19PwfMW93lUrdsl6RkF/YFiqoZl9z0p6Vzo8wnFDxKU9Hs3m5cgldsH6EfEMa2NY2p5b8Bdt2hblVt//fXq5QWAfkf7aue2r7q8UTyiAdAVPAAAACQiyVtclOd5pH5NKyvln9mtribLl88H+dy2uPzr6/Ky2fr3z2RKy+62h7fFHV+y7fV877hUbr9wqnbdr10r/e7l9nPlDF8jz7N1d53a/W+I1N60uOj+7cAZHx/3xoM+6qQuSisV/q6uJsyXD+XbuafE5FuXvGwD+2ciZd/5Ox5KcceXv72e7x2XEt2TakiV9smEPsuH1nOSdzOSNxe6zvOh485L3naNZSJ1VloU9x2kb3Fx0UsSU3dLSlpHIFW/jouLi15adv7dkboyEUd2dhwZTasJy0jq/DQueePj46n9bXbGx8e98XF5Xgfcj5qRiA0aT2m3hxEXkDwRX3R6fOHKmY9sz4euU7v/DZHam1oVp5TcNzrgHtlIIkZpTWrFcz2ek/VPIl5pb7ySU/x1IPVHklrUXt0B9y5S44m+eZW/d1xK9Pe6ht9BpX0ymeCzfD5Yz+Xk3bzZ/n8/pOal8fF064m9EofX04ZDqj21st0iTb32/Ia0OxHHtD6OqeW9ARe3bG+X5t3eri9mInVnSrt+2m8k6yPb7liB1JpE+2rl7x2XYk6QVwAAIABJREFUEt3nEqZ621ev1bEPqfsT9zt0mS/vEQAAAIBERkdtubkZ1AKvXLFtly7tznflSpBvc9O2jY3tPu5rr0nb/mgGq6u27ehRW0a3x+2/sBCUaXNTymZtBoJyMyhI9tncnOV159jetvW5udIZFZJ+7zhJatKVFIs2e1Q2W332qEzGrtPSUumsDktLtr0ds5wCQFr8P83alHZar/0/zboUk+9KKJ9/S1LMLUWvSdr28/m3Hvm3pF3b4/ZfCJVpU1JWNotAhVuS1iTN+XndObb99TmVzn6Q9HvH8RKkZnEzJ8zIrpNbn5Z0WvGzRhyVNBlan5R0qkxeAACAehFHdnYcGfWsbGbeuFmAAQDoFMQXnR1fZGTXaUmlM4Uu+dt5dAIA6AfEK+2NVx6SlJPFHWPaPRM7ADj0zWt937xaFPyODzMzdp3c+vS0dPq09fMDAKBfEce0Po6p5b2B8XFbXr4cbCsWpVyu8jkAAIb21e5sX73o73OihnMBQKsx2BEAAACQkGv0vnTJGvKLRenhh60x/dy5IJ9rYL/vPmvQLxTsYUE5Tz0lDQ7azyOht9emp+O3R+Vy0oED9vOBA9LERFDOcl5+efc5BgdtXZJeeqn2752GXM6u31NPJcv/xhtBRwqnUJD+8R+bXzYAaCf3HPaSrNG9KOlhWcN3+E+zawy/T9b4XpA17JfzlCT/tlDyQvV0me1ROUn+LUkHJE2EylnOyzHnGPTXJSl0S0r8vTvJTQW/h7zsdxB6Zr7zPcMPdsrlBQAAaBRxZPfEkVdl132iWkYAANqM+KLz44s3FAzG7RQk8egEANAviFfaG6+MSHpG0oqkedkLOZVeOALQv+ib1/q+efW6eTP4PeTz9ju4TOcGAEAfI45pTxyT9L2BEyesrGNjwaBI+/alXz4A6BW0r3Zf++qMbPCmWQXfEwA6EYMdAQAAAAnNztpyelo6flw6dar8zAYzM9L+/TZ7wuiozWRQztBQ/PbBhC0KBw+WrruHEufPl9/HlWffvtLZDFzDvXsgIdX2vaPCxy6XylletnJeuVL+GkXzT09bB4rwrA75vDQ5aZ8DQK/w/zRrWtJxSadUvtF6RtJ+2UwHo7KG63LK/blN2sgduSXtPECocEvaKc8+lc4u754lh25JNX3vqIEEqdmmVXpN3cwIS6Ft7sHOw5F9T8bkBYBe1+wZZgHsRhzZHXGkJH3bXx5L6fhANyA2ALoD8UVnxxfLfhnz2j3Q9qSSz/wJIECMAnQf4pXOiVee8JfP1rk/gN5G37zW9s2r1/R06TU94XeEWKJzA/qMa2MBAIk4ph1xTC3vDQwOShcuSPPztp7JWD5XfgBAZbSvdlf7qhvoaF3ScJ3nAYBWYbAjAAAAIKHhYWsEX1+3mQ4KBWuYHx212RWchQVr6J+aklZXLf/Nm+0rd6OSfu9mGxuz5SOPxD+4iK67/CdPqoRbp0MFgF4yLOswsy6blaAga0Qflc2E4CzIGqunJK36+bv4lpT4e7db1l9GH7a49chkQhXVkhcAAKAa4sjOjiOdLVnHm6yYXQsA0PmILzo7vvAfnSjy6ISBtgEAfYV4pXPilXqelQHoH/TNa23fvFpl/Y4Q0cEV3HqBP+4AgD5GHNP6OKbW9waGhqSJCSvvyorlu3HDPsvl0i0rAHQ72le7o311SzbQ0Yaka2KgIwDdgcGOAAAAgBoND0vPPCNtbtqDhkLBZldwJidtee6cNDJi+ffuTa88rqHduX7dlq6DQZypKVtub5fOZhBOUdW+d5xyx650nrTQoQJALxqW9IykTdlDgYJsJgTHvyXpnKQRP3+KtyRFbknyb0mqcEuSf0vStkpnlw+nqGrfO065Y1c6T70e9JfR61H0l1OhbaOy2RmKCfICQKdKa2bYtJWbEa5YtBneRkdt++iodTjb2qr/XMWiHSN8zOVl216tPEAaiCM7M450fugvP5vCsYFW6NZ7WaXYoNp9vB7heOPMmd2dvokN0G2ILzo7viiHRyfoJ916T00SExQKlb9bGvEMbR3oRsQrrYtXyj3/ck2sPP8CUAl98zqzb96DfkeI6PVw8d8Uf9zRJQb81G0GIskpyl4qd/HXqKRl7Y7DalH0jxE+5oKCWK5cmeJSpbIDvYg4pnPimPB7A679KtoW9vbbtrznnsbOBQD9gvbVzm1f3ZB02v/5gqSDVY4PAJ2CwY4AAACAhM6csYbuq1dt/cAB6VOfKp/fPRAoFtMd8X9hIXgYceOGdPGi/fzYY+X3efxxW+ZypS/srq3Zdzx7NthW6/dulmoPLqLr7hqvrZU+jFheLv0cAHrBGVkDtv+nWQckVfrT7Brvi7KZBdKyoODBwQ1J/i1JFW5J8m9Jyqm0U8ya7DuGbkk1f+92edRfLqj0IcNlf/mF0LbxyGfRvI8LANBKxaJ06pTNAOc6PhUK1uHs9On6Bzz6ylfsGOFjjo3ZuYBWIo40nRpHOj/wl4faWgoAThr38dHR0njj/Hnr9O3aMoFuQnxhOjW+cNd4TaXtVMuRzwF0r40Niy0qSSOeoa0D3YR4xbQyXnHPv74T2lZU8B15/gUgDn3zbL1VffNq9ajfEWJhobRv3mW/c8MXvrB7HwDp+4rspXI3pkdB0pikeqtmRX/fscgxJ2UvT9fyuDxTZxmAbkQcY+utjGNqeW9g3K+kfidUSb1+Xbp0yX52cQ4AIB7tq6ZT21dvyAZfGpY0K2ko9dIBQPMw2BEAAACQ0O/9ni0feSSYffLee23b/HyQL5+35aFDlmffPmluLvjcPaBopnvvDcozN2czLoyMlM8/MmJ55uak/fuD73P8uJTJlHZCTfq92+3UKSv78eN2zV1Zx8Z2fycA6Hb+n2Y9omDWK/9Ps8J/mv1bkg75efZJCt2SlMItSfeGyjMnmx2hwi1JI36eOUn7FXyf47JOL+E/30m/d7sdkF37Odk1d2Udk82kEO7Mc8JfHwvlc3mrXTsAQHOEB1K9fNlezpufD2ap2962+lOhEHT8qsXGhg1gkM3aLHaeZ8upKTumqyM2e4ZdIA5xZGfHkc7r/nJfW0sB9K/wPTnpfbwWy8u2by5XOituPm9tma7TObEBugXxRWfHF6dkZT+u3e1U0e8EoLPFxQZXr9qAiZWkEc/Q1oFuQ7zS+njlpF+eydC590maFs+/AJRH37zO7pt34IBd+7m53X3zpqbsewFIn+cnSdqQdF4WX2362zdlfZMKqi9+vezvOy9p2z/mtn+OgoKXq8NliaZ1//NcJB/Qy4hjWh/H1PLewIkTtm1yMsh36JC1b+XzFucAAMqjfbWz21df9JdzobzRBACdisGOAAAAgIQeflhaX7cGfCeblVZWpImJYNvJk6UN9NmsdO2a7StJr7zS3HLNzgazD2Qy0uqqbUuyXz5vnQ2c+XnpwgVpKDSUc9Lv3W5DQ/bicT4fdJ7IZGz94sXS7wQA3e5hWceQ0J9mZSWtSAr/aT6p0sb0rKRrCjqVNPmWpFkFHVUyklb9bUn2y8s62zjzki6odHaBpN+7E5yUdEXBd8rIvuO5SL5BWUegvIJBkKaU/NoBAJpracmWExPS4KD9PDgoTU/bz25Zi9des+WpU0EHqQMHgrrY66/H7wekgTgy0KlxpGQd0yVm2gI6QRr3cRdvnD4dxBuSdbSWpBdf3L0P0MmILwKdGF8MaXfbk2unuijiDaCbnT1rL5K5l+TKSSOeoa0D3YZ4JdDKeGVFPP8CUBv65gXbOrFvnmTX/sqV4Du5vnnnoh0hALSEXzXTKdnEbPKX7s9OPVUzv/laE7I+TfKX7jF5tcflW5KOyuLTg3WcH+hWxDHBtlbFMbW8NzA4aGWPXvv1dfudAAAqo3010Intq5MtKAsApGXA85g7BwAAIImBgQEtLkrj4+0uCWAG/OGVieiBZJaWpCeflKgGB5588klpaUmL7S4Iup4b8Z//XUBgSdKT4r6DdC0tLenJJ5+suU4wMGAdkuI6Hp85YzOXbW9bZ5+NDemll4JBfjIZqxeHO/tE6ybl6irltq+tSZcu2XkzGenppyvPIhc9XiWVrk2tdap662AzMzbjnbumztaWzYKXzZZ2Jmu0rjcwIC0uLmo8pQaMnX93qRwd/YY4Ev3iSUkaH9fiYro18CeffFLSkmo9DbFB+fLUeh9PotK9Pu530UhskHZ7GHEBOhHxBVCbVsUpUu3tGMQo1cu5smJlqRQvpBHPtKKtoxXP9XhOhnYhXkE/GVCL2qv5D4UU0DcP/epJqyimVk+sNQ4fkL3UGzem1hnZBBLbsgF5NiS9pGBAnoykcdlL1+HjSUEsVi42K7d9TdIl/7wZSU9LSlA1VIKqYcX4MK48M5LmFHx/Z0vSftmL2M0caDJJHDsj+z2s1Ll/VCvbLdJU7/MboF7EMcBuafen6jcDAwNalMVaQKvRvgqUl3Z7LNBk/9eedpcAAAAAAAAAAAC0Ti5nL+ZtbZVu39qy7bmcvahWKEhHjwYvCkq2bWxMWl5uTllmZqTjx+287vjHj9v2TnL9ui3z+dr3nZuzZfjlPymYRc59DgBAuxAblJfGfdzNLlsslm536+67AwDQ74hRKvO8IK6oJI14hrYOAAAAAK2Skw0sFKkaasvfnpMN9FOQdFTBQEfyt41JalLVUDOSjvvndcc/7m9vB1f1ilTNNBT5vBn8x+Wq9Lh8zT/n0008LwAAAAAA6F0MdgQAAAAAAAAAQB/5jd+w5dpa6Xa37l6UGx215ZUr9gKd50mbm7ZtbKzxcqyt2ctv2ay0vW3H39629bk5aWOj8v6uTJVSs1y8aNflxInmHRMAgE5BbNBabvK0y5eDbcWiDdgAAAACxCgAAAAAAL9qqEjVcGfdjQHrVw11RZLnJ79qqCZUDXcG8slK2vaPv+2vz0mqUjXcKVOl1Mkuyq51pcflz/p5RlpSIgAAAAAA0O0Y7AgAAAAAAAAAgD4yPGwvBC4tlW5fWpKmpqSDB23dvXB333324l6hIC0sNK8cL79sy+lpadCfbnJw0NYl6aWXmneuRszM2MuLs7NBOQEA6CXEBq114oRd77ExaWDA0r597S4VAACdhxgFAAAAADAsG0AnUjXUkqQpSX7VcGfAoPtkAw8VJDWxaii/aqhpSe6R8aC/Lkm9XDWckQ3oNKvgu0ddlV3ziVYVCgAAAAAAdD0GOwIAAAC6FDN9AgA6RTfMMAYAvejDH/6wJOlf/qX2fZ9+2l7+u37d1q9ft/XHHy/NNzMj7d8vHT0qjY7aoD/N4o61b1/won/4ZX/30mA54X3KpUa5gY7W1+0ly07n/i24fxtApyOOBJprz549eu+9+roAEBu0zuCgdOGCND9v65mMlM/bwIrNduuWdNdddzb/wEAHI74AOlc97RjEKP2LOAa9jHgFALoDffOAdOzZs0fv7amtHftp2UA6ftVQ1/31SNVQM5L2SzoqaVQ2QE+zuGPtkzQQSm4c+ypVw5J9yqVO5AY6WpcNPFXOt/3lsSaf/709e3Tbbbc1+ahA7yOOAQD0MtpXAaB3MNgRAAAAAAAAAABd6O6775Yk/Y//Ufu+n/mMLV95xZavv166XZIWFuyFvqkpaXXVBvy5ebOBAneRrS17UXJjQ7p2rbGBjrJZWxaLpdvduvu8GX76U1t+7GMfa95BAQBd46Mf/ah+8pPb69qX2CBeWvfxoSFpYsI6mq+sSCdPSjdu2Ge5XH3HjPOTn0h3311urm0AAFqrnnYMYpTGpRHPtKKtgzgGAAAA6E0f/ehH9ZPba2vHdlVAv2qo1yPbJWlBNijPlKRV2eA8vV41dFWvSNVsZ72RqtmWbKCjDUnXVHmgoy1J5/3zNbsW98+3377TngAAAAAAAHoLgx0BAAAAKenWmTiTzCRaKJT/LK3ZSYtF66zsjjEzE8ziWkm5sjJjKgB09sxglZSb2awoaVk2O9uAv1zW7k49acyWVusxk5S1G2ZwA9BeDzzwgCTp7/++9n0HB6X5eWly0gb2GRuz9cFQ78PJSVueOyeNjNiAP3v31lfWra3d26ambLm9HcwqF02VlNsn6f7lbGxIp0/bzxcuSAcP1ncc58EHbRl90fKdd2x54EBjxw97801bun8bQBq6NTYpF1ulPYNuocqx4uLCBVnH8GplB6IOHz6sN9/8oK59iQ3ipXEfHx219sjo4ABvv23Le+6p/ZjlvPmm9MADn27eAYGUdOs9rlIb1UJo+4ykBI8zEqsWXySJb4gv0A71tGMQozQujXimFW0dxDHoNN16z0xyz68WWyRFGweATtCt/cAa7a8Xd4xm94ujDx6a5fDhw3rzg9rasQclzUualMUWY/56eGAdv2qoc5JGZIPz1Fk1VEzVUH7VUNuSvDKpknL7JN0/jl812zWo0zv+st6q2YYk/3G5Lkiq9rj8h/7ys3Wer5K3PvhAhw8fTuHIQPt1672zGXFLvXmTlqlaPFQsSsvLwTO70VFbDz+7I8YBgObq1vbASu2Z4bbQM7I4uhFJ2lfDeas9j6YtFkA3YLAjAAAAADXZ2LBG/XplMvXtd+pU0FlZshlaDx2y8pTTaFkBAN1jS9IpWYemgr+t4K+fUnxDfzl13qoSH7OZZQXQ3z7ykY/oyJGD+v7369v/13/dlvv32/Lzn4/P5wYZLRalXK76cV3Mf/VqsN9zz+3O9/jjtszlSl8mXFuzjkJnz1Y/V7PduCEdPWovRs7OSkNDjR/T9b28eNGO787z/PP282eb2Ovz+9+Xjhw5qMHBZs+ZCfSmGykff0PW8aScouLjwklZJ3LiQtTq2LFjKhZv6Qc/qG9/YoPd0riPj4/b8jvfCbZdvy5dumQ/P/pofWWN8+qre/W5zz3WvAMCSOSUghfsJGlO0iE13sFVqh5fpB3fAI2otx2DGKUxacQzrWjrII4BWqNabJEUbRwAkK5qfeBupFwZpA8emunYsWMq3rqlWpux/aqh/KqhylQNd17wLUpKUDXc6c9zNbRfTNVQftVQOZXGNmuyF4fbUTV0QwBdVNAmdEOSXzWra/ChG5KOygaLmpWU5HG5+10equN81Y5bvHVLx44da/KRAaSplrihVTFG+N2FrS17J2FszAZakmw5Nmbb4wZDBwAgalSlbaHnZXH0cp3Hq7V9Nc3n0QDQSgx2BAAAACBW3EyiV6/ai79J9oum9XX7PEnn4qjlZXuQMD8fHG911T47fz5+n2plbcVMqQCAdIVnNntB1qifV+msZ3l/+wsx+0WTf6tK1NmpXFmSHDNpWeuduQ1Af/niF5/QX/5lfXNSHjwoTflTUE5NSQciUzvm87Y8dMhe3tu3zwYdda5Hp4LxuRf4H3kk2G/fvt35RkakbNaOuX9/MBva8ePW0ejUqbq+VkNefNGWc3PVZ3tLOnvb8LB9n7k56d57bZ9777X1qSn7vFn+8i/36rd/+3ebd0CgB8XFWDnFx3KNuCrrxFLJZVn8N69gJuBtSVl/+8UKZQbi3H///Tp06BP6y7+sb39ig91quY8njQ1OnLBjTk4G+xw6ZO2c+fzu616vf/gH6R/+4X399m//dnMOCKCs8L16WcH93W33H2eozOOMxJLEF061+Ib4Au1STzsGMUpj0ohn0m7rII4Bmi/u3l9LbFENbRwA0Bz19tdzcrn4fnuNoA8emu3+++/XoU98QrU2Yx+U5FcNNSUp2ozqVw11SDb40D7ZC79Omaqh/KqhHgntF1M11IgstpmTDbg04KfjsgGT2lE1HPbPPSfpXr889/rrU/7njitvNf7jcs2F9ommqNf9Zdx1a8RfSLr/k5/U/fff3+QjA2iGRuOWWvImLUuSdxdeeMHeScjnS/Pm87b9hRdKjwkAgBT/PDinoC3UvQcwpvomp0navho+f7Xn0bTFAugGDHYEAAAAIJGzZ62zr+swXIutLXsgMT9vHZJrtbRkyyeeCLaNjNgybrCjRsoKAOhObnaCk5HtJyOfl7Ml69A9L+sg1QzljtloWQEg7PTp03rzzf+tK1fq2/9xfwrK3/u93Z+dPGkxvJPNSteuBZ2BXnkl/pgnT1os7mZGm5+XnnkmPu/srOV1Ly26/BcuSENJpolsssmU/ghfuGDfy12TTMbWv/GN5p3jyhXpzTf/t/7gD/6geQcFetzb/vKhJh/3rKxTfLVmCb+5QxOSBv2fByVN+z9P79oDqG5y8ilduLBXv/hFffsTG+zW7Pv44GBwTCebtet4MlpRbMD8/IAeeeT/1JEjR5p3UABVuft76HGG/McZDQ12lDS+SCu+AZql3nYMYpTGpNEukWZbB3EMkL6ksUVStHEAQDqS9oF7268MPtTkyiB98JCWyaee0oW9e1VrM7ZfNVRM1VAnZf1znKykawomKStTNdRJWUzkV200L6lM1VCzft5Q1VDzki5IalfV8IJfBlf+jL9eb9Wsnsflrs2rmdfgF5L+y969mnzqqSYeFUCaaokbWhFjlHt3wfULij6Tc+tp9RsCAPQO1xZ6WkFbqCSd8Jcvqna1tK+m9TwaANrCAwAAQCKSvMVFeZ5H6tUkyZuaiv9saso+39629fV1eblcMBluJiMvn999PAu549erbV9dDc6bydh60u9RLSXZP277ykrlPOVSNmvfoZm/r5UVK0P0utda1lq/C6l70+Ki+13DGR8f98bLT2pC6sAkyZsq89mU//m2v74ueTmF7lWSl485niqsV9u+Gjpvxl9P+j2q3qsS7B/elqmwnytfpWNmE+SpNZU7Zq1lTXJNSJ2XFsV9B63zh3/4B95jj93leR0Qc3VTakZdII26RL3leuyxu7w//MM/8NK2uLjIfanLEjFk+fKs+tuSlqGWa75S5Tok/b5Jrimp89O45I2Pj6f+N9rzPO9nP/uZd+DAkPenfyrP64D7bTelXooNNjflfehDt3tra2temogL+jcRX1QuTzSt+Pmi37vWa54kvqg1viG+ILUyTnFox6gttfpZZrvjmVbFMZ7Hc7JeT8Qr1cvZaNtFLb8L2jj6N0nyFhcXU/tbvlMv7YB7Nqm+JNFfr1o5k/SBW13164IJy1vL74c+eP2XxsfTryf+7Gc/8w4MDXl/2gH3qm5JzYif2h1/1fId/lTyDgwNeT/72c9S/bfYKuPj4974uDyvA/6Pk+pPxC3Vy1lL3FDvOwlJU7l3FzKZ8udz1zLJ9yV1X0q7ftpvJOsj2+4YiZReon21fHkq7VfpujXyu6hWzkrPo2mL7a/E/Q5d5st7BAAAAECSlMtJ58/bSP5hW1u2PZezWbcLBRvpfzo0NHKhII2NScvLzSnLzIx0/Lid1x3/+HHb3i6eF8zMWYu1NWluTnr66eaU4+xZaWBAGh21GR3iZjuvt6wA0OlyshH3I7cqbfnbc7JR/AuSjqp0FP+CpDFJTbpVaUbScQUzABT89Xbdqib8ZfT7LUc+j7MmaU5Sk25VVY/ZSFkBIM7s7Nf1xht79Pzz7S5Jf7l61WaA6wTPPy+98cYezc5+vd1FQQcihizvDX95t6QFSQN+WpBUbOC4noIZdOtx3V8yWTbq8aEPfUhf//q3NDNzp37603aXpr90UmwwPX2nPv/5z+uxxx5rd1HQo4gvkjkriy1GZff1mMcZiSWNL9KKb4Bmoh2jc3VCPEMcg2YhXqms0baLpGjjAFAN/fUqS9oH7g2/Mnj33dLCgvWtGxiwn4sNVAbpg4e0fOhDH9LXv/Utzdx5p2jGbo2rkjqk+bqqn0qaufNOff1b39KHPvShdhcH2EHcUlktcUPaMUaldxcm/M6Z0d+FW5+g8yYASKJ9tRJ3C4tWt936eTVPtfbVZj6PBoB2YLAjAAAAwPcbv2HLtbXS7W7dNaqPjtryypVg6NvNTds2NtZ4OVwDezYrbftDXW9v2/rcnLSxUXn/JEP1ttKzz9q1GxlpzvEeesgeCGUyzX3wAwDdwL9VKXKr2ll3jef+rUpXpJ3h+P1blZpwq9oZyCcrads//ra/Piepyq0q0TQJtcpIWpW0pOAlrgF/fVWVO2w/63/epFtV1WM2UlYAiPOxj31MX/vaf9SXvnSn/umf2l2a7uM6fNfq1Veb28mp3nL80z9JX/rSnfra1/6jPvaxjzWvQOgZxJDVHZU0GVqflHRK7RsQ4KLs93KiTedH9xsbG9MDDwzr93//Dv3iF+0uTffp9tjg29+WCgVPZ88+17zCABHEF8k8JOvom1FzO/Qm0WnxDRBGO0Z96o0NatHueIY4Bs1EvNIZaOMAUA399Zrr6FFpMlQZnJyUTp1qbMAjIC1jY2N6YHhYv3/HHaIZOznXx6hWr6p9k6/VUuZfSPr9O+7QA8PDGmvGH3igiYhbukeldxcyGWl1VVpaCtquBgZsfXWVgR4BwKF9tbxxf3k5tK0oey7cbNXaV9v5PBoAmoHBjgAAAADf8LA1UC8tlW5fWpKmpqSDB23dNeTfd589ECgUbBakZnn5ZVtOT9sMD5It3QwPL73UvHOl7epVuz7N7BQ7MiI984y0smIzi46N7X5wBAC9aljWGB25VWlJ0pQk/1a10/h+n6wRvyCbvb1Z/FuVpmWzMshfulkZ2nWrekP2XcMKkv6xwj5X/TzN7NCT5Jj1lBUAKvnSl76sI0d+VV/84p10WG6RZ55pdwmsc/oXv3injhz5VX3pS19ud3HQoYghy3PnDne48WQzXRVU2imlVWZknXFmFVwnoFYDAwO6cOHP9Mord+qP/ijlN+KxoxNig5dfliYn9+hb3/rP+uQnP9nu4qCHEV8kMyLpGUkrkuZlHUzTfpzRifENEId2jM7UzniGOAbNRrzSfrRxAEiC/nrN4coZHlTB86R83q7VZSqD6EADAwO68Gd/plfuvFN/lPbIrlAHNF8n8kcDA3rlzjt14c/+TAP8u0CHIW7pDkneXXjjDcsTVihI/0jnTQDYQftqeScUDC7kBvbcl8J5krSaYHkzAAAgAElEQVSvtuN5NAA0E4MdAQAAJHTXXXcyC3YfePppa6y+ft3Wr1+39ccfL803MyPt32+zIY2O2kwIzeKOtW9f6YwB+/zWD/cwopzwPuVSq3z727Y8diyd4z/xhC2ffTad46O33Lplf8sR2LNnj97bQ9NAt3la9iDAv1Xpur8euVVpRtJ+2Szuo7LG7mZxx9qnoJE+3FBf5VZVsk+5VKtl/7x57X6Ra1LlZyrwb1Vq5q2q2jHrLSu6yy1Jd93JfQetc/vtt+u73y3o/fc/rt/5ndv13nvtLlHn67SZ6Wotz3vvSb/zO7fr/fc/ru9+t6Dbb789/UJK+vCHPyxJ+peWnA3NQgwZz8VhD0e2n/SX0Q47aXOdVNZlnYbQO97bs0e33XZbS8958OBBffe7K3ruudv0n/5TS0/dtbo9Nvjbv5V+93fv0OnTk5qamkq/gCIu6HfEF7XxH2co7ccZnRbfoPO1I06RaMeoRafFKLVIWvZ2xDESz8n6AfFK+9DGASmoK7q6Yxp26qVUTLsa/fUa5+KthyOVwZN+ZTA6KANQyXvvta6eePDgQX13ZUXP3XabaMauzIukbpK07P9J0nO33abvrqzooBs1pkfs2bNH771H/bMXELd0vmrvLiwv2zXK53cPEjk5aZ+j97g6Y5r1035z1513itfreh/tq/EGJV2QDS4k2cBHedmgRM1ST/tqq55Ho3O1oj0WaDZqygAAAAn98i//kn7603aXAmn7zGds+cortnz99dLtks2uMDdnszCsrkrr69LNm60tZzfY2pLOn5ey2WDmiGZzx43OrgDE+clPpLvvZs7IsI9+9KP6SYteikfzuFuSf6vS65Htks2IMCebOWFV1tDd67eqMX95MrK90otcW5LOS8qqeTPKJjlmPWVF9/mJpLvTCoKAMgYHB/W97/1XXbv2Ef3ar92hGzfaXSKk5cYN6dd+7Q5du/YRfe97/1WDLfx7c/fdd0uS/kfLzohmIIasT6uaG7ZknVQ2JF0TLwH2on++/fadv5+tNDIyoj/5k3P66lf36MyZAd261fIioEX+4i+kX//123Ts2Bf0n//z/9Oy8xIX9Dfii9q4iL3djzPafX50nnbFKRLtGDDtimMknpP1A+KV1qONA2Gum93HPvax1M6xUy+lYtrV6K+XPvrWoRb//M+trSeOjIzoT86d01f37NGZgQHRjN1/bkk6MzCgr+7Zoz85d04jIyPtLlLTffSjH9VPfkL9sxcQt3S2JO8ujPmdN09GOm8ySGRvc++BpVk/7Te//Eu/JF6v6320r5Y3JGlCNpjniuwdAPeYK9fAcRtpX+2U59Fon1a0xwLNxmBHAAAACT344BH99//e7lIgbYOD0vy8jcy/tWUN2vPzpQ3ek5O2PHdOGhmRhoelvXvrO9/W1u5tbrLK7e3ds10mmbGz3D6tnvHzhz+05Wc/2/ixRkdtpohisXS7u34tnOATXezNN6UHHvh0u4vRUQ4fPqw3P/ig3cVAjQZlMwFMyhq0x/z18LNZ/1alc5JGZA3ddd6qFHOrkvuzu63ds28lmUGs3D5pzkAW13Dv36rUhFtVU4/JQ4be8KakBz7NfQet96lPfUqvvfaG7rzzsH71V+/Q5cvtLhGa7fJl6Vd/9Q7deedhvfbaG/rUpz7V0vM/8MADkqS/b+lZ0ShiyHijshm6Is0NO+utaG7YkHTa//mCpN6apxbOWx98oMOHD7fl3KdPn1ah8FdaXLxLv/mbt+udd9pSDKTk5z+X/viPpX/7bwc0OfmU/vzP/9+WzbouERf0O+KLeOXiC1f+tOOLTohv0F3aGadItGP0s3bHMRLPyfoB8Upr0caBqDf9pas7pmGnXkrFtKvRX69x5frWuXX61qEWb73V+nri6dOnVfirv9LiXXfpN2+/Xe+09Oxop3ck/ebtt2vxrrtU+Ku/0unTp6vt0pUOHz6sN9+k/tkLiFs6WzPeXWCQyN70pl9BTbN+2m8ePHJEvF7X+2hfjVfueezb/vKeOo4pJW9fbffzaHSuVrTHAs3GYEcAAAAJfe5zj+nVV+utcqOb/Pqv23L/flt+/vPx+a5ft2WxKOUSDL2cydjy6tVgv+ee253v8cdtmcuVPqRYW7NOCWfPVj9XJ/jBD2x56FDjxxoft+V3vhNsKxalixftZ3fNgEpefXWvPve5x9pdjI5y7NgxFW/d0g/aXRDUzL9Vyb9VqcytSv6tSkUlmyXAv1Xpami/mFuV3J/dnEofLKzJGs/bcaty329NpY33y5HPw9y//Sbcqmo6Zj1lRfd5de9efe4x7jtoj3vuuUevvPLXeuyx39EXviD91m/dprffrr4fOtvbb9vv8gtfkB577Hf0yit/rXvuqffReP0+8pGP6MjBg/p+y8+MRhFD7uY3Nyj6PrVbT7u54Yako7KOPrOyWb/Qe34gqXjrlo4dO9a2Mpw4cUKvvvo3evfdT+iBB25TNiv9r//VtuKgSf7iL6RPf/oOffOb/0rnzp3XN7/5rZYPEEBcAOKL3Vx8EXqcoaIk/3FG6vFFu+MbdJdOiFMk2jH6USfEMRLPyfoF8Upr0MaBON+XdOTgQQ2G3/xuso985CM6cuSgvk/FtOvRX68xrm9ddPBQt07fOiT1gx9IxWJ76oknTpzQq3/zN3r3E5/QA7fdpqwkmrF71/+SlJX0wG236d1PfEKv/s3f6MSJE+0uVmqOHTumYvHWTr9qdDfils6V5N0F97tYWysdKHJ5ufRz9Jbvf186ciTd+mm/+dxjj+nVekdyQ1ehfXW3uOfB1yVd8n9+tI5j1tK+2u7n0ehcrWiPBZrOAwAAQCJ/93d/50ny3npLnueRej1NTdkgzVNTuz/L5ysP7HztmuVz65X2y+V25/M8edls/LEzGXk3b6b73ePKU08edw0rlTfJcVzKZOKvSTbbWFlrKQOpe9Nbb9nv+e/+7u88lDr0iU94/yHZZC2kDktT/t+vqZjP8jF/L0vuVX6+nb+BFfbLxeTzJC9b5tgZybuZ8nePK89N/9y1lMldw0rljTtXkt9LpWPWWtZay0Bqf3pL3HfQOV5++WXv058+5N1xxx7viSf2eN/7nryf/1ye1wExGql6+vnP5X3ve/KeeGKPd8cde7xPf/qQ9/LLL5f5bbdONpv1juzdm9rfUVJ6iRiydNu2ysdl2QT713tel+arXPPofsSF3Zm+Jnn3f/KT7f7T7Xme573//vteLpfz9u37sDc0dIf31a/Ke/11eV4H3PNIydKPfyzv3Dl5n/nMHd7AwIA3Nva73rvvvlvmN94axAUk4ovd29sZX9QS3zRSBlJvpE6KUxzaMXo3dWIc43k8J+uXRLxSf56ksQJtHKS4dGTvXm9mZib1v+XZbNY7cmSv53XA/Y7UWKK/Xv15treT961Lcq56yljvcUmdlb72NXn339/eeuJOO/aHP+wN3XGH91XJe70D7muk5qTXJe+rkjd0xx3evg9/2Mvlct7777/f1n9zrXLo0Ce8//Af6v//SeqsRNzSeJ4keWuNL5K8u3DzZvm4Ke76EeP0RjpypDX1036y835dB8QXpPQT7aul2yo9j80n2D8u1dq+yvNgUlxqVXss0ERfHvA8zxMAAAASefTRz+jhh9/QN79JCNXr1tak48elK1ekhx/e/fnCgjQ5aT9ns9KpU9LPfy4dPSrNz0sTEzY7gmQ1Rmd5WVpakgqFyvlc3ldekc6ft/X5eemLX5SGUp4Cr1x52pUnLHz9pqZsdoqRkcr7VDtHrWVAd/p3/25AV68+pL/+679td1E6zje/+U393//+3+uH77+v1s+Zi0asSTou6YqkmFuVFiT5typlJZ2S9HPZqP/zkiZkMxpIUvhP4LKkJUmFKvlc3lck+bcqzUv6otKfrbVceYqyWepd+TOy2QtOSIobn77ccWrNU0/+WspaaxnQfv9uYEBXH3pIf/233HfQGW7duqU///M/18LCn+q//ber2rNHOnz4Dv3Kr/xCv/RLt9pdPMT4n//zdv34x7fprbf+tz74QPo3/+ZhTU5+WU888YRuv/32dhdPm5ub+j/uu0/f/+ADPdLuwqAmxJDVY8gp2QxX0eaGemOySvsNxGyLCu9HXNh9fiHpvr179fTX/3/27jysympx+/i9J0RRcYSDs5EzCCIKGIgioiKmgLOC4iFEU0IbnM0hMtKgcgK1FAENFCxAnDEFBEFBwykVBxLliAOiosiG/f7R7/SeynIIWHu4P9fVHxXn2t/ddeRZaz3rWc8KzJo1S3TOb27fvo3w8HBs3hyOq1cL0aiRHF27StG0qRL6+lWi8+gPKislKCmRIz9fiuvXy2FoaIARIzwxc2YAevbsKTqP4wLi+OI5Pf9tEjG+AF5+fPNPGkjzqes4BeA6hjZR93EMwPtkuoLjlde/F/ayYwWucdAfZQBwkEqRf+UK2rZtW6Ofdf36dZiavoHU1CrYcWKq0bhf75/ts3vwANiz58V76153rxz34Gm/ykrgjTfqIDBQPeaJv61jh4fjamEhGsnl6CqVoqlSCf0qrmNrkqdSKe7K5ThXVYUSpRJvtGqFyX5+mDp1Koxq+hesGgkJCcFXX83HlSvlkHECqvE4bqm+5wP+7mdfdXzxsj//x3HTsGHA+PHAkCGA4R82b3KMo/kyMgAHByny82t+fqpr+vTsCdvcXITwD4jW4/rqn3tuA/gBv//eIwFYvOT//q8+5+88778J7wfTf9XmeixRNZrBw46IiIiIXsHhw4fh5uaC8+eVaNNGdA1RzajtRXmJROwNAN6E0H4FBUCXLnIkJe1H//79ReeonbKyMnRp3x5zb9/GNNExRC+pthfdJbX4WX/1+RDcQC+vAEAXuRxJ+3ndIfV0584dHD58GKdPn8atW7fw8OFD0Un0HA0aNICJiQksLCzQv39/NGvWTHTSn/j7+uJidDRSnj4VnUL0UqpjTMVxIb2q9QA+MzLC+atXUa9ePdE5z3XhwgWkpqbi7NmzuHfvHp7y97rakUqlaNy4MUxNTWFtbY0+ffpAT09PdNbvcFxAuorjC9JkmjBOAbiOoek0YRzD+2Sk7dR1vMIxiPZz0tdHxwkTELZpU618nr+/Ly5ejEZKCuelpJm0Yb8e9+BpvvXrgc8+M8L58+o3T+Q6tmbT19dHkyZN0K1bNzg4OKBz586ik4QoKytDly7tMXfubUzjBJQ0mDaMW1718wGOcTSZk5M+OnacgLCw2pmf6pLDhw/DzcUF55VK8PE60lbqur76qp8PwQ1U82p7PZaomvCwIyIiIqJX5eHhBrn8AGJjn4lOIaoRtbkon5kJ5OX9+uYJUXgTQvuNHq0HpXIg4uOTRKeorW3btiHAxwc/P3uGpqJjiF5CbS66ZwLIw69vixCFNxk0y2g9PSgHDkR8Eq87RKTdiouL0bFdO2wsK8NI0TFEL+Gfjqk4LqRXdRdAJz09fL15M8aPHy86h6hGcVxAuorjC9JUHKcQ/R7vk5E2U9fxCscg2m0ngHfq1cPFa9fQvHnzWvnM4uJidOzYDhs3lmEkJ6akgbRhvx734Gm2u3eBTp308PXXnCcS1aRt27YhIMAHP//8DE05ASUNpQ3jllfBMY5m27kTeOederh4sfbmp7rGw80N8gMHEPuMz9eRdlLX9dVXwbVY7SdiPZaomsyQii4gIiIi0jRffLEaiYkqRESILiGqWRLJ/1+grynp6eJuQNTG9yPxIiKAxEQVvvhitegUtTZu3Dh0tbDAFIUClaJjiF6BBP9/Ab6mpEPcDYba+H5UvSIAJKpU+GI1rztEpP2aN2+OpZ9+iul6ergqOoboFbzuGIvjQnoVlQCmKBToamGBcePGic4hqnEcF5Cu4/iCNAnHKUR/xvtkpAvUZbzCMYj2uwpgup4eln76aa0+WNO8eXMsXfoppk/Xw1VOTEmDaeJ+Pe7B03yVlcCUKQp07cp5IlFNGzduHLp2tcCUKQpUcgJKGk4Txy2vgmMczXf1KjB9uh6WLq3d+amu+WL1aiSqVODjdaTt1GV99VVwLVY3iFqPJaouEpWK54oSERERvaqwsDC899672Lu3Cv37i64hql5/XJjX1hmDrnxPXXb4MDB4sBRffbUW/v7+onPU3sWLF9Hbygq+ZWVYxT8QpOb+uPCurf+P1ZXvqS0OAxgsleKrtbzuEJHuUCqVGOTkhOLjx5H67BkMRQcR/Q1NHltpcruu+kAiwaZ69ZCVk4OOHTuKziGqFRwXkC7S5Gu0JrfTP8NxCtHz8T4ZaSt1u+arWw9VrwcAHPT00NzGBvtSUiCXy2v185VKJQYNckJx8XGkpj6DISempEE0eR+bJrfTrz74QIJNm+ohK4vzRKLacPHiRfTubQVf3zKsWsVfmqR5dOXaryvfU1s9eAA4OOiheXMb7NtX+/NTXRMWFob33n0Xe6uqwMfrSNto8nqmJrfTyxG9HktUDWZIRRcQERERaSJ/f3/4+vphzBgFTp4UXUNUvVSq3/+lrXTle+qqkyeBMWMU8PX144ETL6ljx46IT0jAapkMK0XHEL2A6g9/aStd+Z7a4CSAMQoFfP143SEi3SKXyxGfmIjyFi3gLpfjoeggor+hyWMrTW7XRSsBrJbJEJ+QwAdDSKdwXEC6SJOv0ZrcTq+P4xSiv8b7ZKSt1O2ar249VH0eAnCXy1HeogXiExOFPFgjl8sRH5+I8vIWcHeX4yEnpqRBNHkfmya3E7ByJbB6tQzx8ZwnEtWWjh07Ij4+AatXy7CSE1DSQLpy7deV76mNHj4E3N3lKC9vgfh4MfNTXePv7w9fPz+MUSjAx+tI22jyeqYmt9OLqcN6LFF14GFHRERERK/p66/XoG9fVzg6yrBrl+gaIiL6r127AEdHGfr2dcXXX68RnaNRnJycsHb9esyTSjFNIoFSdBARkQbYBcBRJkNfV1d8vYbXHSLSPYaGhth94AB+btwYbykUKBAdREQkiBLANIkE86RSrF2/Hk5OTqKTiGodxwVEROqJ4xSil8P7ZEREr6cAwFsKBX5u3Bi7DxyAoaGhsBZDQ0Ps3n0AP//cGG+9pUABJ6ZERM+lVALTpkkwb54Ua9dynkhU25ycnLB27XrMmyfFtGkSKDkBJSKqFgUFwFtvKfDzz42xe7fY+amu+XrNGvR1dYWjTAY+XkdEVLPUaT2W6J/iYUdEREREr0kmkyEmJg5+fjMxcqQEH38MPHkiuoqISHc9eQJ8/DEwcqQEfn4zERMTB5lMJjpL4/j6+iIxKQnR+voYLJfjmuggIiI19QTAxwBGSiTwmzkTMXG87hCR7nrzzTeRlZsLvS5dYKNQYI/oICKiWnYNwGC5HNH6+khMSoKvr6/oJCJhOC4gIlIv18BxCtGr4H0yIqJXsweAjUIBvS5dkJWbizfffFN00q/z0qxc6Ol1gY2NAns4MSUi+p1r14DBg+WIjtZHYiLniUSi+Pr6IjExCdHR+hg8WI5r10QXERFptj17ABsbBfT0uiArSz3mp7pEJpMhJi4OfjNnYqREgo/x6x5bIiKqXuq4Hkv0T/CwIyIiIqJ/QCaTISQkFOvXhyEkpC7MzBTYxWOoiYhq3a5dgJmZAiEhdf/vd3IoD5z4B4YMGYL048dxs107dJXJsBBAmegoIiI1sguAmUKBkLp1sT4sDCGhvO4QEbVs2RJHjh1Df3d3uAIYKpPhsugoIqIaVgZgIYCuMhlutmuH9OPHMWTIENFZRMJxXEBEJB7HKUSvj/fJiIhe7DJ+neu5Aujv7o4jx46hZcuWorN+07JlSxw5cgz9+7vD1RUYOlSGy5yYEpGOKysDFi4EunaV4ebNdkhP5zyRSLQhQ4YgPf04bt5sh65dZVi48Nc/q0RE9PIuX/51zufqCvTv744jR9RrfqpLZDIZQkJDf91TW7cuzBQK8PE6IqLqoe7rsUSvi4cdEREREVUDPz8/XLyYDxsbD3h6SmBtrUB4OFBUJLqMiEh7FRUBYWGAtbUCnp4S2Nh44OLFfPj5+YlO0wrm5uY4dfYslgcHY239+mivUGA+gFzRYUREghQBCANgrVDAUyKBjYcHLubzukNE9L8MDAywLSYGhw8fRsGbb6KrVIoxUimSATwVHUdEVI1yAcwH0F6hwNr69bE8OBinzp6Fubm56DQitcFxARGRGBynEFUP3icjIvqzpwCSAYyRStFVKkXBm2/i8OHD2BYTAwMDA9F5f2JgYIBt2/5vXlrwJrp2lWLMGCmSk4GnnJgSkQ7JzQXmzwfat1dg7dr6WL48GKdOcZ5IpC7Mzc1x6tRZLF8ejLVr66N9ewXmz//1zy4RET3f06dAcjIwZowUXbtKUVDwf/PTbeo5P9U1fn5+uJifDxsPD3hKJLBWKBCOX/fgEhHRy9O09Vii1yFRqVQq0RFERERE2uTkyZNYvfor7NoVh9LSMrRtWwemplVo1EgJmUx7h14lJYBCAXCuREQ1qbJSgpISOfLzpbh+vRyGhgYYMcITM2cGoGfPnqLztNbt27cRHh6OzeHhuFpYiEZyObpKpWiqVEK/qkp0Hr3AYwC8PBO9nkqJBCVyOfKlUlwvL4ehgQFGeHpiZgCvO0REL6JUKhETE4ON69YhLTMTUgBdFAqYVFaioVIpOk9rPABgKDpCy6gASERHkFp6KpXirlyOc1VVKFEq8UarVpjs54epU6fCyMhIdB6RWuO4QDs9AlBfdAS9Nq4ZaheOU4hqFu+TaZcnAOqKjiDSMKVyOW7JZDhfUYEqAPa2tvB7912MHj0acrlcdN5L+W1eunEd0tIyIZUCXbooYGJSiYYNOS+taSoV8OgR0KCB6BIi3fH0qRR378px7lwVSkqUeOONVpg8mfNEInX32/xzcziuXi1Eo0ZydO0qRdOmSujrc/4pSmkp0LCh6AqqTZWVwLNnQF0uIKid0lI5bt2S4fz5ClRVAfb2tvDz06z5qa45efIkVn/1FXbFxaG0rAxt69SBaVUVGimVkPFoA6Iaw3vBmk0b1mOJXtIMHnZEREREVEOePXuGY8eOITs7G1euXMH9+/dRpWUb3SoqKvDLL7/89v26du2Kbt26ic6i13Tq1CkAgKWlpeASor8mlUrRuHFjmJqawtraGn369IGenp7oLJ1y4cIFpKam4uzZs7h37x6e8pWHau3KlSvIycnBgAED0LhxY9E5wmVkZKBBgwYwMzMTnUIagtcdIqLqcefOHRw+fBinT5/GrVu38PDhQ9FJGk+pVCIvLw/5+flwcHCAsbGx6CStcOvWLeTm5mLw4MGQSqWic0jN6Ovro0mTJujWrRscHBzQuXNn0UlEGonjAu1w4cIFnDlzBn379uUDchro9u3bSE1NRY8ePfDGG2+IzqFqwHEKUe3hfTLNVlxcjLS0NPTs2RNt2rQRnfOPFRYW4vz583B2dhadQlquQYMGMDExgYWFBfr3749mzZqJTvpHOC+tXaWlpcjKykJFRQUGDx4MiUR3j5o/e/YsHj58CFtbW9EppAM4TyTSfJx/ildeXo7c3FzcuHEDQ4YMgQHfCK0zzpw5g/z8fPTu3RsmJiaic+h/aNv8VJfowvN1pLmSk5NhaWmJFi1aiE6pFo8ePcK+ffvQpUsXdO3aVXQOvQZe70iH8LAjIiIiInp1GRkZ2LBhA3bu3InKykp4enrinXfegYODg05vSNB0EyZMAABER0cLLiEion9KpVJh3rx5+Pzzz7FkyRIsXrxYdJJamDNnDmJjY3HlyhWOWYiIiEhjHTx4EH5+fnjw4AFCQ0Ph7e0tOklrFBYWom3btti+fTtGjRolOoeIiEjtlJSUYPLkyUhOTkZwcDACAwO5xqKBVCoVlixZguXLlyMgIABffPEFZDKZ6CwiIqIalZiYiDFjxsDNzQ1RUVFa8WKD+Ph4eHp6ory8XCu+DxFpl6qqKoSEhGDRokWwsLDAli1bdP6wlQ8++ADHjx9Hamqq6BQiIiJ6gYSEBPj5+UFPTw8bN27EoEGDRCdRLXr06BFmzpyJiIgIzJ49GytWrIBCoRCdRURENUQikSA6Ohrjx48XnVJtwsLCMHPmTIwdOxYbN26Evr6+6CQioueZwVeSEhEREdFLuXv3LkJDQ9GtWzf06dMHubm5WLFiBW7evInIyEj07duXG9qJiIjUQHl5OcaNG4fQ0FBs2bKFBx39Dy8vL1y7do2bB4mIiEgjPXjwAL6+vnBxcUGPHj1w7tw5HnRUzVq2bAlnZ2ds3bpVdAoREZHaOXXqFKysrHDixAkcOnQIs2bN4n0hDSWRSLB06VJs374dGzZswNChQ1FSUiI6i4iIqMZs27YNnp6eGD9+PLZv3641BwMZGxsDAIqLiwWXEBH9Xn5+PhwdHbFgwQIsWrQIaWlpOn/QEQA+IE9ERKQB7t+/j8mTJ2P48OEYPHgw8vLyeNCRDqpfvz42b96Mb7/9FuHh4ejbty+uX78uOouIiOil+fv7Izk5Gbt374aTkxNu374tOomI6Ll42BERERER/aWqqiocPHgQY8eORcuWLbFkyRLY29sjOzsbp06dwowZM9CoUSPRmURERPR/7t27h4EDB2Lfvn3Ys2cPH37/AzMzM1haWiI6Olp0ChEREdErSUxMRLdu3ZCUlITY2FjExcX99kAbVa9JkyZh7969+M9//iM6hYiISG1s2LABdnZ2aN++PXJzc+Hg4CA6iarBmDFjkJqaijNnzsDOzg6XLl0SnURERFTtwsLC4OXlhYCAAGzcuBEymUx0UrUxMjICABQVFQkuISL6lUqlwvr162FhYYGHDx8iKysL8+fPh1wuF52mNh48eCA6gYiIiP7C3r17YW5ujv379yMhIQFbtmyBoaGh6CwSaPLkycjOzsajR49gaWmJ77//XnQSERHRSxs4cCCOHTuG27dvw9bWFmfPnhWdRET0JzzsiIiIiIj+5ObNm5VTGCwAACAASURBVAgKCkLHjh0xcOBAFBQUYP369SgsLER4eDisra1FJxIREdEfXLlyBX369MH169eRlpYGJycn0UlqycvLC7GxsSgvLxedQkRERPRCd+7cwYQJE/D222+jf//+OHfuHEaOHCk6S6uNGDECBgYGPCCTiIgIQFlZGXx8fDBt2jR8+OGH2L9/P5o3by46i6pRz549kZWVhQYNGsDW1hYHDx4UnURERFRtVqxYgWnTpmHp0qVYtWoVJBKJ6KRq9d+DsIuLiwWXEBEBv/zyCwYNGoSAgAC89957yMrKgoWFhegsIiIiohcqLS2Fn58fXF1d4eDggDNnzmDYsGGis0hNdO7cGcePH8fo0aPh4eGBgIAA7j0lIiKN0blzZ2RmZqJNmzaws7PDnj17RCcREf0ODzsiIiIiIgBAZWUlEhISMHz4cLRp0wYhISF4++23cebMGRw7dgw+Pj6oX7++6EwiIiJ6jqysLNjZ2cHAwACZmZno1q2b6CS1NW7cODx8+BCJiYmiU4iIiIj+VkxMDLp164ajR49i9+7diIyMRJMmTURnab26deti9OjRiIiIEJ1CREQk1KVLl2BjY4PExEQkJCRg2bJlkMlkorOoBrRo0QJHjx7FoEGDMGTIEKxbt050EhER0T+iUqkwZ84cLFiwAKtXr8bChQtFJ9WIhg0bQl9fH0VFRaJTiEjHRUREwNzcHL/88gvS0tIQFBQEPT090VlEREREL5SSkoLu3bvjhx9+QGxsLLZv38578vQn9erVQ3h4OCIjIxEREQF7e3vk5+eLziIiInopzZo1w/79++Hp6Ylhw4Zh9erVopOIiH7Dw46IiIiIdFx+fj4WLlyINm3aYMSIESgrK0NUVBRu3ryJkJAQHpZARESk5r7//nv0798f1tbWOHLkCExMTEQnqTUTExM4OzsjMjJSdAoRERHRc926dQvu7u4YN24cRowYgbNnz8LV1VV0lk6ZNGkSfvrpJ+Tm5opOISIiEmLHjh2wtraGvr4+cnJyMHToUNFJVMP09fURHR2NJUuWYMaMGZg+fToqKipEZxEREb2yyspK+Pv7IyQkBFu3bsWMGTNEJ9UoY2NjFBcXi84gIh31n//8B8OHD8eUKVPg4+ODnJwc2NjYiM4iIiIieqHHjx9j5syZcHZ2Rs+ePZGXl4eRI0eKziI1N2HCBJw4cQJKpRJWVlbYsWOH6CQiIqKXoqenh82bNyMoKAiBgYGYNm0alEql6CwiIh52RERERKSLysvLERMTg4EDB6Jjx47YvHkzJk+ejEuXLuHAgQMYO3Ys6tSpIzqTiIiIXuDrr7/GyJEj4eXlhYSEBNSvX190kkaYOHEi9u7dizt37ohOISIiIvqdzZs3o1u3bvjpp59w6NAhhIeHo2HDhqKzdE6fPn3w5ptvIiIiQnQKERFRraqoqMDs2bMxevRoeHt7Iy0tDW3atBGdRbVEIpFgwYIFiIuLQ2RkJAYPHox79+6JziIiInppz549w8SJE7F161bs3LkTEydOFJ1U44yMjFBUVCQ6g4h00I4dO2BmZoa8vDykpKQgNDQUdevWFZ2l1gwMDEQnEBEREYC0tDRYWFhg27ZtiIyMRFxcHIyMjERnkYbo0KEDMjIy4OXlhdGjR2PatGl4+vSp6CwiIqKXMmfOHOzcuRORkZEYOnQoSkpKRCcRkY7jYUdEREREOuTcuXOYPXs2WrZsiQkTJqBu3bqIj49HQUEBgoKCYGpqKjqRiIiIXkJVVRVmzZqFwMBABAUFISwsDDKZTHSWxnB3d4eenh5iYmJEpxAREREBAK5fv47BgwfD19cXkyZNQl5eHvr37y86S2dJJBJMmjQJ27ZtQ0VFhegcIiKiWlFYWAhHR0ds3LgRUVFRWL16NV+MoaPc3d2RmpqKy5cvw8bGBufPnxedRERE9EJlZWXw8PBAUlISdu/ejeHDh4tOqhXGxsYoLi4WnUFEOuTevXsYN24cxowZAw8PD5w+fRqOjo6iszSCXC6HSqUSnUFERKSznjx5gg8++ACOjo7o3Lkzzpw5gwkTJojOIg2kr6+PNWvWIDY2Ft999x3s7Oxw8eJF0VlEREQvxd3dHUePHsW5c+dgZ2eH/Px80UlEpMN42BERERGRlnv06BG2bNmCPn36oFu3bvjhhx8QGBiIgoICJCQkYPjw4TwcgYiISIM8efIEo0aNwvr167F9+3bMmTNHdJLGMTAwgLu7O6KiokSnEBERkY5TqVRYu3YtzM3NUVBQgLS0NISGhqJevXqi03Sel5cX7t69i+TkZNEpRERENW7//v3o0aMH7t+/j+zsbD7gQbC0tER2djaMjIxgZ2eHvXv3ik4iIiL6Sw8ePMCQIUOQkZGBQ4cOwcnJSXRSrTEyMkJRUZHoDCLSEbt374aZmRlSU1ORnJyM8PBwNGjQQHSWRiktLRWdQEREpJOOHz8OKysrbNq0CZs2bUJSUhJMTExEZ5GGGzVqFHJyciCXy9GzZ09ER0eLTiIiInopVlZWOH78OAwMDGBra4u0tDTRSUSko3jYEREREZGWOnnyJKZOnYpWrVrB398frVu3xoEDB3Dp0iUsXLgQLVq0EJ1IREREr6i4uBhOTk748ccfceDAAYwZM0Z0ksby8vJCZmYmLl++LDqFiIiIdNSlS5fQr18/BAYGYubMmcjNzYWdnZ3oLPo/bdu2haOjIyIiIkSnEBER1ZiqqiosX74crq6ucHFxQXZ2Njp37iw6i9SEkZERUlJSMHz4cLi5uSE0NFR0EhER0Z/8997ZpUuXcOTIEfTu3Vt0Uq0yNjZGcXGx6Awi0nKlpaXw9fWFm5sbBgwYgLy8PAwePFh0FhEREdELlZeXY/78+bC3t0fr1q2Rl5cHHx8f0VmkRdq3b4+0tDS888478PLywr///W+UlZWJziIiInqhFi1a4MiRI+jXrx8GDBiALVu2iE4iIh3Ew46IiIiItMiDBw+wZs0a9OjRA9bW1khNTcXHH3+MGzduICYmBs7OzpBKOQQkIiLSRJcuXYKdnR1u376NY8eOwcHBQXSSRhswYABatGiByMhI0SlERESkYyorK7Fq1SpYWFigtLQUWVlZCAoKQp06dUSn0R9MnjwZu3fvxp07d0SnEBERVbu7d+/C1dUVQUFB+PLLLxEVFYX69euLziI1U6dOHURERGDFihX48MMP4evri2fPnonOIiIiAgDcuHEDffv2xf3795GamgozMzPRSbXOyMgIRUVFojOISIulpKSge/fuSExMRFxcHCIjI9G4cWPRWUREREQvlJubC2tra6xZswarV6/Gvn370Lp1a9FZpIXq1KmDkJAQxMfH4/vvv4eNjQ3OnTsnOouIiOiFDAwMEBsbi/fffx8+Pj6YP38+qqqqRGcRkQ7hk+5EREREGk6lUuHo0aPw9vaGiYkJ5s6dC0tLS6Snp+PcuXOYNWsWmjVrJjqTiIiI/oH09HTY2dmhadOmyMjIQKdOnUQnaTypVIrx48cjKioKKpVKdA4RERHpiDNnzqBPnz5YuHAh5s+fj+zsbPTo0UN0Fv0FT09P6OnpYfv27aJTiIiIqlVmZiasrKxw/vx5pKamYsaMGaKTSM19+OGH+OGHHxAbGwtnZ2cUFxeLTiIiIh136dIl2NvbQyaTIS0tDaampqKThDA2NsadO3d4r4uIql1ZWRkCAgLg7OyMnj17Ii8vDx4eHqKziIiIiF6ooqICS5cuhY2NDZo2bYrTp0/D398fEolEdBppuREjRiA3Nxf169dHr169sGXLFtFJRERELySRSPDpp58iIiICISEhGDlyJB4/fiw6i4h0BA87IiIiItJQt2/fxsqVK9G1a1c4Ojri3LlzCA0NRWFhITZv3ow+ffqITiQiIqJqsGPHDjg7O8PBwQGHDx+GkZGR6CStMXHiRFy5cgXHjh0TnUJERERarqKiAsuWLUPPnj0hlUqRk5ODhQsXQi6Xi06jv2FgYABPT09ERESITiEiIqo2a9asgaOjI8zNzZGTk4NevXqJTiINMXToUGRkZKCwsBA2NjbIy8sTnURERDrq9OnT6Nu3L4yMjHDkyBG0aNFCdJIwRkZGUCqVuHPnjugUItIiGRkZsLS0RFRUFLZu3Yq4uDjuU6gG9evXF51ARESk9c6cOQMbGxt8/vnnWLlyJVJSUtC+fXvRWaRD2rRpg6NHj2LGjBmYMmUKvL298ejRI9FZREREL+Tt7Y2DBw8iNTUVjo6OKCwsFJ1ERDqAhx0RERERaZCqqirs3bsXo0aNQqtWrRAUFIQBAwYgJycHJ06cwNSpU2FoaCg6k4iIiKrJqlWrMGbMGPj5+WHnzp2oV6+e6CStYmFhge7duyMyMlJ0ChEREWmxkydPwtraGsHBwVixYgXS09PRtWtX0Vn0kiZPnoyTJ0/izJkzolOIiIj+kUePHmHs2LEIDAzEwoULkZCQgKZNm4rOIg3TrVs3HD9+HG3atMFbb72FhIQE0UlERKRjMjIy0L9/f3Tu3BmHDh3S+fGMsbExAKC4uFhwCRFpg/LycsydOxcODg4wNTVFXl4eJk6cKDpLa8hkMlRVVYnOICIi0kpKpRKfffYZrK2toa+vj1OnTuG9996DVMpHZ6n2KRQKBAcHIzExEXv37kWvXr348gAiItII9vb2yMzMxNOnT9G7d2+cPHlSdBIRaTnO2IiIiIg0QEFBAZYtW4b27dtjyJAhuH37NjZt2oRbt25hzZo16NGjh+hEIiIiqkaVlZV49913MWfOHISEhOCrr76CTCYTnaWVJk6ciB07dqC8vFx0ChEREWmZp0+fYu7cubC1tUWTJk3w008/Yfbs2dxQqWEcHR3Rrl07REREiE4hIiJ6bWfOnEGvXr2QkpKC/fv3Y9GiRRyT0Gtr1qwZDhw4gLFjx8Ld3R3BwcGik4iISEccOHAAAwcOhL29Pfbs2YMGDRqIThLOyMgIAFBUVCS4hIg0XW5uLqytrbFu3TqsW7cOycnJaNmypegsrfPw4UPRCURERFrnwoULsLe3x9KlS7F8+XKkpqaiQ4cOorOIMHToUOTm5qJ58+bo3bs3NmzYIDqJiIjohUxNTZGeng4zMzM4Ojpi165dopOISItx5xIRERGRmqqoqMCuXbswdOhQvPHGG1i7di1Gjx6N8+fP48iRI/D29kbdunVFZxIREVE1e/z4MUaMGIHNmzdjx44dCAwMFJ2k1SZMmICSkhIkJyeLTiEiIiItkp6eDktLS6xfvx6rV69GSkoKTE1NRWfRa5BIJPDy8kJ0dDSUSqXoHCIiolcWHR0NOzs7NG/eHLm5uXBychKdRFpAoVBgw4YNCA0NxYIFC+Dt7Y2nT5+KziIiIi0WHx8PNzc3jBgxAnFxcdDX1xedpBaaNWsGmUyG4uJi0SlEpKGUSiWWLVsGGxsbNG3aFKdPn4afnx8kEonoNCIiIqK/VVVVhZCQEFhZWaGyshInT57Ehx9+yJdKklpp2bIlUlJS8MEHH2DatGkYO3YsSktLRWcRERH9LUNDQ+zevRuTJ0+Gp6cnVqxYITqJiLQUDzsiIiIiUjOXLl3C3Llz0bp1a4wcORKVlZXYvn07bty4gZUrV6Jz586iE4mIiKiGFBUVoV+/fjh+/DhSUlLg4eEhOknrtWjRAgMGDEBkZKToFCIiItICjx8/RkBAAPr27Ys33ngDZ86cgb+/Px8M0XCTJk1CUVER9u/fLzqFiIjopZWXl2PatGnw8vLCO++8g0OHDqFly5ais0jLBAQEIDk5GYmJiXByckJRUZHoJCIi0kJbtmzB6NGj4evri61bt0KhUIhOUhtSqRTNmjXjNZiIXsu5c+dgZ2eHzz77DJ9//jlSUlLQvn170VlEREREL5Sfnw9HR0fMmzcP8+fPR0ZGBrp27So6i+i55HI5li9fjj179uDHH3+EtbU1cnJyRGcRERH9LblcjjVr1uDrr7/GokWL4OPjg/LyctFZRKRleNgRERERkRp48uQJoqOj0a9fP3Tq1Anbtm2Dn58frl69ir1792LUqFHcrEVERKTl/ruR8MGDB8jIyICtra3oJJ0xceJE7N69G/fu3ROdQkRERBrs4MGDMDc3R3R0NDZv3ozk5GS0bt1adBZVA1NTU9jb2yMiIkJ0ChER0Uu5evUq7O3tsW3bNuzcuRMhISG8z0Q1xsXFBZmZmbhz5w569+6N3Nxc0UlERKRFvvzyS0yZMgVz5szB2rVrIZVy2/MfGRsbo7i4WHQGEWmQqqoqrFq1Cj179oRMJkNOTg4CAwP5O5aIiIjUnkqlwtq1a2FhYYGHDx8iKysLCxcuhFwuF51G9EIuLi44deoUWrVqhT59+mDNmjWik4iIiF5oxowZSEpKwq5du+Ds7Iw7d+6ITiIiLcIVaSIiIiKB8vLyMHPmTLRq1Qo+Pj5o3LgxkpKScPXqVSxbtgxt2rQRnUhERES14Mcff4S9vT1atmyJjIwMmJqaik7SKe7u7lAoFIiNjRWdQkRERBqopKQEvr6+cHFxQY8ePXDu3Dl4e3uLzqJq5u3tjYSEBNy/f190ChER0d/avXs3rK2toVQqceLECXh4eIhOIh3QqVMnHD9+HJ06dYKDgwPi4uJEJxERkRZYsmQJZs+ejeDgYAQFBYnOUVtGRkYoKioSnUFEGiI/Px+Ojo5YsGABFi1ahLS0NHTu3Fl0lk5o0KCB6AQiIiKNdv36dTg7OyMwMBCzZs1CVlYWLCwsRGcRvZJ//etfOHDgABYsWIDAwEB4enqipKREdBYREdHfGjx4MNLT01FYWAhbW1ucP39edBIRaQkedkRERERUyx49eoQNGzbAxsYG3bt3x969e/HRRx+hoKAAu3btgqurK2QymehMIiIiqiXR0dEYNGgQnJ2dcfDgQTRt2lR0ks5p0KABRowYgcjISNEpREREpGESEhJgZmaGpKQk7NixA3FxcTA2NhadRTVg9OjRkEqliImJEZ1CRET0XJWVlViwYAGGDRuGt99+G+np6ejQoYPoLNIhjRs3xp49ezB58mSMGjUKy5cvh0qlEp1FREQaSKVSITAwEJ988gnCwsLw4Ycfik5Sa8bGxiguLhadQURqTqVSYf369bCwsMDDhw+RlZWF+fPnQy6Xi07TGVKpFJWVlaIziIiINI5KpcKmTZvQvXt3FBUVISMjA8uXL4eenp7oNKLXIpPJsGjRIhw4cACZmZmwsrJCdna26CwiIqK/1a1bN2RmZsLExAR2dnbYv3+/6CQi0gI87IiIiIiolmRkZMDX1xcmJiYIDAxEhw4d8OOPP+LixYuYM2cO/vWvf4lOJCIioloWFBQELy8vBAQEICYmBvr6+qKTdNbEiRORkZGB/Px80SlERESkAYqLizFhwgQMHz4cTk5OOHfuHDw9PUVnUQ1q2LAh3N3dERERITqFiIjoT4qKijBw4ECEhIRg06ZN2Lx5M+rVqyc6i3SQXC7HmjVrsG7dOixfvhzjxo3DkydPRGcREZEGqayshI+PD9avX4/o6Gj4+fmJTlJ7RkZGKCoqEp1BRGrsl19+waBBgxAQEID33nsPWVlZsLCwEJ2lkx49eiQ6gYiISKMUFhbC1dUV/v7+8Pf3x8mTJ2FtbS06i6ha9O/fH6dOnUKHDh3w1ltvITQ0lC8QICIitWZkZISDBw9i2LBhGDp0KMLCwkQnEZGG42FHRERERDXo3r17+Oqrr9C9e3f06dMHWVlZWLFiBW7cuIGoqCg4OjpCIpGIziQiIqJaplQq4evri48//hhr1qzBypUrOSYQbODAgTA2NkZ0dLToFCIiIlJz3333HczMzHD06FEkJydj69ataNKkiegsqgXe3t7IzMzEzz//LDqFiIjoN6mpqbC2tsaNGzeQkZGBKVOmiE4igr+/P/bt24cDBw7AwcEBhYWFopOIiEgDlJeXY9SoUdixYwd27dqFMWPGiE7SCMbGxiguLhadQURqKiIiAubm5vjll1+QlpaGoKAg6Onpic4iIiIieqGtW7fC3Nwc+fn5SE1NRXBwMF8mSVqnefPm2LNnD5YtW4aPPvoIw4cPx927d0VnERER/aU6depg69atWLp0KaZPn46ZM2eisrJSdBYRaSgedkRERERUzVQqFVJSUjBhwgS0aNECCxcuhJ2dHY4fP46ffvoJM2bM4ANwREREOuzhw4dwc3PDd999h++//x7Tp08XnUQAZDIZxo8fj8jISNEpREREpKZu3rwJd3d3jB8/Hu7u7jh79iyGDBkiOotqkbOzM1q1aoWIiAjRKURERFCpVFi1ahWcnJzQq1cvZGVlwdLSUnQW0W/69++PrKwslJWVoXfv3sjOzhadREREauzx48dwc3NDSkoK9u7dC1dXV9FJGsPIyAhFRUWiM4hIzfznP//B8OHDMWXKFPj4+CAnJwc2Njais4iIiIhe6L/jGB8fH3h7e+PUqVOws7MTnUVUY6RSKebOnYuUlBScOnUKVlZWOHbsmOgsIiKivySRSDB//nzExsbim2++wbBhw1BaWio6i4g0EA87IiIiIqomN2/exGeffYYOHTpgwIABuHr1KtauXYtbt24hPDwcvXv3Fp1IREREghUWFsLBwQGnT5/Gjz/+CDc3N9FJ9D8mTpyIy5cvIyMjQ3QKERERqRGVSoXNmzfDzMwMP/30E1JSUhAWFoaGDRuKTqNaJpVK4eXlhcjISFRVVYnOISIiHVZSUgIPDw/MmzcPK1asQHx8PBo1aiQ6i+hPTE1NkZGRAQsLC/Tt2xfbt28XnURERGro/v37cHZ2/m3dxcHBQXSSRjE2NsaTJ0/w6NEj0SlEpCZ27NgBMzMz5OXlISUlBaGhoahbt67oLCIiIqIXiomJ+d045ssvv0S9evVEZxHVCgcHB+Tm5sLc3ByOjo4IDg6GSqUSnUVERPSXRo4ciSNHjuD06dPo06cPrl69KjqJiDQMDzsiIiIi+gcqKyuxe/dujBgxAu3atcPKlSvh5uaGn376CceOHcO///1v1K9fX3QmERERqYG8vDzY2tqioqICGRkZsLa2Fp1Ef9CjRw9069YNUVFRolOIiIhITVy7dg1DhgyBr68vJk+ejLy8PPTr1090Fgnk7e2NGzdu4NChQ6JTiIhIR506dQq9evVCdnY2UlJS8MEHH0AikYjOIvpLhoaGSExMxPTp0zFhwgQsXLiQD2gQEdFvioqK0K9fPxQWFuLIkSOwsrISnaRxjIyMAPz635KIdNu9e/cwbtw4jBkzBh4eHjh9+jQcHR1FZ9H/4QsUiIiI/tqdO3cwevRojBs3DiNHjuQ4hnRW06ZNkZiYiODgYCxatAiurq4oLi4WnUVERPSXevXqhePHj0OhUMDW1hbHjh0TnUREGoSHHRERERG9hmvXrmHx4sVo27Ythg0bhocPH2LLli24efMmvvzyS5ibm4tOJCIiIjVy4MAB2Nvb480330RaWhratWsnOon+gpeXF2JiYvDs2TPRKURERCRQVVUV1q5di+7du6OgoADp6ekICQnhWyMJnTt3hq2tLSIiIkSnEBGRDvr2229hZ2eH1q1b48SJE3BwcBCdRPRSZDIZvvjiC2zatAkrV66Ep6cnHj16JDqLiIgEu3btGhwcHPDkyROkpqaic+fOopM0krGxMQDw4UciHbd7926YmZkhNTUVycnJCA8PR4MGDURn0f/470HFSqVScAkREZF6+f7772FmZobMzEzs27cP69ev5ziGdJpEIsHs2bNx9OhRXLhwAT169MCRI0dEZxEREf2lVq1aITU1FX369IGTkxNfPE1EL42HHRERERG9pPLycuzYsQMuLi4wNTXFN998Ay8vL1y6dAmHDh3C+PHjUadOHdGZREREpGY2b96MoUOHYtiwYdi3bx8aN24sOon+xvjx43H//n3s2bNHdAoREREJcvHiRfTv3x+BgYEICAhAbm4ubG1tRWeRGpk0aRJ27dqF0tJS0SlERKQjysrK4OPjA19fX8yePRsHDhzAv/71L9FZRK9sypQpOHToENLS0uDg4ICCggLRSUREJMj58+fh4OAAAwMDpKamom3btqKTNJaRkREAoKioSHAJEYlQWloKX19fuLm5YcCAAcjLy8PgwYNFZ9HfePz4segEIiIitXD//n14eXnB3d0dQ4cORV5eHgYOHCg6i0ht2NraIjc3F7169cKAAQOwfPlyVFVVic4iIiJ6rvr16yMuLg4BAQHw9vbG4sWLoVKpRGcRkZrjYUdEREREL3DhwgW8//77aNOmDcaNGwc9PT3Ex8fj2rVrWLFiBUxNTUUnEhERkRpSqVT4+OOPMWXKFHz00UeIjIyEnp6e6Cx6gdatW6Nfv36IjIwUnUJERES1TKlUYtWqVbC0tERpaSmys7PxySef8HBr+pMxY8agsrISO3bsEJ1CREQ64NKlS3jrrbeQmJiIxMREBAUFQSaTic4iem329vbIyspCZWUlevXqhWPHjolOIiKiWnby5En07dsXbdq0weHDh2FsbCw6SaPVqVMHjRo1QnFxsegUIqplKSkp6N69OxITExEXF4fIyEi+fImIiIg0QnJyMszNzXHo0CEkJSXhm2++gaGhoegsIrXTqFEjxMfHIzQ0FEFBQXBxceFhx0REpLakUik+//xzbNq0CcHBwRg9ejSePHkiOouI1BgPOyIiIiJ6jidPnmDLli1wcHBAly5dEB8fjxkzZuD69etISkrC8OHDoVAoRGcSERGRmnr27BkmT56MTz/9FJs2bcInn3wCiUQiOotekpeXF5KSklBSUiI6hYiIiGpJXl4e3nrrLSxcuBALFixAdnY2LC0tRWeRmmrcuDGGDx+OiIgI0SlERKTl4uPjYW1tDblcjuzsbAwdOlR0ElG1aNeuHY4dOwZbW1s4OTlh69atopOIiKiWHD16FE5OTrCyssL+/ft5KEc1MTIy4sOOiEXuDQAAIABJREFURDqkrKwMAQEBcHZ2Rs+ePZGXlwcPDw/RWUREREQvVFpaCl9fXwwdOhT9+vXDmTNnuO5N9AISiQQzZ85EWloarl27hh49euDQoUOis4iIiP7SlClTsH//fqSkpKBfv364deuW6CQiUlM87IiIiIjof5w8eRLTp0+HiYkJ/P39YWJigv379yM/Px+LFi1Cy5YtRScSERGRmispKcGQIUOwa9cuJCUl4d///rfoJHpFnp6ekMlkiI2NFZ1CRERENezZs2dYtmwZrK2tIZVKkZubiwULFkAul4tOIzU3adIkpKWlIT8/X3QKERFpoYqKCsyePRsjR47E+PHjkZaWhvbt24vOIqpW9evXx65duzBr1ixMmjQJH330ESorK0VnERFRDdq9ezcGDx6MgQMHIjExEQYGBqKTtIaxsTGKi4tFZxBRLcjIyIClpSWioqKwdetWxMXFwcjISHQWERER0QsdPHgQ3bt3R2JiIuLi4hAVFYUmTZqIziLSGNbW1sjJyYGDgwNcXFywePFirqkTEZHacnR0RGZmJkpLS9G7d2+cOnVKdBIRqSEedkREREQ678GDB1i/fj2sra1hbW2Nw4cPY/HixSgoKEBsbCwGDhwIqZTDJiIiInqxgoIC2Nvb4+eff0ZqaioGDRokOoleQ4MGDfD2228jKipKdAoRERHVoBMnTqBXr14IDg7GZ599hvT0dHTp0kV0FmkIFxcXGBsbY+vWraJTiIhIyxQWFsLJyQkbN25EZGQk1q9fjzp16ojOIqoRUqkUK1asQGRkJFavXo0RI0bg4cOHorOIiKgGbN++HR4eHhg7dixiYmKgp6cnOkmrGBkZoaioSHQGEdWg8vJyzJ07Fw4ODjA1NUVeXh4mTpwoOotegaGhoegEIiIiIR4/fozp06fDxcUFvXr1Ql5eHjw8PERnEWmkhg0bIjY2FuvWrcPKlSsxYMAAFBYWis4iIiJ6rg4dOuDYsWPo1KkTHBwckJCQIDqJiNQMn9onIiIinZWWlgYfHx+YmJjg/fffh7m5OVJTU3H+/HnMnj2bbzwiIiKiV5KTkwNbW1tIpVJkZmbCwsJCdBL9A15eXkhLS8PVq1d/98+vX7/Ot+EQERFpuCdPnmDu3Lmws7NDkyZNkJeXh1mzZvGwa3olcrkcEydOxNatW6FSqUTnEBGRlkhJSUGPHj1w584dZGRkYMKECaKTiGrFxIkTcfjwYZw4cQJ2dna4cuWK6CQiIqpGYWFh8PLywvTp0/HNN99AJpOJTtI6xsbGKC4uFp1BRDUkNzcX1tbWWLduHdatW4fk5GS0bNlSdBa9poqKCtEJREREtebo0aOwsLBATEwMtm3bhh07dvAZDaJqMHXqVGRkZKCoqAg9evTA3r17RScRERE9V+PGjbFnzx5MmDAB7u7uWLlypegkIlIjctEBRERERLXp9u3biIqKwsaNG3HhwgX07NkTX3zxBcaPH88355BOKS8vR1RU1O8Oa7h8+TIAYMOGDb/9M5lMBm9vbygUilpvJCLSJMnJyRgzZgzs7Oywc+dONGzYUHQS/UMuLi5o3rw5oqOj4e/vj++++w5btmzByZMnERMTg9GjR4tOJCIioteQlpYGX19f3Lp1C2vWrIGfnx8kEonoLNJQkyZNwqpVq3DkyBH069dPdA4REWmwqqoqBAUFYenSpRg5ciQ2bdqE+vXri84iqlW2trbIzs7G22+/DRsbG8TFxaFv376is4iI6B8KDg7GvHnzsGTJEixevFh0jtYyMjLCoUOHRGcQUTVTKpX49NNP8cknn6BPnz5ISEhA+/btRWfRS7p8+TJycnJQUlLy298DwKZNm9CkSRNUVlbi0qVLGDx4MFxcXESmEhERVbsnT55g/vz5+Prrr+Hm5oawsDCYmJiIziLSKpaWljhx4gT8/f3h6uqKjz76CJ988gnkcj4yTkRE6kWhUCAsLAydOnXChx9+iIsXL2LdunV8VpGIeNgRERERab+qqiocOnQIGzduREJCAvT19TF+/HhERUWhZ8+eovOIhDh+/Dh8fX0B4LfFAZVKBeDXt4EB//8tUt27d0evXr0EVBIRaYbw8HC8++678Pb2Rnh4OBddtYRSqYSNjQ2+/fZbLFmyBMCv40oAuHv3rsAyIiIieh2PHj3C/PnzsXbtWgwaNAgHDx5Eq1atRGeRhjMzM4OVlRUiIiJ42BEREb22u3fvYtKkSTh48CC+/PJLzJgxQ3QSkTCtWrVCamoqJk+eDGdnZ6xduxbvvPPOc39WqVTyoQ0iIjWmUqkwf/58BAcH46uvvsLMmTNFJ2k1Y2NjFBcXi84gomp07tw5TJo0CWfPnsXnn3+OgIAASKVS0Vn0CszNzfH06VPI5XJIJBKoVCrI5fLfHf5XUVGBkydP8rAjIiLSKhkZGZgyZQpu3bqFb7/9FpMmTRKdRKS16tevj6ioKDg5OWHmzJlITU3F9u3b0aZNG9FpREREfzJr1ix06NAB48ePx6VLlxAfH48mTZqIziIigbjiTURERFqrsLAQy5cvh6mpKVxcXHDr1i2EhYXh1q1bWLduHQ86Ip1mZ2cHQ0NDAL9umqioqIBSqYRSqfzt7wHA0NAQlpaWIlOJiNSWSqXC3LlzMW3aNCxevBjffvstDzrScCqVCkePHoWvry+aNWuGpKQkFBQUoLKyEpWVlVCpVNDT0xOdSURERK/owIED6N69O6Kjo7FlyxYkJyfzoCOqNpMnT8bOnTvx+PFj0SlERKSm/rt29DzZ2dmwsrJCXl4efvzxRx50RATAwMAAsbGxmDdvHqZOnYrAwEBUVlb+7mdu3LgBhUKBkSNHCqokIqK/U1VVhenTp2PlypXYsmULDzqqBUZGRrh37x6ePXsmOoWI/qGqqiqsWrUKPXv2hEwmQ05ODgIDA3nQkQZ6//33oVAoftuP98e9eRUVFZBKpfDx8RGdSkRE9FL+uEb3R+Xl5Zg7dy4cHBzQrl075OXl8aAjoloyZcoUHD9+HCUlJbCyskJiYuJzf+7KlSt45513eGAyEREJ4+bmhvT0dFy9ehW2tra4ePGi6CQiEoir3kRERKRVKioq8MMPP8DNzQ1t27bFmjVr4OHhgfPnz//2FtC6deuKziQSTqFQYPz48X97KMfL/AwRka4qLy/HuHHjEBoaii1btvzlA2ukWaZOnQpHR0ds3boVjx8/hkql+tMmDYlEgqqqKkGFRERE9L8ePHiABg0aYMmSJc/99yUlJfD19cWgQYNgZWWFc+fOwcvLq3YjSeuNGzcOz549Q1xcnOgUIiJSQ4mJiQgLC8Py5cuxbdu23/27NWvWwMHBAV26dEFOTg5sbW0FVRKpH4lEgqVLl+K7777Dhg0b4OrqipKSEgBAWVkZBg0aBACIi4tDenq6yFQiIvqDiooKTJw4EZs3b8bOnTvh7e0tOkknGBsbAwAfViTScPn5+XB0dMSCBQv+H3tnHh5Fkf7x70xmwhluIsIugijoCl7IcgiroKgICUsUkCgIKhhEEEF3VwweqKu7GxXUlRDYn6AisqyAgGEFE1SOCC7KJbdAkMMEhAQhQOao3x+TTjqdvqrPmeT9PM/7BKarq96urq6q/tbRmDp1KtatW4errrrKbbcIgwwfPrz8g4NKxMXF4Y9//KNDHhEEQRCEcY4fPw6fz6e4+fjmzZtx00034d1338W7776L7Oxs/Pa3v3XYS4Ko2XTs2BHffvstkpKSMHDgQEyaNKlSf7S0tBQDBw7EnDlz8Oijj7roKUEQBFHT6dSpEzZu3IhmzZqhW7duyMnJcdslgiBcgjY7IgiCIAiiWvDjjz/imWeeQZs2bZCSkoLS0lIsWLAAhw8fxuuvv06D/gQhw7Bhw1QnVAQCAQwbNsxBjwiCIGKDU6dOoW/fvvj888+xcuVKmqRdjUhOTgYAzQmHv/76qxPuEARBEAShAmMMI0aMwNmzZ/Hiiy9i8+bNlY4vW7YMHTt2xIoVK7Bo0SL85z//KV/0RRBW0qxZM9x9992YN2+e264QBEEQUUZxcTEefvhheL2RqTkPP/wwdu3ahbNnz+L+++/HxIkT8eyzzyI7OxtNmzZ12VuCiE6GDBmCtWvX4ocffkD37t2xd+9epKamYt++fQAAn8+HRx99VPOr8gRBEIQznD9/HikpKVi+fDlWrFhBmzc4SGJiIgDg559/dtkTgiCMwBjDzJkzcd111+HXX3/Fpk2bMGXKFPh8PrddI0zQoUMHXH/99fB4PLLH4+Li0LdvXzRq1MhhzwiCIAiCj1AohPvuuw9AZPPxFStWlB8LBAJ4/vnn0a1bNzRv3hxbt27FmDFjFNs/giDspW7dunjvvffw/vvvY/bs2ejZsycOHjwIAJg8eTJ2794NAFiyZAk+/vhjN10lCIIgajgtWrRAbm4u7rzzTvTr1w+zZ8922yWCIFyANjsiCIIgCCKqWL58OTweD3JzczXDXrx4ER999BFuu+02XHnllfjggw/w8MMP48cff8SqVaswePBg1KpVywGvCSI2ufnmm9GiRQvF4y1atMDNN9/soEcEQRDRz4EDB9CjRw/k5+dj3bp16NOnj9suERYyYMAAEsoJgiAIIkZ44403yidR+ny+8i8knzhxAvfffz8GDhyIPn36YOfOnbjnnntc9pao7owcORJffvklDh8+7LYrBEEQRBTx5JNP4vTp0wiHwwCAYDCI/v37o3Pnzli9ejWys7MxderU8s2QCIKQp3Pnzti0aRMaNGiAPn36YPny5eWblQeDQezatQvvvvuuy14SBEEQZ86cQb9+/bB+/XqsXr0at99+u9su1SiETb5PnDjhsicEQfDy008/4c4778SECRPwxBNPYNOmTbjuuuvcdouwiFGjRiEuLk72GGMMqampDntEEARBEPy8/PLLWLduHQDA6/Vi1KhROHXqFLZt24auXbsiIyMDb7zxBnJyctC2bVuXvSUIAgAeeOABfPvtt7hw4QJuvPFG/OUvf8E///lPBINBAIDH48Gjjz5KmyYTBEEQrlK7dm189NFHePbZZ/Hoo49i0qRJ9JEbgqhh0IwpgiAIgiCihrfeeqv8q24zZsxQDLd9+3ZMnDgRLVu2xMiRI5GQkIDly5cjPz8f06ZNQ5s2bRzymCBiG6/Xi+HDhyM+Pr7Ksfj4eAwfPpwWWRAEQYjYtGkTunfvjnr16uGbb77BNddc47ZLhA088sgjGDdunOKEQ2GBIkEQBEEQ7rF27Vr86U9/qrRxwN69e/HEE0+gY8eO+Prrr5GdnY33338fTZo0cdlboiZw9913o2nTpnj//ffddoUgCIKIElatWoW5c+eWTxoHIn2Wn376CX6/H99//z3uuOMOFz0kiNiiZcuWGDduHI4ePVpFnwuHw5gyZQoKCgpc8o4gCII4efIkbrvtNuzZswdfffUVunXr5rZLNY4GDRqgdu3atEiRIGKMefPmoVOnTvjpp5+wbt06vPLKK7LzuIjY5b777gNjTPZYXFwckpOTHfaIIAiCIPhYs2YNpk2bVq7JhcNhFBcXIykpCV26dEG9evWwZcsWjB8/Hh6Px2VvCYIQc9VVV2Hjxo3o168fXn/99UrHGGM4f/48HnnkEZe8IwiCIIgIHo8Hzz//PD766CPMnDkTgwYNwtmzZ912iyAIh6CVywRBEARBuE4oFML48ePxxBNPlAvhn332WaUJqWfPnsWcOXPQvXt3XHvttVixYgWefvppHDp0CEuXLkX//v0VF6QTBKFMamoqSktLq/xeWlpKX44iCIIQsXTpUvTu3Rs33XQTvvrqK1x66aVuu0TYyPTp03HzzTfD7/dXOUaTMgiCIAjCXQoKCnDPPfdUaZNDoRBmz56NlJQU/PDDD+jXr59LHhI1Eb/fj2HDhuH9999XXLhCEARB1BzOnj2Lhx9+WPZjAsFgEDt37sTSpUtd8IwgYpdNmzZhzJgxiscvXryIp59+2kGPCIIgCIGjR4/iD3/4A06ePIl169ahU6dObrtUY7nkkktw4sQJt90gCEIHBQUFGDhwIB566CGMGjUK3333Hbp27eq2W4QNJCYm4vbbb68yt9Xn86F///5ISEhwyTOCIAiC0KawsBBDhgypMjYfCASwYcMGpKam4quvvsKVV17pkocEQWjh9Xqxb98+eDyeKnMZAoEAsrOzMXfuXHecIwiCIAgR9913H3Jzc/Htt9+iR48eOHz4sNsuEQThALTZEUEQBEEQrnL27FkkJydj5syZlX73eDyYO3cuNm7ciDFjxuDSSy/F448/jssvvxw5OTnYt28f/vKXv6Bly5YueU4Q1YPrr78e7dq1q/J7u3btcP3117vgEUEQRPTx1ltv4d5778Xw4cOxbNky1K9f322XCJvx+Xz4z3/+gxYtWsDn81U6JrdQkSAIgiAIZwiFQrj33ntRVFSEUCgkG2bjxo2oV6+ew54RBDBy5Ejs27cPeXl5brtCEARBuMyf//xn/Pzzz4r9FcYYJk6ciE2bNjnsGUHEJkeOHEFycjKCwaBimEAggA8//BBr16510DOCIAjixx9/RM+ePQEA69atk517QDhHYmIifv75Z7fdIAhCg0WLFqFjx47Yvn07cnNz8eabb6JOnTpuu0XYyIMPPlj+EVCBUCiEYcOGueQRQRAEQWgTDocxbNgwFBcXy2rdXq8Xn376KX755RcXvCMIQi/PPvssvv/+ewQCAdnjjDGMHz8eR44ccdgzgiAIgqhK9+7dsXHjRgBA165dy/9NEET1hVZnEQRBEAThGseOHUOPHj2wevXqKiJ4MBjESy+9hG7duuGbb77Byy+/jGPHjmH+/Pno06dPlS8EEARhnBEjRsDv95f/3+/3Y8SIES56RBAEER2Ew2E8+eSTmDhxIl555RVkZmZW+doeUX1p3rw5PvvsM/j9/ip9zzNnzrjkFUEQBEHUbKZOnYq8vDzFSVjBYBBbt27Fm2++6bBnBAHccMMNuPbaa+mrhwRBEDWcdevWYebMmaqbsgAR3alr164oLCx0yDOCiF0mTJiAgoICxQ3EBLxeL9LS0jSfP4IgCMIatm/fjp49e6JZs2b4+uuv0apVK7ddqvFccsklOHHihNtuEAShwKlTpzBs2DAMHToUKSkp2Lp1K2655Ra33SIcYODAgahdu3al32rVqoX+/fu75BFBEARBaPO3v/0NX375peLYfDgcxtmzZzFmzBiHPSMIQi+fffYZMjIyNLX1ixcvYtSoUWCMOeQZQRAEQSjTunVrrF+/HjfddBNuvfVWfPzxx267RBCEjdBmRwRBEARBuMK2bdtw4403Yvfu3Yoi+Llz5/DOO+9g27ZteOKJJ9CkSROHvSSImkFqamql5zAQCCA1NdVFjwiCINzn/PnzGDx4MGbOnIkFCxbgz3/+s9suES7QqVMnzJ8/v8rvNKhLEARBEM6zfPlyvPbaa5qTsMLhMJ5++mns2LHDIc8IooIRI0bg3//+N86fPw8A2L17NyZMmIBu3bppll2CIAgi9jl//jyGDx8Or1d9Ko7f70c4HAYQmUBOEIQ6L774Ih544AHUqVMHXq9XcUP6UCiE3bt3491333XYQ4IgiJrHN998g1tuuQUdOnRATk4OmjVr5rZLBIDExEQcP34cx48fx7Zt27Bq1SpkZGTQRzwIIgr47LPP0LFjR6xduxbZ2dmYNWsWEhIS3HaLcIi6deti8ODB5R8j9Pl8GDBgAOrVq+eyZwRBEAQhz7p165Cenl6uYysRCASwdOlSvPbaaw55RhAED//6178AAPHx8arhAoEAcnJyMHv2bCfcIgiCIAhNEhISsHTpUowdOxapqal46aWXaP0GQVRTaLMjgiAIgiAcZ+XKlejWrRt++eUXxY2OgMhk73Xr1jnoGUHUTK644grccMMN8Hg88Hg8uOGGG3DFFVe47RZBEIRrnDhxAn369MGXX36J1atXY+jQoW67RLjIoEGD8Pzzz5cvVKRF6gRBEAThPAcPHsT9998Pj8ejGs7j8ZQvFvjnP//phGsEUYkHHngA586dwxNPPIEbbrgBV199Nd5++21s3LgRZ8+edds9giAIwmZeeOEFHDlyRFY7ECaSN27cGKNGjcLq1asRCATw29/+1mk3CSLm6NSpEz744AMUFhZi7ty56NWrV6W+v5hwOIxnnnkGP//8swueEgRBVB9KSkoUx0O++OIL9O3bFz169MDKlSvRoEEDh70jgMiHOV599VXce++96NmzJ6688kosXLgQX3zxBVq2bInrrrsOd955J55++mksWbLEbXcJosZy5swZPPLIIxgwYABuu+02bN++HXfddZfbbhEuMHz48PK5sqFQCMOGDXPZI4IgCIKQ5+TJk7j33ns1x+b9fn95mHPnzjnhGkEQnHz88cf4/PPP8fDDD6N58+YAlDc+Yoxh4sSJOHjwoJMuEgRBOM4zzzxTvnZOMADlcxMFow2K3ScuLg5vvPEGMjMz8dJLLyE1NRUXLlxw2y2CICyGNjsiCIIgCMJRMjMzMWDAAFy8eBHBYFA1bCAQwCeffIJTp0455B1B1FxGjBhRLsqMGDHCbXcIgiBs5cyZM/B4PMjMzKxybN++fejevTsKCwuxYcMG9OrVywUPiWjjueeeQ3JyMvx+P212RBAEQRAOc+HCBQwcOBAXLlyo8uVI8QLn2rVr49Zbb8Xzzz+PtWvX4p133nHDXaKGEggEsGLFCowbNw4A8H//93/YunWry14RBEEQTrJp0yZkZGRUGvsSJow3bdoUo0ePRm5uLk6cOIFZs2bh9ttvh8/nc8tdgohJ6tevj+HDh2PNmjU4dOgQnnvuObRr1w4AKm18FAgEMHnyZLfcJAiCiHmCwSDq1auHunXrori4uNKxpUuXYsCAAUhKSsKSJUtQp04dl7wkzpw5gylTpuCTTz7B+vXrsX//fsUFxtdff73D3hEEAQC5ubm49tprsXz5cnzyySf44IMP0LhxY7fdIlyiT58+SExMBBAZz+jXr5/LHhEEQRBEVRhjGD58OE6dOlVljpzP50NcXBwAoHXr1njooYewcOFCnDhxAi+99JIb7hIEoUF8fDzuuOMOvPvuuygoKMDGjRsxadKkSrq6eGOzYDCIBx98EIwxt1wmCIKwnbZt2+oK16JFC5s9IfQyZswYrFy5Ep9//jn69OmDwsLCKmE2b96Mu+++mz6IQxAxCG12RBAEQRCEI4TDYTz11FMYO3YswuFwlcVpSgQCAXz44Yc2e0cQxJAhQ8qfzSFDhrjtDkEQhK0Ig+tjx47FypUry39fv349unfvjqZNmyIvLw8dOnRwy0UiyvB4PJg/fz7atWuHcDiMkpISt10iCIIgiBrD+PHjsX37dgQCAXi93vJFzHXq1MHtt9+OF198ERs2bMCZM2eQm5uLZ599Fj179iyfaEkQdjNt2jTUrl0bSUlJ+PTTTxEMBhEKhapMAPz1119d8pAgCIKwm9LSUnTt2hXhcLh8g6PExEQ8+uij+Prrr1FYWIh33nkHvXv3pj4KQVhE69atkZ6ejv3792PDhg0YOXIk6tevD4/Hg0AggI8++girVq1y202CIIiYZN68eQAifZy77rqrfEzk/fffx7333otRo0bhww8/rLTRHOE8DRs2RFpamuZ9aNCgATp16uSQVwRRcxg0aBDatm2L0tLSKsdKSkowYcIE3H777ejcuTO2b9+OlJQUF7wkogmv14sHH3wQAJCcnEwbBhIEQRBRSUZGBv773/9WGZtv0qQJBg8ejKysLBw6dAj5+fnIzMzE4MGD0axZM5e9JghCDx6PB7///e/x6quvYv/+/dizZw9eeukldO7cGR6PB3FxcQgGg1i7di2mTZvmtrsEQRC2kZKSojlmHxcXhylTpjjkEaGH2267DRs2bMDJkyfRpUsXbN++vfzYkSNHcOedd2LlypX405/+5KKXBEEYwcNoq02CIFymtLQUGzZswLfffosDBw7g9OnTujdBIQgidti0aRPy8/MBRAZuGWO6d/y+9tprVTcbqFWrFpo0aYKOHTuiV69euOqqqyzx2S2oXiTcYtGiRQCAwYMHu+wJURPwer1o3LgxLr/8cnTp0gU9evQoXwhEEHby448/4uqrry4fkK9Tpw7y8vKwe/dujBgxAnfddRfmz5+PunXruu2q5Zw8eRJr1qzB1q1bcfz4cVpsbYBz584hOzsbrVu3RteuXd12hzBAQkICLr30Ulx33XXo3bs3TbghuKB6lCCc5/jx41i3bh2AyCSC5s2bIzExEc2bN0fjxo0rfWGO0Ed109HchjEGr1fft2Xy8/PRunVrmz0iCP3s3r0ba9euxY4dO3Dq1ClcvHjRbZcIImY5cuQI8vLyAADt27fHb37zGzRt2tRlr2oG1ek9n8YHzRMOh3Hs2DEcPHiw/KudNOZF1BSqU31IuMvFixfRtm1b/Pzzz2CMwe/3o3fv3ujXrx8mTZqEP//5z/jrX/9KmkyUsH//frRv315x/lVcXBwGDBiApUuXOuwZQVRv5s2bh5EjRwIApk6dWmkhcF5eHh588EGcPHkSb731Fh544AGXvJSH9CB3KSoqwurVq3HjjTeiXbt2brtT46DxEXugeoUgqg9nz54t/3CkMDbfokULJCYmomHDhi57R2hR3do50sud5cKFCzh27BiOHDmCgoICAKStE4QV0HqZ6KVfv35YvXo1QqGQ7HG/34/CwkI0atTIYc8ILU6dOoWUlBR89913+Pjjj3HrrbeiR48e2LlzJwKBADweDzZs2IBu3bq57SpBEPp4nDY7IgjCNTZv3oy33pqOpUsX48yZElx2WTzatWNo3DgIr5eqJoKobhQUAPv2AYmJgM8HxMVVmNcL+P2AxwPEx0f+isNoceGCF6dO+fDDD2EUFQXRtm0rjBw5BmlpaUhMTLT/4ixi8+bNeGv6dCxdvBiT6fqdAAAgAElEQVRnSkpwWXw82jGGxsEgvNRlIxzgIgAPAJLPCCcIezw47fPhR48H+aWlaFC3Lv6YkoIJEyeic+fObrtHVGMGDhyIlStXIhAIAAB8Ph8SEhJQVFSE8ePH44033tDcrT+WCAaDWLhwIbL++U+s37gRXgC/8/vRIhRCg2DQbfdiEiHXfK56QRjljM+Hn+PisDMQQBhAz27dMPqxxzB06FD4fHRXiaqU16NZ/8T69Rvh9QK/+50fLVqE0KAB1aMEYTcXLgC7dwOXXQY0ahTRjAhzVBcdLZrYv38/brjhBpSUlKhOsKTNjohooLCwEJmZmZg7NwsHDx5Fo0Y+XHONF02aBFG7Nk0QJgijhEJAcTHQpInbntQ8zpzx4eef47BzZwDhMNCzZzeMHh1b7/k0PmgPFwAwAHXcdoQgHIJ0T8IqZsyYgcmTJ1da5OHz+dCkSRNMnDgRzzzzjIveEXIkJSXhv//9L4Iy434+nw/Tp0/HuHHjXPCMIKonu3fvxg033IALFy4AiCxc/Oabb3Dttdfi+eefR0ZGBvr27Ys5c+agVatWLnsboVwPysrCwaNH0cjnwzVeL5oEg6hNC8Yd51cACW47UUO54PXilM+HH8JhFAWDaNuqFUaOofERI5DOTBDVk1AI2LEDaNUKaNqUxuZjjeoyD4D0cvcJIKKvU5+VIMxD62Wil48++gjDhw+Xnefl8/lw991349NPP3XBM0IPpaWleOyxxzB37lx069YNmzZtqrQ26JprrsHmzZur1ZoggqjG0GZHBEE4z/HjxzF58pP4+ON/48YbfRgzJoDkZKBFC7c9IwiiOvD998CiRcC//uVHaWktpKe/gPHjx0f17sfHjx/H5CefxMf//jdu9PkwJhBAMgCqFgmCqCn8DGAZgCy/H98Fg7hvyBC8/uabuPTSS912jahmfPnll+jdu3eV3/1+Py655BLs2LGjWn2F6Msvv8T4tDTs2bcPKQAeDIfRG0Bttx0jiCjgAoA1AOZ5vVgMoMOVV+LtzEzceuut7jpGRBVffvklxo9Pw549+5CSAjz4YBi9ewO1qSIlCKKaEIs6WrSSm5uLvn37qm52tH37dnTs2NFBrwiigtLSUrz99tt4+eUXUKvWRTz0UABDhgDXX++2ZwRBENZw4QKwZg0wb54XixcDHTpcibffju73fBofJAjCDkj3JMxw7tw5tG7dGqdOnapyLC4uDqNGjUJWVhY8tOI1qtiwYQNuvvlmxeM7duzANddc46BHBFF9OX/+PDp37ox9+/aVbzAWFxeH3/zmN6hfvz4OHz6MjIwMjB49OirqynI96IUXUOviRTwUCGAIAJKDCAL4HsAiAP/y+1FaqxbSX6DxET2QzkwQBBEbxOI8ANLLCYKo7tB6meji3LlzaNasWflm1mI8Hg8WLFiAoUOHuuAZwcOgQYOwbNmyKvP1vF4v3nnnHYwdO9YlzwiC4IA2OyIIwlmysrIwefJEJCYGkZERwKBBbntEEER1paQE+OtfgTfeiEObNm2xcOFidOrUyW23qpCVlYXJEyciMRhERiAAqhYJgqjpLAHwlN+PQp8Pr0+fjjFjxrjtElFNCIfDuO6667Br165KX6MV8Pv96N69O1avXh3Vg7p6OHfuHEY/9BAW/PvfuDsuDjNCIVzhtlMEEcXsB/BEXByyQyEMGzIEs//v/1CvXj233SJc5Ny5cxg9+iEsWPBv3H13HGbMCOEKqkgJgqjGxIqOFu28++67GDdunOLxbdu2Ub4SrrB9+3YMHZqCQ4cOYtKkEKZMAerWddsrgiAI+9i/H3jiiThkZ4cwbNgQzJ4dfe/5ND5IEIQTkO5J8PLKK6/ghRdeKN/AQ4rH48HkyZPxj3/8w2HPCC26dOmC77//vsoYaOPGjfHLL79ExaYrBFEdSEtLw7/+9a8q9aTP50ObNm2watUqtG3b1iXvKrN9+3YMTUnBoYMHMSkUwhQAJAcRRFVKAPwVwBtxcWjTti0WLqbxESVIZyYIgog9YmUeAOnlBEHUNGi9THQwdOhQLF68uIrOU6dOHZw8eRJ16YUnqnn//ffx4IMPKh5v2LAhfvzxRzRt2tRBrwiCMMDjXrc9IAiiZhAKhTBp0pMYOzYNkyadx44dtNERQRD2Urcu8PLLwM6dIbRseQg339wVK1eudNutckKhECY9+STGpqVh0vnz2EHCLEEQBABgEIAdgQAmnT8fqSOffFJ2YxqC4OW9997Dzp07FctTIBDA+vXrMXLkSMTyvtBHjx7FLT16YM2SJcgG8BltdEQQmlyByLOSDWDNkiW4pUcPHD161G23CJc4evQobrmlB9asWYLsbOCzz2ijI4Igqj/RrqPFCo899hjS0tIQFxfntisEUc7KlStx881d0bLlIezcGcLLL9MCFIIgqj9XXBF5l8vOBtasWYJbbome93waHyQIwklI9yR4OH36NP72t78pbnQEAIwxZGRk4LHHHnPQM0IPf/rTn6p8vTouLg633XYbbXREEBaxaNEizJo1S7aeDAaD+PHHH3HkyBEXPKvKypUrcXPXrmh56BB2hkJ4GbTREUEoURfAywB2hkJoeegQbu5K4yNykM5MEAQRm0T7PADSywmCqKnQepno4P7776+S736/H/fccw9tdBTlfP3113j44YdVw5SUlCA9Pd0hjwiCMIOHxfIKPoIgYoJQKIShQ+/Bf/+7Ah98EKJNjgiCcJxgEBg/3oPZsz3IzJyFRx55xFV/QqEQht5zD/67YgU+CIVIlCUIglBgCYDhcXG4a8AALPzkE1owShjm119/Rdu2bXHq1CldGxnNmDEDEyZMcMAza9m/fz9u6dEDTYuKsCIQQGu3HSKIGOQwgAF+P35p1AhfbdiAK2iXmxrF/v37ccstPdC0aRFWrAigNVWkBEHUQKJNR4s1AoEAbr/9duTl5SEQCFQ6tnbtWvTs2dMlz4iayJw5c5CW9ihGj2Z4+20Gn89tjwiCIJzn8GFgwAA/fvmlEb76yt33fBofJAjCTUj3JLSYMmUK/vGPf6huduT1ehEOh9GyZUvaOCvKCIfDuPzyy3H48OHysVCfz4e3334baWlpLntHELHPwYMH0alTJ5SUlCjON4iLi0PLli2xc+dO1K9f32EPK5gzZw7SHn0UoxnD24yB5CCC0E8QwHiPB7M9HmTOovERAdKZCYIgqgfRNg+A9HKCIIgItF7GPUpLS9G8eXOcOXOm0u/Z2dno16+fS14RWpw4cQKJiYm6wnq9XmzevBnXX3+9zV4RBGGCx71ue0AQRPVnwoTH8fXX2fjqK9roiCAId/D5gJkzGV59NYxx48YiNzfXVX8mPP44vs7OxlckzBIEQagyCMBXoRC+zs7GhMcfd9sdIoZ59dVXUVxcrDjx0Ov1wuv1on79+hg9ejRGjBjhsIfmKS4uRv++fdHh9Gmsp42OCMIwrQGsDwTQ4fRp9O/bF8XFxW67RDhEcXEx+vfviw4dTmP9etroiCCImku06Wixht/vx5IlS9CyZUv4/X633SFqMLm5uRg3bixefTWMmTNpAQpBEDWX1q2B9esD6NDhNPr3d/c9n8YHCYJwE9I9CTUKCgrw5ptvKm50JLzfXnfddViwYAHy8/OddI/QgdfrxeTJk+H1VkwJDwaD6N27t4teEUT1oLS0FPfccw9KS0tVP6wUCoXw008/ISUlxUHvKpObm4txY8fi1XAYM2mjI4LgxgdgJmN4NRzGuLE0PgKQzkwQBFGdiLZ5AKSXEwRBRKD1Mu4RHx+PoUOHVprf1bBhQ9x+++0uekVoUb9+fdx0000AIhv+ezwexbBerxdjx47V9bF0giDcgzY7IgjCVjIzMzFnThYWLgygc2f5MB6PPpNj61Zg9uyKMMnJkf/v3Wt9WkAkfiEdNbTikePwYeDjj4GxYyvOHzs28pueOUZ6fQMi8UnTmjoVkNOrnLw/RvyzAyF9cZ7Ong0UFsqHFV/j1KnGyp8ce/dG4hPCOO0DT7xyyOWjXHnmLV9Gnl2Bp58Gxo8PISUlGXt5LsZCMjMzMScrCwsDAShUi5U4DOBjAGMBeMpsbNlveqYfJpedo6NqQLFMWlMByD16Hp0mx1YAs0Vhksv+r3VHePzT66MSevItGcDrZenLPJpA2e+5ZeGkcSn5oOUbb1i9ZUAtn6ZC+f4YLQu899NqhPTF+aP2XO1FxD/B19lQvu9itkL//dQKa8SH5RzpC/DmjRgrr1egM4CFgQDmZGUhMzNTZ+wEUcGhQ4eQkZEhO0FbEKdvuukmvPfeeygsLERWVhYaNWrktJumCAaDSElKQq1jx7AkGESCjnOE9lh41qcC+IbjPJ52XKlt4OnT6MVK//T0GbTgiVtPWkKYQlTkoR6E9vawXscNoLedKkble6TUz7Divghp8bZpCQCWBIOodewYUpKSVL9kTVQPgsEgUlKSUKvWMSxZEkSCSkWq9p76jUpFqvbeakQTUns3NqoLaGkERrQaO7WhwsKKvNKDENdhmcqQV/Mzmu9qmPXBbPpa8dtVRuxg+XL91wtEyqlSeCNampYWxuuvGS3MzPnRoKPFKk2aNMHnn3+O+Pj4SosMCcIp9u7di5SUZIwfH8LTTyuHS04GXn89UlfLjT0Akd9zcyPhlNooo2N1PH0no+2TEf+M4GRfyUgboJW+0HZNncrfpzVzbwDzfSC9Y6lOlAMteMcf9YyxAfb1V6IhrBxGzk9IAJYsCaJWrWNISXHnPV/P+KBHp8nBq4mZSQvgH3vSg1xY4Tc13VItDSPjrGr5EU3jZU6Nt1oNzxgUb9kUxzsWkTwy6wOvvqjXBzFGxvKMPLcA6Z6EMq+88gpCoVCV3/1+P7xeL5KTk7F+/Xp89913uO++++CjVe5RyahRo1CvXr3y/zdr1gwdOnRw0SOCqB4888wz2LZtGwKBgGq4+Ph4AMDq1audcKsKe/fuRUpyMsaHQlCRg8ox0y+0433ATPxG++5KGO1rW4neMXUpevqWPOP60n6z2TkAAF9f1mg+GElLzNMAxodCSEmu2eMjpDOb80+KWR1UTUtUuxY9c//N6NRG0rMiP+zSha0qzzzXCNi/tsfqc3jXlJiBRyuPBk072rVyIDrmAejRy82u0xAwqp3zaNJqfQ6t/ocTfU8nNWg9fS29YXnnOMvFZ+beQJS20XcTvXOk3X4H4c0jnn46j8Yea2HlMHo+rZdxj2HDhpVrPn6/H6mpqfRxuyinTp06+Pbbb1FQUIC///3v5Rq43H0LBoPYuHEjFixY4LSbBEHwwAiCIGziwIEDrHZtP5s7F4wxZQP0mfS8rCz18FlZ1qXFGNiWLZXDbNmifU1q1y22BQvU/UlKUk+Px7eCgkh8amkVFblzf4z4Z7UVFSmnn5QU8U8cXims9B7k5/Pln/Seql2/XT7ojZf3PkrzUatsJSUZvwY5CwbBkpP9rFevLiwcDjMnOXDgAKvt97O5AGM6bIFW3gBsi8r5W6T3TiVsQVl8amkVicLrrhsklqURPssi//T6aCbf9PgtvV6585Xi1VNGtMLylAE9+bXH4HlSH43cTytNLf2ksuNq+ajXzwKO+6kV1ogPWzjSN5o3dl2vnM0FWG2/nx04cMDRupuIfe69917m9/vLy5zX62Ver5clJCSwCRMmsB07drjtomlmTJ/OmsfHswM6n6cMhedcq39htB3XaiO06he9Zpd/PHWVmbj1pCUOkw7l9llse8rCpVmQx0rG004ptTPScqen3Gj5lWbiXAawAwBrHh/PZkyf7vZjTtjMjBnTWfPm8ezAATCm8U5Z/hzK/KamWcidx0xoQnrqlz17jJ0n9dOoVuOENpSernytYtuzp6wuTKt6zIjmZzTfleK10of8fP703Sojdpg4L/WELyhQDs+rQ6WlKV+/UX/NamFmz3dTR6sOfP7558zr9Zbn94oVK9x2iagBhMNh1qtXF5ac7GfBoP46X6ldlrbnWsf1tPd62gdpekbaJ6P+8ZrTfSUj7brcsYwMdZ/V+qBK5Yi3zbGyDyQ3hudkOdAynvFHnjE2O/sr0RBWzsycf+AAWPPm8WzGDGff8/WOD+p+niRmRBMzmhaDsbEntetWC1t+f6E8FqKUhtFxVj354vZ4mZPjrVYazxhUPkc+MpV4F5jwgYFPX9Trg9iMjOXx5o2cke5JiDl06FClcTSPx8Pi4uJYvXr12OTJk9mhQ4fcdpHgID09nfl8PhYXF8eGDRvmtjsEEfOsWLGCeTwe2TbX7/czj8fDvF4vu+GGG9iUKVNYbm4uu3DhguN+hsNh1qtLF5bs97OgyX6ZVr/QrvcBM/Eb7bvLxWm0r2216R1TV8o7vfmrdM+LVHyQ6zfr9deqfr5aPhhNS2pBgCX7/axXl5o5PkI6s3n/xGa3DqqrPlQYTzerUyuZ3Ji1U/lhRbkyU555r9GJtT12naM1T8Os8WjljEWHph0rWnksrKep9DwqhFFbpyF3vEo9oJIujyat+xmzwD9ec1qDVrpW3rBG5jjLxWf03jBY+26iNkc6Gt5B9PgvDs/TT+fR2GMtrJyZPX8uaL2M04RCIda8efPye7V27Vq3XSIMkJeXx0aPHs3q1avHvF4vi4uLK7+nHo+HJSYmsjNnzrjtJkEQ8oyD2x4QBFF9GTSoPxs8OJ4xTlGq/GVRJYwgEgqTbcUC3pYtFcKNlnisJy1pmsIiNLW4eeJdtqziWnJyKl9LQUHla1US43l8EyYvZ2VVnTgrLBBbsMC9+2PWPzXbsiUSv1oYcR4KfhcVVaQtPl8uv3NyIr9JF88Jk4210hfSE/JPEPuLiiryRnz9dvnAE69WmdSKV+1+AZWFcJ5rULOTJ8GaNo1n8+fPZ04yqH9/Njg+nukRKZaJRI0cVBYRC1AhaqkJqUIYYTKvmtCVIQpTIEkrXRSP0vlqQp/UH0FgFPu9BRXCjpyfRvzT45OZfBPiT4Oy+JSEyoKVHv94/NYKy1MG1OISzk836a9V5U3NtpTFr/cey12nOJ+KUFFu80W/ZSjEITale88b1ogPeaL4eO4PT97Ydb1qNjg+ng3q39/RupuIbdauXVte1uLj4xkA9vvf/57NmzePlZSUuO2eJRQWFrJGdeuyRTqfI6HuSEPlgaUiRPocQn7lS84z044rPe/SPg1PfaBUf1npnxVmZbsuDSMMpmoNZgp1eJ4B//W0qzztlFx7IpQ7vZsxCdettcmTEC5d5Fc+KsqC1vmCLQJYo7p1WWFhoduPO2EThYWFrFGjumzRIjCm431SThcR97t4FqWb0YTU9Bnh3Ts9XZ8fWmZEq3FKGxK0Ay2dQciTvLyqx6zS/MzkuxU+WHXfnSojek2PnidYXp7kPUjHOeIJgNJjPDqUUBbT0yv0vPz8ivjlJnrq8desFmaFluaWjlZdmDFjRvk9ps2OCCeYP38+a9o0np08qb/OT0tTnviclKRcVxpt7432nXjbK6vGErXM6b6SFe264HNaWuVFFkVFFWNBQNUFKXrS5vHPij6QtN/sRjmwevyRZ4zNrv5KNIQ1ew1KtmgRWKNGzr7n84wPik2PVmRGE+NNS5qm2bEnPWErtRkc55kZZ1XzORrGy5web9VrVo/PCQuTteIUn58hyQ/hd7HWzeMDj77I44NgRsfyePJGzUj3JARGjhzJALC4uDjm8XjYb3/7WzZ9+nSa+B+jHDt2rLxeycrKctsdgohpfvrpJ9agQYPyzY6EjcQAsDZt2rCxY8eyTz75hJ06dcptVyN6UHw8O6mzH2CmX2jX+4DV8Rvpu1v1fqVmevrNRsbU9fQtjY7rF4nCCuUjQyGslr9G+vlG5xZY0W8+CbCm8TVzfIR0ZvP+ycVhRgcVa4lS3VDtOtTGkO3QqdXSszI/7NKFzZZnI9foxNoePWF4ztFzn7VMj67Oo5VHg6Yda1p5tK+nKX8eYWydhtG+XaX2RcM3Ld/Vrs+JvieD8xo0zzuAUlijc5z1pM3jnxXvJlpzpKPlHUTtXEBeC9fTT+fR2GMtrFp+mZ2zTOtlnGfSpEkMAGvRokWN3Oy2OlFSUsI+/PBDduuttzKPx1PpQw+TJ0922z2CIOQZ52GMMRAEQVjMmjVrMGDAHdi1K4jWrfnO9Xgif5Vqp8OHgcsuA5KSgDlzgMRE+XBjxwKZmUB+PhR90EpLoLgYaNQokuayZUByMrB8OVBUBDRsaDzewkLgkku0r2X2bGDMmEjaSUn2+SbEpea73ffHrH9yfPMNMG9eJD2tc4X8k4aRS1spr+WuITcXuO02ICcH6NNH29/u3YEFC4D77qvqg3Cv7fSBJ1451MLpiUN4NrKygNGjjV2DFjNnAq+9lohduw6ibt265iLTwZo1azDgjjuwKxiEVrVYCOASAEkA5gBQeIwwG8AYAMvKwoopBtCo7PdlAJIBLAdQBECmakDZbYHcbRHiUjqudT4AHAZwGbSvaSyATAD5QKV8MuKflk9y8OSbEP8CAMNkfBauWTiu1z8ev/XkixVlwCp/9Zyjp7zJ8Q2AeYiUH61z1dKXHvsGQHdE7qOoSq6Sv1JeB/AVInmu5Y9WWF4fXgfwFJTLnho8eSPGyutV4zCAq30+rFi1Cr179+Y40x1KS0uxYcMGfPvttzhw4ABOnz6NcDjstls1ikWLFgEAfD4f2rZti8svvxwNGjTQfX5CQgIuvfRSXHfddejduzeaNWtml6uGSXvkEeydPx+5Fy5oht0LoAOU6y6gos7JADC57Dc723EAmArgZQB5ALppXYQMdvtnBqvadaUwWu27cI7aPZeDp13laaeU/NWbT0I/OQvAaI2wQl95D4D2ot+3Arhexl81+tSujfb334/MOXN0nkHEEmlpj2Dv3vnIzdWuRwH5d1rht4wM4KmngD17gPbt1c8zqwlpvVsrHdf7Xq/3HDm9xGltSEsLE+IU6ynS+KzS/Izku5U+WHHfnSgjeuDR8wDg9dcjz9+CBcCwYfrP+eqrSH7LhefRoYRnVfr8b90KXH99VZ1Pr79mtTCrtDSndTQeYuG963//+x8OHjyIHj16oFWrVm674wq1atVCkyZN0LFjR/Tq1QtXXXWV2y5VS0pKSnD11W3xl78UYuxY7fBC/S3URdI2WWjT5eoqM+29kb6Tku9OjCVqEU19JT2+7d0LdOgg3zcSEMapMjKAyZMrfteTtltjr1OnAi+/DOTlAd3KxAW7y4Fd4488/T27+ivRENbsNajRp09ttG9/PzIz7X/P5xkflGL32BtPWgJWjz1phRV+y0Bk3EOq88idZ3acNZrHy9wYb9XCrvG5XAC3AcgBoPUqo1QOhWsSa4k8PvDoizw+AObG8njyRoto1j1PnjyJNWvWYOvWrTh+/Dh+/fVXt12qlpw/fx4rVqwAADRt2hQdOnRAy5Yt4RE6HRrEwjiaXmJBX9DLF198gdOnT6Nfv36oX7++2+5YSnXTF3bv3o21a9dix44dOHXqFC5evOi2S4QIYa4BANSpUwfdu3fH0KFDcdddd6G1URHBBkpKSnB127b4S2EhdMhBAIz3C+18H7Ajfp6+u5XvV3Lw9Jt5x9T19i2NjOsrlQFxGjz+WtHP11uurOo3zwTwWmIidh2MvvERuyCduarvZvRFO9Z5SLVdI9dpp07t1Ng4YL0ubKY823GNVqzt0RuG9xwjcQJ8ujpPOYsGTTsWtfJoXk9jZp2Gmb6dEU1ayXcntH0tokmD1uOb0TnOetN2ayxEbo50NL2DyKE0V5enn86jscdaWDmsmrMc7etlqqOedfr0aXzxxRdo1aoVevTo4bY7pvF6vWjcuDEuv/xydOnSBT169EB8fLzbbpnCSLkrKSnBoUOHcPDgQZSUlAAA7rjjDjRUmmRM2EZ10/UJy3nc57YHBEFUT6ZMmYxHHw0ZnhisxoYNQhrK4iMAPPhgRATbsMH4BGWBzZsjf4VNV0aPjoiOmzebWySSmxv5O3Gi+rUMGQIkJEQmH5v1LS0tki+FhVXTbNiQX3CUYvb+WOVfcTHw9dcRIW/58ki8y5YBXbuqn6c0sVuuHysXVlgctWCBPj/lWL8+8lf6fiR3/Xb5YDbepKSK8ErH1Xj77UiY0VormE0wZgzw2mvFyMzMxKRJk+xLqIwpkyfj0VBIl8BUVjVgIpRFKwAYAiABEUFPSlnVUC4sjUZEVNoM+cHbNESErEKZNBvC/OL/sqoBU2TiF/NgmR8bUFmMs9s/Ad58A4Aby/5uRWWft5b9vdoi33gxci1OYdX9LAbwNSLC4PKyeJcB0KjqkYSKjXaUjguUVcmQSlZqfuYiMsCxRSMdvWF5fXgKFZPzh8kcV4MnbwSsvl41WgN4NBTCs089hQ1CJygK2bx5M956azqWLl2MM2dKcNll8WjXjqFx4yC8XqtqLEIP114bGdhu1y6IuLh9APZxnX/0qA+bN8fh738PIBwGevbshtGjH8PQoUPh87kvqeTn52POe+9hnc7J1l+V/Z2iEqYbIpO9rhD9ZrYd12I4IgN562FssyO7/YtmUhGpT3dBPu++EYXTwmi7ytNOyb1uCe2BnteXtxFpi/S8Jhwu+3uJ5PdLy/7+oCMOgVcuXECv997DM1On4rLLLuM4k4h28vPzMWfOe1i3zppFK488Etk45c03IxOC1LBCE3IKXq3GaW0oNTWiQezaVTGBUcw331SEk2KX5seD1T5oaS524LaeB0QmMQubgg3T8SKUmxs5Z8sWdQ1LL4fLGp5LJA3PpWUNzw+ShofXX7dxWkfTw+bNm/HW9OlYungxzpSU4LL4eLRjDI2DQXij7DsvNwJoAKCZUEHWQIq9Xhz0+fB+OIyiYBBtW7XCyDFjkJaWhkS1xoLgIjMzE0AxxozhO+/GMoFz69bKbfLWMoHzahmB04qxOp6+Ey9OjiU63Vcyy1dfVaSvRLdukc1zrrhCOYxZrO4DDR8eWdSyfn1Fn9E105cAACAASURBVNCOvHZi/NHsGJsSPP2VaAgrh9nzBV555QJ69XoPzzxj/3s+z/ggL25oYm6NPT2CiLb5JiILTdWwYpzVKXjHy6JlvNWJ8TkehDilVarw/+8M+sCjL/L4AJgby7OSaNM9g8EgFi5ciKysf2L9+o3weoHf/c6PFi1CaNAg6LZ71ZJatSILda+4AmjS5BdU1DT6iPZxND3Ekr6gl+4ADgKov3Kl265YTnXQFwoLC5GZmYm5c7Nw8OBRNGrkwzXXeNGkSRC1a8fmBlvVlSuvjLzTN2niQ0FBCLm5ufjf/77B+vVrMWHCRHTu3NltFwGU6UHFxeCRg4z2C+1+H3Bzrpsd71dG+828Y+p6+5Zmx/WFsFLMzgFQwq54eRkD4LXi6BofsRvSma31z0odVNASrRjbtFunVtIwY0UXNlKeBaJtbU80YFRX59HKo0HTjkWtPJrX0wgYWadhRd+OR5PmxUlt32kN2ixG5zhbjdXvJnJzpKPpHUQOpbm6PP10Ho091sLKYdWc5WhcL1Pd9azGjYFrrgFatToKYJFm+GgnGPRg714fVq70ID+/FA0a1MUf/5gSVXqWHsrLXVYWDh49ikY+H67xetEkGERtHWtn6gL4XZkVADgEoM6qVbb6TMhTHXR9wmYYQRCExWzbto0BYLt3gzHGb4i8LyseT0uLHC8oUI+noCASLi3NeFpKaWrFbTReI8br25YtkeNJSWDLloHl50fX/THrX34+2IIFFXEsWMAfh5zt2ROJc8EC+eMZGRV5IxdGOL5lC1hWVkXYrCywoqLKYZOSKvJ4wYKK/2dkqOerlT7wxCtny5bJhxfuzbJlyufm5ETC5ORYdw1K9uKLYB06tGF2U14vRsYcNC2t7LoKdIbXE0dB2f/TFMJvKTueBLBlAMvnTK+8bjB5TUp+GvFPyyez+SaOHwBLlxxPlxyX+qLkH4/famF5y4BaXAsUrtFoPpstb/kin5LK/s0Tx7KycxcoXOcy0W9JoutbIPp/BuTL8x5J3Gr5ozcsrw9m7g9P3th1vVq2q+y8bdu22V5/83Ls2DE2bNhQ5vF4WOfOfjZrFtjx42DMZD+EzH07fx4sOxts6FAv8/u9rGPHDmzNmjXSIuA46enprFOtWrqfH6H+KOJ87sy243qed6FO560TnPLPqFnVriuF0Wrf9eSN2XbVaDuVIboeabsjZzllYXMsyE8j97xTrVps6tSpbj/2hMWkp6ezTp1qMcbRJsjpIuLfhHda6Xuv9DyzmpCaPiO8e6en852nZLxajdPakJYWpuaPlZqf0Xy3ygchfTk9hee+O1FGpGa1nqd1DVKdTyk8jw6llqaWP2rHzWphVmppTuloWhw7dowNG1r23uX3s1kAO87ZrpO5a98B7BmAJfr9rFH9+iwjI4NdvHjR7aJVLejQoQ2bNk3/cy2uf+TasPT0yseN9GXk2jUjfSc13+XMyrFELXO6r2S2XRfGnIyMqehJW69/doy9CvfBjnLg5PgjzxibXf2VaAjLG4a3H9upk/3v+bzjg1LT0i/MamI8aSmlaWbsSU9Y8W+CNiQdp5CeZ3acVc1nt8fL3BhvFZuT43OCdrgFYFmi/M1CVX1bSfcukrkvPD6o3VPpMR4fzJYdnrzRY9Gie65Zs4Z17NiB+f1eNnSol2VnR8ZmmMm2lswZi9ZxNDVIX4h9izV94eLFiywjI4M1alSfXXKJnz3zDNj339vzTJLZY8ePg82aBda5s595PB42bNhQduzYMYU77hwd2rRh0zifH6P9QjvfB6yOn7fvbuX7ldl+s9h4x9TV8sTM/DPBpHO/eP012pflzQczacnZiwDr0KaN24+7Y5DObI1/SnGY0UGLisrqliT95yiNYdulU6uNWVudH+IwVunCZsqz0Wu0e22P3jA856jNjRCbWV2dRytX81d6LNbC8obhvd/Rup5G3K+R69eprdMw07cTx6VXk1bzXc6s7HtqmdMatNa1a4U1OsdZb9p6/bPj3Ue4D3aUAyvfQRj0z9XV6qer5Yv0WKyF5Q3D82wwRM96GdKzYt+iVc9So7zc1a/PLvH72TMA+95EnUYWXRZruj7hCOPgtgcEQVQ/pk2bxq66im+hmNi0xBUe8cWKuPLz1cVKOcFNr49GhEOzvjEWmTgrCKmCZWSA5eVFx/2xwj+9m/LotfT0iMiqNPk7JyfiozBJXJq+eMMgqUnjFX4X7qNaWLt84IlXyXJyKs4Rp6M0gCFYUlLVgRiz16Bk27ZFzt21axezk2nTprGrODYi4BUypJYvlCHJ74KoqyRc7UGFaFb+7AEszwKfzQqXRvxTKitK8fPmmzgeIYwgrBZJ4pJLU8kPK/LKSBnQyi8z58n5bkV50zt5Qc5yUCGIl9cjqCrKltfJMteVhMpielHZb+ky50vT5wnL44OZ8sSbN3Zdrx67qlYtNm3aNFvrbl5mzZrF6tevwy6/3M8WLwZjFvZDyKLL9u0Du/vuOAaADRs2hJ09e5a5Raf27dlUjmfH6HNntm3Sc76ZOsEq/3jaMV7f9MRtNJ+EAUNpO63UH1CK02i7arSdyinzPUln+kng2xBLLT+N3NupAOvUvr1rzzthD506tWdTp4IxjnagvPyo/Cany0jDyMVjxA/V/ruKZqVaN8mkx6PV8FybUlhebUjQC6TXrKSdqR3To/kZzXe7fVDSbIzcEzvLiFKaVul5an4WFUU0JHGeK4U3oucZyX+142a1MCu1NKd0NDVmzZrF6tepwy73+9lizracLPrsHMCeBViduDh29RVXuD5JK9bZtWsXAyLPqt7nWlz/CG2PUC8IiyaE+tJMX0brXD19J604eY8bDatkTvaVnDzfiO96wtg19mplOVU67tT4o94xNrv6K9EQljcMb9meOhWsUyd73/N5xwelVn5NBo9bHZeZsSejPkp/k0tLGoYnTTU/1Myt8TIr7nmsjM9lQDkfpZqjsIhD7FcRKuuVRnxQy2/pMV4fjN5X3rzRY27rnmfPnmXDhg1hQGTsZd8+MGZhW0vmvEXTOJoSpC9UL4sFfWHbtm3s6quvYHXqxLFnnwU7d878s0bmri1eDHb55X5Wv34dNmvWrKo33SHK9SADzw5vv9Du9wE35roZ9VVv/85Mv1kw3jF1PX1YI/PPxPfDzBwAo31Z3nwwk5acbSs7z83xEacgnZnvuFZYK3XQgoKK86Qapa76MN/aa1NLS0lDjQVd2Ex5NnqNjNm7tkdvGTFyjtbGRVplQo/p1crV8oGnjERjWN4wPM8AY7GxnoZ3nYb0/3rTkfu/Hk1aK07e40bDKpmTGrST5xvxXU8Yu959rCynSseteAdh0D9XV6ufruY3T35EY1jeMEbKttvrZUjPqn4WLXqWGtu2bWNXX3EFqxMXx55FRPu1ol4jiz6LBV2fcAza7IggCOvp27c3e/hhfZ0kOdMSV3jEFyviEnb+loqFeXnK4pteH/WITFIz65vYCgoiYbOyKkRArR3Wnbw/Rvyz48uqgsC8ZYu+8MKXU8UiqnCt0nsl+Cq+V0LY9PTKXxWQC2uXDzzxKpnSBOusLOVzhLIr/bqGldcgtYYNfba/pPXt3Zs9zNFh1yNyVKkbRCZMppQKkHnQJ2IVlIXNQoXwpHeRvNHjPGH1+qeUV0rx8+abOB7hK6Bbyv4v7IK/TCas1nVakVdGyoBaXqVDeZMsrXzWuhYj5c2K3eeVJjRkKVxfOirvnC83aVkQsQtkzpemzxOWxwcz5Yk3b+y6Xj32MMD69u5ta92tl2AwyJ58ciLzej3suefASkrAmIl+B1nsWHY2WIsWfta587XsyJEjzGlOnTrFALBVHM+O0efObNuk53wzdYJV/hlpx/Smpyduo/kk9DuUvka+RSNOs+2qmXZKMOFLikpfghH6MNKvJBktF0bu7aqyc4qKihx/3gl7KK9HV4Exjvq/vPyo/CY3gU0aRi4e6bEqdYaOMEK6SlqIrv67yvXr0Wr0xKM3rF5tSPjaodIX/eQ0HTOan9F8d8KHPXv489npMiI1q/U8NT8FnU+suSmFF37n0fOMlHM95xrVwsyeLzUndDQ5gsEge3LiROb1eNhzACvhbMfJotsOAuw2n48l1KnDsrOzHS9f1YVZs2axhg19jOeZFtc/wtdxhTZTaFsFrZ6nL6OWjtz/9fSdtOLkPW40rJY50Vdy8nwjeaUnjF1jr1aWU6k5Pf6od4zNrv5KNITlDcNbtletioS38z2fd3xQauXXZPC41XGZGXsy6qP0N7lFBtIwamkqvuPoCCOk6+Z4mZX3PFbG56TlTWlTIenmRcL1yOUDrw968pfXB6P3lTdv9JibuueRI0dY587XshYt/Cw7G4yZaFfJos/cHkeTg/SF6m0HEZ36QnZ2NktIqMNuu83HDh409jyRRaeVlIA99xyY1+thTz45kQWDQeY0s2bNYg19PkPPjGB6+4V2vw+4MdfNqK9aYa3oN8uZ1pi6lm/ivDEyri/0bbXmH6j5a0VfVk8+WJWW2Br63BkfcRrSmfmOa4W1eiwYkN84XbU+VBjDNnttWmnKjVnHgi5spjwbvUax2bG2R0+5kjvfSLmSmhW6Oq9WbraMRGNY3jA8z4Bg0b6ehnedhvT/etOR+78eTVorTt7jRsNqmRMatJPnG8krPWHsevexspxKzcp3ECNzdRnU+/9m8yMaw/KGMVK23VwvQ3pW9bVo0LOUyM7OZgl16rDbfD520GAdRhZ7dhDRqesTjkKbHREEYT0tWzZjb74p3yHSY1riirBrudZXp4Xd09PSjKclDmNE3NO6VrVr0ZOWEd/ULCcnco7aZjRO3h8j/onjX7asQuhNS4v8X7yQSY/xbnQkvrakJP1lXhxWyGNpHvLEa9YHs/EqLZjSWkilt/yYuQapdesWzyZOnMjspGWzZuxNjo66sHO63NdjFJ91HWGUwmtZTtk50gmecmkauSaxCTvtp1ngH++18uab+DdByBZ8EMS6PSq+KPlnhXBppAzI/S7stK42ScFImTJyP5XKyzJUCO5pZf8v0DhPadKC3O/ldbJM2kDFrvVKwrZc/vCE5fHBivujN2/svF499jrAWjVvbmvdrYdgMMjuuWcgq1cvji1eDMY42yCy2Lf8fLBOnfysZcvmbN++fcxJ1q1bxwCwoxzPjt722Oh5Su241vOupz5z0z8zZkW7ridMkszvvHlqtF01007pDWuk7Krlp5F7fqTsnPXr1zv6rBP2UV6PHgVjHHV/efnR+E2Y+CZsFiwNY5UmJP4tIyPyXqymYcidZ8bktBq3tCFBA5Jer5JWoOu9SUf+mcl3q3xgrPLXHqWTJ3nuuxNlRK1MWKHnKV2D0uRSI9csLVtqcWjFbzTP1cq3Xec7oaNJCQaD7J6BA1m9uDi2mLP9JosdCwAszeNhcV4vmz17tqNlrLowceJE1r17PNP7PDNJ/SMsBBHqa+HDB8KCBJ6+jNjk2nsjfSc13+XMzv4Ij9nRVzLbrpsdh9FKmyeMFX0gaX6J2zY7yoET449Gx9jk8sxofyUawvKG4e1THTkSCW/nez7v+KDUyq9Jwawce9NKSxxG9dk1EK9aWLnfhIUtOQphrBpnFf8WLeNlboy3KsVv9/icVlmR6ogFqBifTRLFJb0vRsYI9d5vvT7YWXbk8kbL3NI99+3bx1q2bM46dfKb3kCQLHrNzXE0KaQv1AyLNn1h9uzZLC7Oy9LSPCwQ0P/skMWWLV4MVq9eHLvnnoGOLxCbOHEi6x4fr/sZ0WNa8/Dsfh8wG7/RvrsdfW2j/WattI3OExOOGRnX593oSG+8Uv+smFtgZVpi6xbv/PiIG5DOXNms0nJV6zYFn6SWlBTJTzkdUi4urTFsu3RqPWPWRvJDyz+rdGEz5dnoNaqZFWt79Iaxolyp5bURXZ1HK1e7RumxWAvLG8bI/Y7G9TTifg3vOg0zfTu5/pSWJq3mu5zZqfPymB0atNa1a4U1OsdZb9o8YVTrcs545fqw0foOYvQeyF2jWr5Ij8VaWN4wPM+GYG6tlyE9q2aYm3qWHLNnz2ZxXi9L83hYgPNZIYt9izZdn3Ac2uyIIAjrqV07nr3/fuUOEI9piSuCOCUI0UomiHtqEz610hJ2YNcyqWCnVyDSey1ycRrxzazwZff9scI/OcvLqxCu9Z5bUBCZaJyUJP91AbPlWC2sMMHZ6nidDKsWBpBfSFVQEDmm9QUCK8sGY2BJSV42fPhwZie14+PZ+xyddGEypdbXZ5joWRf+v0X0m2rdoBKHnnR4j+u9JkE01TuRVC0MjyBkRb6JxTnphgM8/vH4LRfWyLUoxVUg+n2PTPq8/pq5n1qWhwpx1Uz84vvIUDFZQysePXluJCyPD3bfH3He2Hm9emwewGrHx9tad+vhscfSWPPmfva//4ExA20XWfWwM2fAevf2sfbt2zj65eNPP/2UAWDnOZ4dpc3HxCbU/eky5xlpx/XURULbpWchjdp12eWfGeOJW+g/KA0Sqk3aEwbUhXtr9OsqTHS+3nbVTDulJ6xcmdRjgl9KkzV54ztfdt6nn37q2HNO2Et5PXoejHHU++VlVeM3xiJahPBlRWkYM5qQ0m/CezWgrGUo+cqTtlYYt7QhYfKqMGlS+Dqi8GVFsVmp+RnNdzt0R6VNqnnuuxNlRI8Z0fO00tP9bmIgDUHPU9q8XE3vMnKNZs4zc74TOpqUx9LSWHO/n/2Ps+0mi037O8DifT6Wk5PjaDmrDjzwwAMsKcnL1J5hqUnrAXEbIt1E0In2Xq3vpOW71KwcS+TJQz1hzPpmtl1X2vxPbErjNVa0+3aNvQrxihd92F0O7Bp/VItPrq+n917w9FeiIaycmT1fbOfPR86x8z2fd3xQauX3UMHMamI8aVk59sTjg9L5aYhoZEUyYcyMsyr9Fi3jZW6Mt2qZXeNzVvgpLILKMOiDFfqinA9W5LuVcbmhexYVFbH27duw3r197MwZMMbR/pLFnrk1jiaF9IWaZdGgL+Tk5LD4eB/7+9/VnxGy6mH/+x9Y8+Z+9thjacxJHnjgAZbk9ao+D1Iz0m+z+30gGua6Wfl+JWc8/WYz90/tuJFx/YKy85JU8tOMv06Eter8JK/z4yNuQDpzZTPjn91rULTO0RrDtlOnlhuzjhVd2Ex5jta1PU6WKz3Go6urhZGWsWjQtGNVK4+U7+hbTyNtrwH96zTs0FHVNGkt36Vmd99Trx9W553eNNXCGp3jbPR6pWbXu4/cHOlofAcxOldXKR94NPZYCytnVs9ZdmO9DOlZNcvc0rOk5OTksHifj/3dYN1DVn0sGnR9whXGeUEQBGExFy6UIi7Ovvh79Ij8nT4dKCyUD1NYGDkuDm+E//wn8jc/X74Fzc+vHI4XPddipW8ZGZG/ubnycRYX8/kgh5n7Y5d/3boBM2cCW7ZUpKHG1q3AI49E/j1nDtC+vXy45GTA46nql3DdaWnaYYX/i8Nec03k7+HD2mHt8oEnXiMsX171twMHIn9//3vl83iuQS8JCWGEQiH+Ezm4UFoKnmpReCymA+CsGiA88vmArLKWLwkHAMJjofDowYKqQdc1FZYdF4cHnPHPSL5JyQKwHMDWsr86qhtbsOJaBBIB5JT9+ymL/LPrfnYDMBPAFpjPe3EVVVYlQ1Ill/tpsjrURTT4ICBTfbuCD5G61U0yMzMxZ04WFi4MoHNnV12p0meoSRQXA7NnV/QRkpOBjz/W3280ez4AJCQAS5YEUavWMaSkJCEYDBq7GE7Onj0LAKjNcY7Qvs5TCfNp2d/+MucZacf1ILRJKt1AVez2zyluKfu7S+H4Zkk4MX8o+/uZ5O8fZMLqgadd5WmnkgF4ULW9L5QJK1D2msBdPgS/CiS/Hyr725ozPuFZE549IvYpr0d5KlJOnnwy8v47Z07VY2Y0ISUSE4Gcsg78UxZ14I1oNW5pQ38oq/Q++6zy3z/IVIZWan5G890O3bFhw8hfOd3FLqJFz7MDI3pegaThOXQo8rc1b8NjwAc7zpfihI4mJjMzE3OysrAwEIDTr101+DULxQBmo6LvlgzgY+jXbMyc/zSA8aEQUpKTsXfvXk7PazbhcBgJCWFTcWRlRdqQrVsjf9XqXzvG6tT6Trw4NZbodF/JCoT45qmIA5+WiQP9+yuHMYpdY69CePEYk915bdf4oxbivp5d/ZVoCCuHlX0u4V3Qzvd83vFBXpzUxKwce7KCJxEZr5BrMsyMsyoRLeNl0Tjeatf4nJKOyKM57i/728qgDzz6opU+aMGTN3pwWvcMBoNISUlCrVrHsGRJEAkJjiRbDo2pOT+m5tY4mhjSF9yhJusLe/fuRUpKMsaPD+Hppx1Pnuo6F+q6zp2BhQsDmDMnC5mZmeYvRCfhcBgJYT49yEi/0O73gWiY62b3+xVPv9nImLoeeOefbQVQJmNgDgAlGYPHXyv6+Xrzwep+c0LY2fERtyCd2Tr/7F6DooXWGLad2qncmHWs6sI85Tla1/ZYiRVzUqycByAuY9GgaceqVg5E53oaKTzrNOzo26lp0rw4pe07rUFbgdE5zlZh17uP3BzpaHoHEdAzV5enn86jscdaWDmsnrPs9HoZ0rPco6bpWWL27t2LlORkjA+F4EKxq0QNLoKuavli3Nb1CRdxe7slgiCqHwDY/PlgzOCukID2Lt3CjutJSVV3cN+ypWLndPEu7bxpCTuPp6WpxyHsLF5QwHcNcteSk1M5nqKiyPUIO28LcRr1bc+einhycirv5L1nT0U6al8utfP+WOGfWcvP17+buXCd4usoKgLLyKi4BmlYqe9yXw8Q+yDOAyHssmX2+8ATr5yJw8ldQ0ZG1XOysiLH1Hb657kGvZaaCpaamsrsBACbr7DrqJIJO3UnIbIbd4HoWBEiu3sLOz+j7HdhJ+00jbiFHbqFOPeI4slB5Z2k94jSMfPFV+k1SXcz34KKXfazJMeM+qfHJzP5Jo0/T/Sb4KuaL0r+6fVbLqzRa9FKVwi/zKS/VpU3s5ahkL5QRsVfVxW+uJquEFYuT6y6n1b4wHt/ePLGruvVY/OFc13iwIEDrHZtP5s7F4zZ1CfRa0Kb67Yfbpn4Kz9i0/uFe7Pni+3AAbDmzePZjBnTmRPMnz/f0DMkPOdpqNweFyDSBis960bbcbXnXZymVtulZXb4Z4XxxC3+Koz0yzR5omuQXp/03grxaNXZVhlPOyX8Jr4PRajc/kjjF8oI75cihXxIL/NR8FXoayjlo9b9nD9/viPPOGE/5fUoZ30vp4uoaSXCu65cGCOakJ40hfZNrB/oOU/OjGo1bmlDQt9I+GqinP5gl+bHk+92+FBUpKy78Nx3p8qIncZ7DUrheXQoocylp0e0PcYif4Xrlz4Hev01q4VZraU5oaMJHDhwgNX2+9lcA222WRP6Jk6nGy0m/rpfpfckh84PAizZ72e9unRh4XDYkfJWHUhNTWWpqXzPtLT+ycurfM/EdYRWX4anvTfad9Ibh1n/eMzpvpLea9cKK/SZ0tIqp19QUHEP5PpRetJWC2NHH0jss1y8TpQDPcYz/sgzxmZXfyUawsqZ2fPlyqud7/kA//ig2MrLvYqZ0cT0pmXX2JMeH9TOzxIdl4YxMs6qJ81oGC9zerzVSuMZgxJ+U7r+HJnfxNe8R3S/xGsMeXzg0Rd5fDBbdnjyRq/ZXR+KmTFjOmvePJ4dOADGbGx75YzG1BTe1RwaU3N6HE2A9AX3rKbqC+FwmPXq1YUlJ/tZMKjv+bDSqK5zt66bOxesdm0/O3DggHwBsZjU1FSWyvls8vYL7X4fiKa5bla9X5k1I2PqevKEZ1xfHNZKf8328/XmA29aeiwVzo2PuAnpzFXNiH9OrUHRc47aGLYdOrXcmHUs6cJGy3O0r+1xslxZaTxaeTRo2rGslUfjehppv4Z3nYbRvp1af0pNk9Ybh1n/eMxpDVrvtWuFNTrHWU/aamHseDfRmiMdLe8ggumZq8vTT+fR2GMtrJxZPWfZyfUypGe5azVNzxIIh8OsV5cuLNnvZ0GD9ZZVRlq+Qhly6Hyx0bzBGsk4uO0BQRDVD8D+zY4YqxCplEzPpFS1tJYt4xOKxGKdml9y6QlpqVlaWoUQZcY3rXzTmmRr9/2xyj+e/BebdIBD63xB7Nbys6hIf1i1fJATwe3ygSesNG8KCpTPT0qqPBAhmNwghdR4r0GPRaM4K9gyHeU5DRVCiBBer4git/Bc8dnTiLO8DGiYVjpKQpwR//T6ZDTfpPEXoLJPWgKmkn+adZBKHGbKgFp+5YuOF4HPX7l4rSpvetOTWgEqxN8qdZTk3qn5q2djDr3lUCusUR+00pcrxzx5Y9f1apnbmx0NGtSfDR4cz5iBdsdqK8/HKPDFaVMasBX6FGobKFpxvpwtWgTWqFFdVlhYyOzG6GZHDJUX8uhti9XqIq1ztepsPfWLHjPrn9n0rYhb7d4A6ouNtkjC6h0YM9uuquW9XDul1M4otf9yg8N681opLaObawG02VF1wqnNjqTvsdLjvJqQnjSFhdRA5Qlf4vM0n3vROUa1Gje0IaF9L68LZbQzKzQ/o/lupQ9qplRe9NxvJ8sIT5pmn1Mj4a3S0rQmtfLUIVo+SOOyWktzcrOjQf37s8Hx8YwBjlt5PtZAU5p8JfTJtDagNHu+YCcB1jQ+nvpeHFixCEWYjC+YngUFRtp7nnpPr+9KZsVYotk0rO4rGWnX5eIRb6rJmzZPuRKbnX0gpbEnq8qB2f4Kz/gjzxibnf2VaAgrl7dG+1xK9zXWNztiMK6J6U3LirEnxXKv4YOaX0WorP0o+a1m4nFWPWlGy3iZk+OtvNeodj7PGJT0/qr5qRZWqqfyjoPp1Rd5fFDKV73HefJGr9ldHwoUFhayRo3qskWLwJjJPpgRk2tXaopFy5iak+NoAqQvuGM1WV+YP38+a9o0np08CQAJhQAAIABJREFUqe+5sNqornO/rhs8OJ4NGtRfvoBYjJHNjhj4+oV2vw+4OdfNSN7wvF8Z7TczGO/vacWvd1xfupBf6xqs6LvLXRtPWLv7zbTZkbJJ2x7Sme0bjzZyHWpj2EbzXpymmlmx7kUrDat1YaPlOdrX9ui5X9I4zJQrnnTV/OZdjxINmnasauXRuJ6m/JrLjHedBoOxvp1SXAzamrSeOMz6x2tOa9Caz7zOfDIyx1lPvquFsfPdR22OdLS8gzDon6trRZ+eZ25xtIaVy1sr5yw7uV6G9Cz3rCbqWQLz589nTePj2UkDz4fVxlNXVjeLFi1fbDRvsMZBmx0RBGE9gDObHTEW6XBlZVUINUlJkf/r7YippZWUpH8HS2lYzZdEmTgKCiJipXhysXA9UuHTjG+srNMqzjehU6vnS95O3B8r/OPNfzPnL1hQ4WtamrKfwtcK9IRlLPI1AOHlIilJfVd+u3zQG1Yub6RpCdegJGrrLVu816Bl0SjOiq0AEQFLLNglISJaSYW0JOjf9VQubH5ZvGKBJR36vmLD82K3R5LO/7P3/rFxXOe991c/bCnBGyzhxFItAXSvUVhxbZfy2yCQ0qSuqQSBjLuEb1v5kvu+dNB7RZauYdSF2cAXXSHoJY0G6AowWqASSKa9rUotaxmtww0iqDEpOGkuXf/hkM6b2lKTQlStXIhI092mbuIk9rx/PHM4s7Mzs/P75/cDPBjO7HPmnBnunnnO95w5R11PvwaM3/J5LVPQ++YmTlnPZ+frVL6+dZDLOcJ8B/rdLyXgWmfC91Jv2p03iu+bn/ys1ob8tsz/syZ6B7goW4PR2Fa+Xu6zn99GP98gZeh3TrvP/d6buK7XzdKc7Gh1dVV7//t397xAnpb5ic2KZuolMWtsqURbt9gpivRO9tBDe7Xf/M3/rsVNmMmOVJ2i4gv1LHZbXVpZkOe4U1095aN+8WphyhdVGcKeex3GCgHKvMRKGpxjES9lDPNcVd8pr88p83NmCsFXn+znp1bGsX4fgn7nAE52VCSSmuxI07pX+7P73I8m5DVPNZjOvJKdOV3f373lfEG1mjS0IXNeTp+H1fyC3vcoy2A1dW/t4lQ//++kvyNe8wz7Ow3q70eHUiuIWr/vbgM8vZTXTxnszhWllpbUZEerq6va+3fv9hSfxmFxxodZN6eV+tTAhH5aRNj0ZvsTQBvct097++23Y//OFYEoXkLRNOfnqFtd5fd5HzZ28nKOMOULYknGSkGe6273WsWgbrGEn/vu5hNHDDQ15d73FNX3IGy84je9nz62uOKVLPja3ZugMZfT/6UIkx1pCN735iWvKPqeHL/3fcrQ7x6s9fHx08/qNc+s9Jcl1d/q9xr7ncNPH5TV101HNK+Qra7J6X/spwx+9EU/ZfDznbP73M+98WJx14eK3/zN/6499NBeTfNZX0dlfmLIolmW+tSS6kfTNOoLaVpZ9YW3335bGxzcp/3Jn3j/TURtrOvSr+s2N6G9//27tdXV1Z7vSNQEnexIg/e4MO72QJpj3ZzSRdW+ChM3awgW73k5v5d+/SDX4LW8fmNZr75xx82c7MjZ7J49ZdeZ4+yPDnIdTn3YQe+9OU+r2enMedKFg36fs/5uj5d63XqOsN8rr/n2uz4/WnkWNO28auVZfJ/G7tnu5z0NZX5ju37xVD9N2ss5wpQviCWpQfuJIb3caz9jnL3cdzefONo+XsdIZ6UN4sfXr3bvR2PPi6/d/YpyzHJS78tQz0rXyqhnaZr+vdu3T/uTAL+NOMxP/Vc0y5KWbzaOGywVnOyIEBI9QLjJjmg0Gi1Jy6I4S6PRaDR3S3OyoyNHHtB+53d2aFqIZ8/KSveEhnad0kowu3lTOoTNHbVWH2vnr/p7c1PSWFf3sev8dcpf+at9a0dxtWq/Eky7rXdguKwSE7YzW72MZ+2cVSsq9VvVKGx6J/vf/xvarl07tWvXrgX8lnkj7GRHNBrNv4newcmOikLQyY5oNBqtzJbUZEdHHnhA+50dOzQ/z+kVdL+gYTeQarudBWNySevLHE6DvrbbWXoa64p0di9LO+Wv/LfbWege2FSF/apubRgDxdzilTCD2NRgQetAK7VSZr8Vr8OmN9tPAW1wzx7t9OnTsX/nikCQl1BoNBqt7BZ3O5/9gzQaLS+WhO557do1bdeundraGjTNR13NPjXn8ue1Ty2pfjRNo75AfUEsSX3h9OnT2uDgHu2nP/X+m9BY17mWP6913e/8zg7t6NH/O9wXygNhJjui0Wj+jJMd0Wg0Gq3IxvdpaDQaLXuW1Psy1LOoZylLSs/SNP17t2eP9tMQvxFq+c7lz6uWbzaOGywVnOyIEBI9ACc7otFo+TGKszQajZY/S2uyo9dff10DoL35JjQt4HNHCYpWswqJ6rh5tR6zwGr2cRJ3VV5m8dZv/moFHrOZVxZaWZFj6+vd6dXqWMvLzvcirLjr5pNEeje7//492qlTpwJ/17zAyY5otORN9A5OdlQUONkRjUaj+bckdLTtdpePZ7TqNO9p59g8y9UAg552lsXHaQBD3eIfJP9lG1/zqn8r+rF1S/o1U3q3eCXMAAY3nyTSW+33Ae3Qz/5srN+5osCXUGg0Gs2/xd3OZ/8gjUbLiyWhe9brde3++/domo96mn1qvXkUpU8tiX406gvUF8yWlL5w6NDPav/zf/r7PbCu682jCHXdG2+I/+uvvx72a+UKJzui0ZIzTnZEo9FotCIb36eh0Wi07FlS78tQz6KepSwpPUvTNO3Qz/6s9j9D/D6o5ffm4fod9JDe72dRpXczjhssDU/sBCGEEEIIIYQQQvry4osv4sMf3oNDh4KlX10FZmeBeh1o61NXt9uyPzsLbGz0phkaMnxXVuTY+fOy1TTDTyk6Zu69V46Njvbmv7kpn21uGvmvrvbmPz/f69tqGb7Dw0C1CrzwQne6r39dtm73yotClVceeeQdvPjiX6VdjNyyw4exXIQQQgghxeLFF1/Eh/fsgddm1yqAWQB1AG1ID3lb358FYNPMwpDJV29mQW9mwdwM0Sz7AHCvfmzUJv9N/bNNU/42zSzM2/i2TL7DAKoALM0s6M0s13vjZQRDnvgvAK5cu4Y333wz7aKQkrBjh3cjhBBCCCHe+eIXn8cjj7zj2Z99at0UrU8tiX406gvUF8wkoS+8+eabuHLlGh55xHsa1nXdFKmu+/CHgQ9/eA9efPHFtItCCCGEEEIIKQgcv0oIiRrqWfI59SwhKT3rzTffxJVr1+Dja9cFtfxuiqblm+G4wfLAyY4IIYQQQgghhBAPfO1rl/FLv+R9ILaVy5dlOz0NVCryd6Ui+wDw0ku9aZ580vAdHpZtq+UtP+WvuHBBthMTwOCg/D04KPvmz800Gv19n3pKxOHr141j09Mi+t59t7eyFo1PfAL45jevotPppF0UQgghhBBCcsXXLl/GL73jvd2lN7MwDUBvOqGi7wOATTMLT5p8VbPJYzMLlmYWVNNoAoDedMKgvm/+3EzDg+9TkAEQpmYWpiEDG8rUzLofQGX3bnz1q19NuyiEEEIIIYSQgPzrv/4rvvnNq/jEJ7ynYZ9asUmiH436gkB9QUhCX/jqV7+KSmU37r/fexrWdcXml37pHXzta5f7OxJCCCGEEEIIIYSkAPUsw4d6lpCEnvXVr34Vld274eNr1wW1/PLAcYPlgZMdEUIIIYQQQgghHvjWt76J++4Lnn52VrYDA8COHYYNDMhxJfKa2bcveH7WtGfPylaJtQq1rz43YxVn7XzVbPZK8FUz8ler7uUz3wMnyys///Oy/da3vpVuQXKKlxnm05hpPqvlIoQQQggpEt/65jfhp9mlN7MwgO6VCvVmFmyaWQjRzOpJq5pGlmbW9r5NM6tnAIKdr1qxSQ1qUKtO9WlmFXIVx3t27sQbb7yRdjFISfCy6l7eVt8jhBBCCEmbf/iHfwAgKzB7hX1q3RStTy2JfjTqCwL1BYO49YU33ngDP//z/obks67rpoh13T/8w/+XdjEIIYQQQgghBYHjVwkhUUM9yzhGPUtIQs9644038PM7g09tQi2/myJq+WY4brAccLIjQgghhBBCCCHEA9///r/hgx9MuxTZZGJCxOmtLUBpSR/9aLx51uuytS76qvbV53Gld0N9T773ve8FPwkhhBBCCCEl5Pv/9m9gs0uYgAzA2AKguuxjbmZBNYMszaTt/X7NpLDp7bj9pz/Fv/zLvwRISQghhBBCCMkCKp6/7baUC5IR2KeWTD8a9QUD6gtC3PrC9773PXzoQz+N7fx5g3Ud8KEPAf/yL9ZvMSGEEEIIIYQQQkg2oJ7VDfWsZPSs733ve/jQT/m9s4Nafi8cN1gOONkRIYSUnOvX0y5BenQ6wPw8MDIiM6WOjABLS70BvhtLS0b6xx83Zm4Nk1en033ekRFJu7UV7DoJIelS4moWHQDzAEYgswGPAFhCbyPWLf1SgPQteJ992I8vIT/60Y+xa1fw9FNTsm23AU2ztzhR+Vvjv6tXuz834+RrFT5/+Zdlu7oKnD8vfw8NuZfH6R54vR9qBeCbN7uPX7smW+uM/VGnd2PvXtn++7//e/CTEF/weRv8eQt0P28fh7EagFNeaqb/UwCuRnBeQghJAmpgwTQwv6sP+dG1qIERO3704x/DT7NLNWPaSGfVQpW/tYq5avncjJOvtXNfb2ZhFYDezEKfZlboVRz1ZhIszSRc07f9mklh09vxgffew7vvvhsgJSHFhrFN8P49lV7FMqdOGZqXFT8rMPo5LyEkW5S4Sk1UWzTTr38uaB8hySaqr0T1nXiBfWrdFK1PLYl+NOoLBtQXhLj1hffeew8f+MB7vtKwruumaHXd7t0yxoQkA2P64LHzDhfrx4ZHP7++hJDiQB07/j76IP351LEJIXFT4uo/Es1d0U9HTyqWJ8WFelb3cepZyehZ7733Hj7wnr/vnRlq+d0UUcs3w3GD5YCTHRFCSIk5fRq48860S5EezzwDTE4CrZbst1rA2BgwPu4t/ciI+Kv0Z88Chw+LEB00r05HjpnP22pJ2pMn+bIXIXnjNIASV7N4BsAkRGiFvh0D4KWa3dL9xhzSO1WHGxBR2At+fAmJghMnZNtodD/TV1el4/j06eDn9tIJrvKfnzdE2+vXgXPn5O+HH+5N4+T70EPdfpUK0GwaMYzfWeCDcM89sj13rruML7wgf/ebST9sepId+LwN/rwF5Floft6eBXAY0sFqZVzPSzEL4BDsX2Dyc15CCIkbamDhNDA3qlXjbz+6FjUwEhV6MwcNdGsFq5CBWSGaWZ4Gm6n852EMTLgOQG86waaZ5ehraWahAqAJI6ZKoJkFvZmEc+guo95M6rtaVNj0hBBvMLYJF9uMj0t6xewscOhQ74Imfl/E8XpeQki2oLaYnLao6Nc/F7SPkBQL9qlFC/vU+kN9IVqoL3iDdV20sK4rL4zpg8f0YV5C34LE/lH7EkKKA3XsZPro/fpSxyaExA3j83Cau6Kfjp5ULE+IFepZ0UI9yz/U8qOFWj7JBBohhEQMAG1xEZqm0bJu0CdoTLscadj6ulx7vQ5tc1OObW5Cm5qS41euuKdvNsWv0YDWbvceV+f0m5dKPzdnnLfdlrQqv7TvXdGsVoNWq9W0OAGgLXqbsJdWMNuuZ0to6/q11wFtUz+2CWhT+vErfdLP6X5Ny/GmfnzOJs0auicgdju/H19a9mxR/d8SJoo4Vz3TrVatQrt50/BzitOsx6tV49jUlHtat/zrdft87PytvsrabcNnbS3cffJq5us3m7oXbvfOb3q/Jt+XRV/fMT8sLi5qrL/EylyXh33equdqA9DaNsc3bY6Zn8Er+rGpEOfNk8X9uybJsl2PZqBdSovfqIEF18D6nTeorkUNLJ+WVR2tDod2FqDdtDzL7eJG6/Gq6dhUn7Ru+dcd8rHzt/oqa5t81hKKeczX39VO8nDv/Kb3YjXE/70rArVaTavV0q8naMkYY5vw/Xtzc8axlRV7PWhz03tc4ue8tOxY3O189g/mw6gtJqMtKvPSPxekj5AWzhLrz/BZT7NPLVrLWp9aFp/D1BeitbLpC0Hb5azrorUs1XWLi+r88VGr1bRaQr/pLJtb3Vp0CxvTb8KI6f3mrfLwcu/9+GbVyqJTU2emRWluMUjRLck+ej++1LFpTpbVcQC0fFre474wFjY+V+ZFR08qlqelZ0m8L0M9q9eoZ+VDz6KWH61lTcs3W1n0mJLzxE4QQgghJeTVV2U7Pg4MDsrfg4PA1JT8/dpr7unPn5ftyZMyc6vi+HHZXroULC913okJ47yVCjA9LX+rLSGEZB296sM4AL3qwyAAvepDn2oWauGQUcvxUcvnitMAjkJmMe6HH19ComZmRmZ8V3EAAMzNAQsLwL59wc6nznXjhvf81Yo91arsz8w4+zcahu/KirOvOSa66y5v5Q/LwoLcP/P1zM0Bn/98MukJSZuwz1u9+YGTkNUAFHqzBpdsfB81HRvWt2dDnJcQQki8hNXA7NjaAg4flrjp7ruN4350LWpgJEpmIG18UzMLcwAWAARoZmHGdC4Pzazt/NXCqFV936HphBnI6lLKd8XF1xxLJdTMwgLk/pmvZw6A12ZS2PSEEOJGVP17j5oat8N64/aspXH77W/L9oEH+pfLz3kJISQrJKktAt775/z2EZLiwj61aGGfWn+oL0QL9QVvsK6LFtZ1pGyEjel16QMepI8uTsPbs82vLyGEFIUk++j9+FLHJoSQeAkbnwPedfQkYnlCnKCeFS3Us/xDLT9aqOWT1El7uiVCSPEAZBbHOGesLLOtrBizulersm/1gT774c2bstqo8m02e33MZj6+uSlprDOVNpvGjJ/Wc1rPrfzVfrNprNSu6TOH2s0SqmZBdZtB1K78dtfjZGpWVnN5NE3uGeA8Q6vdNdp9Zi572Ly85EkLbpyJnma1FRizlVf1favPdj0LmQ1d+TZtfLrqJdPfm3oa62y8TRiz2lrPaT238t+uZ9G9cmoV9jPhqpl+3WbJ9VTPupiaebhtOX4T7rMQm8vulIe6N9Zjyzb3xym9V19aNi2Jmeod6/OSxLlB4o4rV4LPAl9Ek+9LAish59T4vHUuf5LPW7c8+pVdgzxP1T2J8rxZtbh/1yRZgq4oT0vOqIE5lz9JDczpnNWqvzR+4ktqYNk16mjhLIgGcQX5jp+iMK7Q5A2uuJ19Y2zjXP60Y5vlZeM6rf8zwP5/Fea8tOxY3O38Isc1aRu1RefyZ1lbBLz1z/ntI6SFt7jrw6LrcEF0DPap8Tkc9jdLfcG/xa0vFL1dzrrOvy0uqnsWH7VaTatl4PcVxBjTO5c/yZh+Rfezu//90qx7KKMf36xbWXTqoj/PaP2NOrZz+dPWsf300fvxpY5N0zSOA6AxPncrf5LxuSqDFx097lielr4l8b5M0eN/6ln+jXpWtEYtP7yVRY8pOU8g7RIQQoqHDEaApmUgwCqaKeHTalbBUx1XYq/ZlBDZT0RWeZmFS7/5K/HTbGbhVA0SXl/vTr+2ZqR3uhdhRWQ3Hy/p1b21itBKADenD5uXphmNJQrJ0RvFWZrZlMDYU89Z/LbrNBvfpsXHSaytW/yD5L9s42se4GsWJM3p10zpne5FWLHWzcdLeqfJE5Q47aXsXv7nFGrzaZzsKH4LIu6qWNEa25XV5PvCyY7sjM/b3jzSet6qe2vtXG33Sd8wfW7XsRz0vFm3uH/XJFmK/pJV3o0aWG8ers8Kl3vp5hMk5gvy0r8fXYsaWLaNOlo4CxIHqdjVGmuWyThowRtFH4SWd2Ns05tHFmIb9SKOU+yhPl9fhzY3Z/jOzfX2D/o5Ly07Fnc7v8hxTZpGbbE3D9c61UN6v58pC6MBun0epo+QFszirg+LrsMF0VfYp8bncNjfLPUF/8bJjsIZ6zr/xpfDnI0xfW8eacX0qt9/HdDmTGnm0BvnazBeuLPef7tz+/HNg5VFpy7684zmbtSxe/NwrZ9d7qWbT5C4yk8fvVdf6tg0s3EcQLmN8XlvHmnF537SxBnL07JhnOwovAWJu6hnJfS9y8BvLAkLUtdSy++2sugxJeeJnSCEEJILVleB2VmgXgfaesuz3Zb92VlgY6M3zdCQ4buyIsfOn5etphl+6ulv5t575djoaG/+m5vy2eamkf/qam/+8/O9vq2W4Ts8DFSrwAsvdKf7+tdle+iQ8/3wEs3ESa0m24sXjWOdDtBoxJPfuXNyr44fj+f8hBBgFcAsgDqANqR12Nb3ZwHYVLMYMvnq1Sz0ahbmakiz7APAvfqxUZv8N/XPNk3521SzmLfxbZl8hwFUAViqWejVLFyqWU9qbZxUIff0PIAdJjuvH6/GnD8hxDs7doipWHFoKO0SkSzD5203aT9v9WYNTM0adAD0a9Y8oPtUAYwBWIrovIQQAlADs5K2BmbluefkWoaHvafxo2tRAyNEUDqIil3ZzCIkvzC26SZLsc0DD0i/XrUKjI0BS9bGrc7hw8DkpLE/OQmMj0u/YJjzEkL8Q22xm7xqi/1gHyEpMuxTI0lDfYGkAes64gZj+m7SjukVhwGYpA9MAhiHxPeKDoBpyPWPwh0/voSQbEAdu5ss6diAvz56r77UsQkhAONzK1mJz/0QdSxPSFmhnkXShlo+KTOc7IgQQnLC5cuynZ4GKhX5u1KRfQB46aXeNE8+afgqwbLV8pafVeC8cEG2ExPA4KD8PTgo++bPzTQa/X2fekoaAtevG8emp0U4vftub2VNg+PHDXFXNWgGBuLJ69QpuUczM8b/kxASPXo1i2kA6qdW0fcBwKaaxZMmX1VteqxmYe1HUlXjBAC96sSgvm/+3EzDg+9TkMauqZrFNETEzXA1CwD4BnrvZwvAd1IoCyHEmar+ZkGjIfEKIW7weZstjsOYsEiJ5F6aNcMAngawDGBOT2/uWA56XkIIAaiBZZlXXpH7qq7PC350LWpghBioF7gbANjMIiTfMLbJLsPDwNNPA8vLwNyc9PmZX5pR/6O1te6XWJpN+X+YF0Txc15CSHCoLWaLODVA9hGSosI+NZI01BdIGrCuI24wps8W6r6vofsF7ibkHpulj4Z+7EkP5/XjSwjJBtSxs4ufPno/vtSxCSEA4/M8E1csT0hZoZ5F0oZaPikznOyIEEJywuysbAcGjMl1zBPsKDHZzL59wfOzpj17VrZKFFaoffW5GasIbOerZs1XwrKa+V81Epww3wMni5NKBVhYEHFXlbfZjL5Bo17yWl/nrLCExI1ezWIA3auEqkG5NtUsQlSzPWlV1WipZrf3barZHrHVzlfNTq8EXDXDfr9VT3d4sDhZgtzzJnoF2En9c0JIfPhZgWh5WXyffjreMpFiwOdtN2k/bysAFiATFgFS3ib8ieSP6tvnIj4vIaS8UAPrJm0NzMyf/7lsf/mXvfn70bWogZEy4Gelv2Xdl80sQvIPY5tushTbmHlUb9w+Z2rcKn3syJFuX7XauFql3O95CSHBobbYTRG0RTvYR0jyBvvUSNJQXyBpwLqORAVj+m7SjunVM8UifUCXPqCkjyXI/24N/f8ffnwJIdmBOnY3WdKx/fTR++3PV1DHJqS8MD7vJu343A9xxPKEFA3qWSRtqOUT4g1OdkQIISR1JiZEBN/aAt54Q4599KPx5lmvy7bT6T6u9tXnbuzbJ2XXNGnUjI4aM/83GuHy2tqSl7w2NoArV/iSFyEkHBMQsXkLgF7NIuZqFqpqs1R92/v9qtkxfTtqOW4VYAkhhJCskMfnLSAdmBMQgXwZ8qxVK9o0nBKZUKv0WFfnCXteQggpInnVwAAp89mz4q9W6HTz9aprUQMjhBBC8kueYxsrKr7xuvK4V98g5yWElJOyaot2sI+QEEIIIYTkkbzG9G4oOUPF6Edh/6K3ed+PLyGEJEGedWy/ffRefa1QxyaEFJEixud+CBLLE0IIIYSkASc7IoSQnDA1Jdt225hZ1GpJ5K8m81Fcvdr9uRknX6tAq2aPX101VkHt92KT0z3wej/uvVe2N292H792TbbWlQGsjIzIrPxWEfrb35btwYPB89rYAE6elL8XFnpXHiCExIOqxtroXiXUbEnkb6k6cdXyuRknX6sQqhbpWIUxALjf+6NO98Dr/dCrPliqPlzTt32q2b6wT42QZEh6JaI42djwfi1+fIk/+LztJu3n7Qiko9Lauao3a3DQg++Wvp3y4Gt3XkIIsUINrJu0NTDFP/2TbPsN/PSja1EDI6SbPA8i60BWBFRx4AiAeRixIiFlhrFNN2nHNk79e1t6hWW+H06+at+Lr915CSHBobbYTZ60xShhHyHJE3nuZ+t0gKUlI84ZGQHm5434hmSXPOsLZlooxnWUgaLVdUtLvW07Eh2M6bvJakyv9ilnEFIeqGN3k7aOrfDaR+/Vlzo2IcQK4/Nu0o7P/cBYnpBw5FnPArr1rMcfl3GYJLvkWbP3Myawo3+mrvcUjOc0IW5wsiNCCMkJJ07IttHoHjiyuiqB6enTwc/tpXNW5T8/b4jD168D587J3w8/3JvGyfehh7r9KhWg2QTGxmRG+KCrrvrhnntke+5cdxlfeEH+7icK12qyff5549jVq8CFC/L3xz4WLK/r14HDh0VEn5kB9u3zd12EkODo1Rwa6G50rUIaWSGq2R4R0S3/eRgi7HUAetUJm2rW0ddSzaICoAmZmb2FZGaF16s+nEN3GfWqr+/M+Gq111V0378ly+eEEOKFrS2JsaL2Jf7h8zZawj5v9WYNTM0aXAWgN2vwsT6+HRj340QfX6fzEkKIFWpg0RJWA1N885uyPXTI2cePrkUNjJDi0AEwDiMOhr6dBHASnPCIEMY20RJH/16nY1zjiRO9vhcvdp9D7dv5ejkvISQ41BajJUlt0Q/sIyQkfTodYHzciPO//XYgAAAgAElEQVQA2U5OysTVnPCIxM0G5KUJQuJka8u+rhsbk+Os6+KBMX20RBXTW6SP7X11v/q96G3e9+NLCMkO1LGjJck+ej++1LEJIVYYn0dL2PjcD3HE8oSQfDAy0q1nnT0r4zCXltzTEeIXv2MCx/XPFLMADkH0fkJc0QghJGIAaIuL0DSNFrXV6/btzGoV2s2bhp86bk1vPV6tGsemptzTuuVfr9vnY+dv9VXWbhs+a2vJ3E/z9ZtN3Qu3e9duO6dvNoPnNTfXfzLotL+HRbNaDVqtVtPiBIC26G2hB1rKVnf43VUB7abJb/v3aDHr8arp2FSftG751x3ysfO3+iprm3zWErqf5uvvqvs83LubLumt/49+53IzP7607Nii+r8lTBnj3KLEH1NT3q/Fj2+/e7e4uKjFxeLiYm7rLz5vo7Uwz9u2S/qmj7ys98PvefNicf+uSbJs16MZeE7Reo0aWLQWRgNTpmIk8/23mh9dixpYPo06WryWV42iqZd7DhIHavpWxdGNkOevIf7vXRGo1Wpareb+G6alZ4xtorWwsY1Teus1uvUF2t0PP760bFjc7fwyxzVxGrXFaC1JbdHtXGYL00dIC2Zx14dl1uHyqnE0m3o7b05iIk2TrYoTG41o7g2fw/FYXvUFZWvorvujOm/c+kKZ2+V5reuURm0d62muA8Ocf3FR3Zf4qNVqWi0Dv1u/xpg+Wosrpne6RrfzReWbRSuLTl3m5xmNOnbUllQfvV9f6tg0O+M4gHIb4/NoLUx87ufzJGN5WjqWxPsyZY7/3eLSLJvSrRoNQ7s3H9/cDHd+6lnxWF7rXD9jAs2+6tgKnJ+BXq0sekzJeWInCCGE5IaZGZlZfmrKODY3BywsBFv9fGbGONeNG97zr1Zlv1qV/ZkZZ/9Gw/BdWXH2rVSMv++6y1v5w7KwIPfPfD1zc8DnP98/baVipFfU68D6OjA6GjyvycnetISQ5JiBzOBuqmYxB2ABQIBqFjOmc3moZrfz16sKVPV9h6oTMzBWL60CWHHxNVWzSKiaxQLk/pmvZw6Ah2oW+yCz2tvdj3MI9v8ghJST06e9xbp+fUlw+LyNljDP24opvaIOYB2ATbMGy+i+d1Owvx9+z0sIIVaogUVLGA1McfasbN3uvx9dixoYIcXhvL6dgBEPVwBM639P96QgpHwwtomWsLHN8nL3/Ziasr/GSkVWtPbi6+e8hJBwUFuMliS1Ra+wj5CQ9DmvN/QmJox4r1IBpvUG3jQbeiQmTgM4CqnzCYkbpVFbx3qqfWrY8cGYPlrCxvTW2NtpDAAhpPhQx46WpPro/fpSxyaEWGF8Hi1h4nM/MJYnpJwo7f7kye4Y9/hx2V66lHyZSHHxMyZQ+T5qOjasb8/GUjpSKNKebokQUjwAmcXRbnZHWjkM8D+76ZUrzrPV02hxGmeip+XRtutZH3YF4WfEpdGyYknMVO9YnweMc1dWjNVzAFkJZ3291299XWZaV37Vau9KguZYa3nZ8FteNnzU7OyAe3qrn3mGd6uv0/VUq7If5rqtpvzdzOt9ByTPfun8+Hox+b4ksBIyLTbj85Zmtbh/1yRZyryiPC06owZGK5vlRUdbgcRj2+0QQFu38VuHrDC03f6CrDJkff6rmHDZ5Lds8mma/NzSW/3aLr5O11PV98Nct12M07f9FSJ+Cttu4QpN3ijzinu06IyxDa1sFnc7n/2D5TZqi7Q8WWL9GSHqbPazpdPP5nbuMP9PdZ6sP4epLySvL8B0T6LQFMwWt74QRbucdV2ydV216uyjyhzm/7m4qM4fH7VaTatF+DuhdRtjeprZyqJTU2em5cGoY9No0VtexgHQym2Mz2llsyTel6Ge5X49WdSz3HyiiHezrmdRs09es+93bjcfdV+t986PlUWPKTlPxFvrEEJKCcDJjspuQUTkel3SeAnsabQojeIsLY8WpFFZ19N4adDSaFm3vE12pMRWOzMLoG5+ZjFWHbPzX1834qog6a0D9uziOrvzK5E2yHXbWVghV9OMQQrq2t3S+fH1avJ94WRHeTY+b2lWi/t3TZKFkx3RojBqYLSyWR50NNVJbtsO8ehn7mDfbj/Z+K3DiP+CpK/axBrW+NPu/GrQQpDrdopx+ra/ApgaOBhmwIIGDlrwCl9CoUVhjG1oZbO42/nsHyy3UVuk5ckS688IWF+zny2dfjY7s/anhbGsP4epL6SvL4TRJOws65Mdsa5Lvq5TeVvrNPUynPlFuiCW9ZfDaP0tSD3EmL64VhadmjozLQ8WpE1DHZtGc7c8jAOg0Rif08pmeZjsiHpW8nqWmrzbOnlTux0sTrZalvUsavbu121nnr5vAazfmEDzRFMcN0g88MROEEIIISmyY4fY7CxQrwNDQ2mXiBBCisUO3WYB1AGwmiUkeUZGZLu5aagua2ty7MKFXr+1NcNvc1OOjY31nvfVV4G2Pu33yoocO3xYttbjdunn540ybW5KLNZqAaurzteyumrEbSqPdlv2Z2eBjQ3/122HF+XKjU4HmJ6Wco2ORudLiBN83hJCCOkHNTBCkkFvhmATRq+53gzBBRu/NZOf3vyCTfMJrwJo6356Mwt686vnuF36eVOZNiExYwuAS/MLqzDiS5VHW9+fBWBqfnm+bju8jGwIwjkAVQDHA6YnhGQbxjaEEBId1BYJcYf9bMn3szlx7hxQrQLHS9DQo76QHX2hLLCuS76uq1bl2s+fN9q4O3bI/sqKfE6IVxjTE0JINqGOTQgh5YTxOSHJQD0reT2rVpPtxYvGsU4HaDTc0xUBavbZ0ez7jQl8AEBD9xkDsBQwH1IeONkRIYSQVFGdwo0GMDOTblkIIaSIqLE3DQCsZglJBxXvXLggQminAxw5ImLkmTOGnxIo77pLBNFWS8RWJ558EqhU5O/hYeP49LT9cSuNBjA4KH8PDgITE0Y5nbh8uTePSkX2AeCll/xfdxw0GnL/nnwyWl9CnODzlhBCSD+ogRGSDCouuwAZGNABcATSOW9uhqgO+7sgAwRakMEHTjwJQG8CwdzMmnY4bqUBQG9+YRDAhKmcTly2yaOi7wOAqfnl+bqT4hRk8MUMjLITQooFYxtCCIkOaouEuMN+tuT72ew4dUpe6piZMcpeZKgvZENfKBOs69Kp677xDbmHZlot4DvfiT9vUiwY0xNCSDahjk0IIeWE8TkhyUA9K3k96/hxyX9szJjYc2Ag3jyzAjX7bGj2XsYEDgN4GsAygDnIhEdukz8RwsmOCCGERI6fVcCWl8X36afjLRMhhBQJPzPoLuu+rGYJSQ/VUT49DRw7BoyPO88Mf+oUsH+/zD4/MiKDhp3Yt8/+uNcBxnff3b2vRN2zZ53TqPIMDHSvbqhEUiXoAv6u24r53E7mxNKSlHNtzfkeBfEl5YPPW0IIIf2gBkZI9lAD1aYBHAMwDufO8lMA9kNWYxqBdMQ74dRc8Pp+p6X5tT3IwaX5tV2eARgrD+7Q9wFjgAPg77qt7PBgflCDGtbBFRIJyRuMbQghJDqoLRISHexnS7afzQ410dH6OjBUkoYe9YX09YWywbou+bpuaUnybTaN9rCmyf7kpHxOyg1jekIIySbUsQkhpJwwPicke1DPSl7PqlSAhQVgbk72q1XRssowsSc1+/Q1+yBjAh/Vt8/5zIuUC052RAghhBBCCCGExMjQkHSar6/LTPGtlgibIyMyO71ifl6E0qkpYGVF/G/eTK/cYfF63VEzNibbo0fthV/zvh9fQgghhBBCSPYZggxaW4esnNSCdPSPQFZrUsxDOt+nAKzo/jlufnm+7jjZggxq2ABwBZzoiBBCCCGEEBIN7GdLtp/NzNaWvISysQFcuVKeiY4A6gtp6gtlhXVd8nWdGiswOtp9XO2fPx9v/oQQQgghhBBCCCF5hnpWOtr9vn3AxISUYXlZtKzr1+WzRiP+/NOCmn0+xwSqSaNaUReKFApOdkQIISR1ivQS+caG92vx40sIIXFQpNXzNlCcayHFZWhIVgna3BShttWS2ekVk5OyPXMGGB4W/z174iuPEjUVV6/Ktl53TjM1Jdt2u3t1Q7NZ6Xfddjid2y0fQpKmKM/RFtyvowNgCSKK79C38xDhOsx5CSGkrBRFB2u13K8j6OpDhETFEGSVvk3IwIUWZLUmhd78whkAw7p/jM0vWJpf0JtfcGl+QW9+oQ1jlUKrWel33XY4ndstHysbAE7qfy+gd9UqQkgxKcqznXENISTL5FmD7EB0RHUNp2DEwYQEgf1syfazbWwAJ/WG3sJC72rYZYH6QrL6AmFdl6UxBS2+gUMiIu8xvXWswJJ+nBBC8kSR9Fy+q0IIId7Jcyxuxe1dmR0uRkgSUM9KTs8aGZH4rmNpmH/727I9eNA9fRGgZp/NMYFKO7JqRup9kykQ4gwnOyKEEEIiYmurf6MkiC8hhBB3ttC/kU5Imjz+uIiKr7wi+4ODwM/9nLO/ElQ7nXhnV5+fN8Tc69eBc+fk74ceck5z4oRsGw2JZxSrq3KNp08bx/xed1T0E37N+358CSkiGxBx2YkOgHEAYzBm1G9BOgJOwnnCo37nJYQQkm82NqTj3AnrgAFCkuRxSMe53gzBIAC3ZogaYNCBrH4UF/MwBjdcB6A3v+DS/ILe/EID3XHXKuQaTc0v39cdJdchuswQgBkA+xLKlxBCooBxDSGExMc4jAHFgKyiegjJrTJKigP72WQ/qX42QK7n8GF5WWNmRlaKLhvUF4Qk9YWyw7pO9pOs69R9W13tfkFsaan7c0LKyhbsxwqM6cf7LY5ECCEkeviuCiGElBO3d2XYlUnShHqW7CepZ9Vqsn3+eePY1avAhQvy98c+lkw50oCavZDVMYH6VxOmryY6MO7HCRDiDCc7IoQQQiLic5+Lx5cQQog7rFJJ1vnMZ2R79KixStCdd8qxuTnDr9mU7aFD4jMwAMzOGp9fjWHJ4zvvNMozOysz1g8PO/sPD4vP7Cywf79xPceOAdUqMD5u+Hq9bkJIOryC/pMFXoQMWJyDsXpAG7LaQAuGAO33vIQQQvLLK694HxTZaES/mjYh/dCbITgKY6U6vRkCczNEb37hkO4zAHn5WhFD8wt3msozC4mpXJpfGNZ9ZgHsh3E9xwBUIS+UKLxedxxc0rezpry5WiAhJA8wriGEkPhYgqErqpVBV/TPzqZVKJJb2M+WfD/bJb2hNztr5G21okN9IXl9oeywrku+rhsfl/IcOyb3UeU/NtZbTkLKyBchMX0TRkyv6fst/XNCCCHJwndVCCGknHip0hvojtuVERIn1LOS17OOH5fyTE4aeR86BJw9K/d5cDDe/NOEmn22xwSOQso+afpsAMA0+t8PQjjZESGEEBIBp08DN25E70sIIcSd0wBYpZKsc+QIsL4uAqiiXgeWl4GJCePY6Gi3wFmvA1euSFoAePnlaMs1M2PMil+tAisrcsxLumYTmJoyjs3NAQsL3Su7er1uQkjynIaI3s0+fuf17QSAiv53BSI8w7T1e15CCCH55PRp6aRv9qnov/1t2T7wQPxlIsTKEQDrkE5yRR3AMiSmUYyiu8O/DuCKnhYAIm5+YQbGKlFVyIveHppfmIHEVqbmF+YALKB7tSSv1x0HkzGfnxBC4oBxDSGExIvSFR81HVODWDnZEfEL+9mMY0n1s02yoUd9wXQsKX2h7LCuM44lVdft2wecOyflrFblWLUq++fOdZeTkDKiwoFRy/FRy+eEEEKSge+qEEJIOen3rozelQl2ZZI0oJ5lHEtKz6pUpDzW+7m+Lve5yFCzN8jqmMBlyDXpUium4P1+kJKjEUJIxADQFhehaRotaVtZgTY1ZUzCW69DW1/v9Vtfh9ZoGH7VKrRms9tHfaZp0JaXDb/lZcOn2TT83NJb/dptZ1+n66lWZT/MdVsN9hMXd5nX+w5Inv3S+fGlJWO1GrRarabFCQBt0X7RX1pBbAXQpmCqhwBt3cZvHdAaJr8qoDUtPtt1A6Atm/yWTT5Nk59beqtf28XX6Xqq+n6Y67aap/rX432HnqefdLT826L6fydMUeJcxiDJ3efFxUUtLhYXFwtT7/E5mvxzFKZ7EvQZapcuivNm2eL+XZNk2a5HM/DMoAUz6mDJ62CAcU/c0ij9y+kaaPk16mj+rYgxUdJWQ/zfuyJQq9W0Wg2aloG6gubfGNcwrqGlY3G384sW1+TdqEEmr0FaTd0r6/2gpW9x14dF0+G8xhu0/veRz2HvRn0hvMWtLxStXc66LrwtLqp7GB+1Wk2rZeD3lZQxpk82pq+6+Kgyp/2dSNLKolMX7XlGi96oZSevZav8Ab6rQovPOA6A1s8Yi6ejr3t5V0b5OF0DLb+WxPsyRYv/GfuEN+pZ3o2afTJWFj2m5DyBtEtACCkeMhgBmpaBAKtMpkReOzMLr25+ZhFYHbPzX18XkTZo+mq1u+x2jQm78ytxOMh121kUAvKVK93X7pbOjy8tOaM4SwtrSmS1rYc8+plF2O3608ZvHSKSBk1vHWRg17i2O78SZ4Nct51FIeBesVw7hYJyGSc7CmeMQZK7z5zsqL/xOZrOc7TfdfQz63M4qvNm3eL+XZNkKdpLVmUz6mDu121nnp4fPv4HbmnUwNX1dWhzc4bv3FzvwFJavow6mn8rYkyUtHHQgjeKNgitTMa4hnENLT2Lu51ftLgmz0YN0v267cxTXevRzC+3cKKjbFrc9WHRdLgg8QbN/j7yOezdqC+EN0525M9Y14U3vhwWrTGmTz6md5qsVL1QvtwnfdGsLDp10Z5ntGiNWrb7dduZp7q4z33nuyq0JIzjAGhuxlg8+Vhcg/d3ZZT+vg5ocya/OfRO/kTLl3GyI//G2Ce8Uc/ybl7rc1o4K4seU3Ke2AlCCCGFYGREtpubxtN8bU2OXbjQ67e2ZvhtbsqxsbHe8776KtDWW7grK3Ls8GHZWo/bpZ+fN8q0uQnU60CrBayuOl/L6iowOyu+Ko92W/ZnZ4GNDf/XbYeXiMiNTgeYnpZyjY5G50sIyRd6NYRNGK1VvRrCBRu/NZOfXv3CpvrEqwDaup9ezUKvfnuO26WfN5VpE0AdQAuAS/WLVQCzuq/Ko63vzwIwVb+er9sOzYO50QEwrZeLVSohhOQbPkeTf45GwTkAVQDHE8iLEELsoA6WvA4WhMOHgclJY39yEhgfF52MEEIIIQLjGsY1hJD4oQaZrgb5AIAGRE8cA7DkIy0hhBBCCCEAY/o0Yvoq5NrPA9hhsvP68Wqf9ISQ4kEtO3ktm++qEEKyAGPx5GPxIO/KHAZg6srEJIBx/VyEEEIIIVmGkx0RQkhBqOo9RxcuiADb6QBHjogIeuaM4aeE0bvuEiG21RKR14knnwQqFfl7eNg4Pj1tf9xKowEMDsrfg4PAxIRRTicuX+7No1KRfQB46SX/1x0HjYbcvyefjNaXEJIvVMf9BYgA2gFwBCJCmqshJUzeBRFCWxCR1YknAehVIMzV7LTDcSsNAHr1i0EAE6ZyOnHZJo+Kvg8ApurX83XHQQNy/1ilEkJI/uFzNPnnaFhOQTp2Z2BcJyGEJA11sOR1MD+ospsHsGoa0GzK/+DixXTLRwghhGQJxjWMawgh8UMNMl0NchjA0wCWAcxBXkxxe+GEEEIIIYQQK4zp04npvwG5h2ZaAL6TQN6EkOxBLZvvqhBCyglj8Wy/K6PKbp5kSgPQ1M/BrkxCCCGEZB1OdkQIIQVhZka209PAsWOymqjTjPSnTgH798us9yMjMgO9E/v22R+veHyr9e67u/eVmHz2rHMaVZ6BAWDHDsMGBuS4EpIBf9dtxXxuJ3NiaUnKubbmfI+C+BJC8odeDWEawDHIDOhO1dApAPshM6ePQCYKcMKpuvA6qYCl+t0Wc12q3+3yDKB7RSa9+oWp+vV13VZ2eDAnlvRyrsH5HhFC3IlrhXtCgsDnaLLP0bCoiY7WAQzFmA8hhPSDOliyOphfVLx55Ej3cbWC5Pnz0eVFSNbxsiofIaTcMK5hXEMIiR9qkNnRIB/Vt88FTE9IFmA/G0kD6gskaVjXkazBmD75mH5Jz7eJ3pemJ/XPCSHlglo231UhhJQTxuLZfldGxemWrkzoXZlgVyYpE9SzSJJQsyckOjjZESGEFIShIQnI19eNmdmPHROBeGPD8JufFzFzagpYWRH/mzfTK3dYvF531IyNyfboUXvB2bzvx5cQkj+GIA3UdRizqB+DCLTmamgeIjxOAVjR/XNc/Xq+7qjRq1Qchb3gG/ckD4QQQqKFz9Fkn6NB2YJ0RG8AuAJOdEQISR/qYMnqYFHTsi4DTAghhJQYxjWMawgh8UMNMjsapHpRhdUnIYQQQgjxA2P65GN6NUZv1HKcL00TUl6oZfNdFUJIOWEsnu93ZajFE0IIISTrcLIjQggpGENDwNNPA5ubIhC3WjIrvmJyUrZnzgDDw+K/Z0985bl+vXv/6lXZ1uvOaaamZNtuG7OqWs1Kv+u2w+ncbvkQQogTQwCeBrAJEWhbkFnpFXr1izMAhnX/GKtfWKpf6NUvXKpf6NUv2uhekclsVvpdtx1O53bLh5Cyk9cOZ68rEW1seL8+P75OdDoysGJkRM41MiIrHHU6/stOooHP0ew+RzcAnNT/XkDvijiEEJIm1MGyqYOpGMscWwHGvrpmQrJKXidSdloJsANZ/W9EPz4CGWi4FSKvjn4O8zmX9OP9ykMIsYdxDeMaQkj8UINMToNUcaKl+tyOQVl9kjTIa3+PU3+Vl74uv3Q6cg7zOefngS1TA5L9Z97Ja3vYS3u+5fKZH6gvRE9ef5tudZ21XoqiruNYgfzCmD474wr40jQh5YVadja1bEIIiRvG4tmJxc04afFqn1o8yQN51V/c9COznvX44+EnyaSeFR151ZndxgX209j94mesocpflesUjGdyv7ITouBkR4QQUhAef1wC0Vdekf3BQeDnfs7ZXwm5nY7MMh8X8/OGiHz9OnDunPz90EPOaU6ckG2j0T1gZnVVrvH0aeOY3+uOin6Cs3nfjy8hJH88Dmls6dUQBgG4VUOq0daBzPIeF/MwRNzrAPTqFy7VL/TqFw10N0JXIddoqn59X3dU9BN845jkgRASL1tb/Tv+g/i68cwzMrCipY++arVkhaPx8fDnJv7gc1RI6jnql+uQjtkhADMA9qVbHEII2YY6mOwnpYP5pVaT7cWL3cfVvrpmQkj8dACMQ1b/Uy+ftCADDU8i+IRHz+jnMJ9zTM+LEOIPxjWyz7iGEBIn1CCFJDVIvfrE86ZjHRjXyOqTkPBE3dfV6UjasbHuc05OAidPdsd3pNxsQF5uiALqC8SNrS37eknVdUHrJY4VyCeM6YUkY3p131bR/YLckuVzQkh5oJYt+3xXhRBSNhiLC1l9V0Zp8ZauzO19avGEJM/ISLeedfasvP+ytOSezg3qWcSJqDV2v2MNx2FMeAgAswAOQfoRCPEKJzsihJCC8JnPyPboUWMGzjvvlGNzc4ZfsynbQ4fEZ2AAmJ01Pr9qnToxAu680yjP7KzMlD887Ow/PCw+s7PA/v3G9Rw7BlSr3YG41+smhJC40KshHIUxy6xeDcFcDenVLw7pPgOQRpwihuoXd5rKMwuZqd6l+sWw7jMLYD+M6zkGoIruxq7X6yaEEMC9w/xzn/N+Hj++TmxsiGhcr8tKS5om26kpEX5VPMxO/mTgczTbz9FL+nYWvbPqc3Z9QkiaUAfLtg52/LiUfWyse7WgsbH+94MQEh7z4LaLkAEHczBWJ2xD4tYWjAF/ftgAcFY/x6Z+zk3IioAtGLE5J6QmxBuMaxjXEELihxpk8hrkqF6eSVPeAwCm0f8aCSH2mPutvPZ1+eHiRUk7Nwe023LOdlvyaLWMF4bZf1Ye7Nr1r0AWyYgC6gvEDnMd88UvSv3TbHa/tN9syvEvftH/+TlWIL8wpk8+ph/Xy3MMch9V/mM25SSElANq2dnWsgkhJC4Yi2d7jO9xSNnH0D2udwzU4glJCrOOtLQkGlOjYejsSs8aGzMm6fQD9SxixqyXe9XY/eBnrOGSyVeVa0X/7KxDmQmxg5MdEUJIQThyBFhfl8BVUa8Dy8vAxIRxbHS0W1it14ErVyQtALz8crTlmpkxZuOvVoGVFTnmJV2zKYG3Ym4OWFgA9u0zjnm9bkIIiYsjANYhDTdFHcAyAHM1NIpuYbMO4IqeFgAirn4xA2M2/Cqkweih+sUMRGw2Vb+YA7AAwFT9er5uQghx4/Rp4MaN6H3dePVV2Y6Py0pLgGxV3Pnaa+HzIN7hc9Qgi8/Ryf4uhBCSCtTBjGNZ1MEqFXkBrtmU+wDItXm9H4SQ6DivbycAVPS/K5CXzGHa+kFvUmEcsnoh9K2qwtikIsQfjGuMY4xrCCFxQQ3SIEkNchlSTr36xBS8XyMhxJ04+rrO6w3IiQmJgQDZTusNx+kgDUhSKE5DXvBr9nP0CPUF0o9JvaNydLT7uNqfDNCRybEC+YUxvUFSMf0+yAts5pi+qu+fs5STEFIOqGUbx7KoZRNCSFwwFjfI4hjfCnrjdmrxhKSH0tlPnjR0dkAWWQKAS5d60/SDehZxIg6N3c9YQ+X7qOmYmmTPPNkRIX3RCCEkYgBoi4vQNI1WZoM+6WLa5aDR+lmtBq1Wq2lxAkBb7F5kikaLzbbrXxqtwLYIFWcki584F4A2NWX/2dSUfN5uy/76OrRGw/j9VqvQms3e85ljK6dYy+n4yoqRb7Uq+16vo595SW/32cqKfLa+3v9cfnz7Wb3eff+V3bwpx+t179fQ79oXFxd9fMP8sbi4qLG+j974HKW5Wdy/a5Is2/VoBtqltPwbdTBaWSyrOhoAbcrhsyn9c7VY1jqgNWBqfwFa0+Z8cNnvd3zFlG9V3/d6HX3bXx7S+7lvQWLfuuWeKrupH69HlI+yGuL/3kdrpJYAACAASURBVBWBWq2m1Wrp1xO0/BvjGlqZLO52PvsHaU5GDZKWNUusPyNAPc2+Nnsfv31dYc2uDGHjxiw+h6kv9C/nch8fP1Y0fSFou5x1nXN5qlXndKp8fu93UmMFNE3Glkja+KjValot5G+RFswY05fPyqJTU2em5cmoZdNo0VlWxwHQaHbGWJxWFkvifRnqWdHrWW7p3O6bm5Vdz6Ju71wevxp7WPNSzmXdx3rfvaa3Wln0mJLzxE4QQgghhBBCCCEkUhoN4OxZYGur+/jWlhxvNGS29lYLOHy4ezXUVgsYGwOWlqIpy6lTwLFjkq86/7Fjcjwtrl6VMjSbwNBQdL5emJ2VrXm2fMBYkUl9TgghhBBCCMkHDchqQJbmF7b04w3ICkMtAIfRvcJQC8AYgIiaXzgF4BiM1Yla+n6KzS9brurbZoC0qslkaVJtr3LIJhUhhBBCCCEkCtjX5kySfV1X9QZkM0gDMmdQX3BHA1CN8HzUFwTWdc5MTMjWen1qX33uB44VIIQQQgghhBBCCAkH9SxnqrqA2ul0H1f7qpx+KLueRd3emSQ19n5jDU8D2AFgRPcZjTBvUnw42REhhBBCCCGEEBIxn/ykbFdXu4+rfSVkjozIdm3NmH56c1OOjY2FL8fqqgiY9TrQ1qfsbrdlf3YW2NhwT+9lumy/dDoiWtfrwGgfFcuPLyGEEEIIIaSc6M0vWJpf2/vqRTy9+YU1GEsF6c0vRND8wipkkEAdQFs/f1vfnwXQp/nlaQmnqDgHuS/HIzwnIYQQQgghhEQJ+9qywblzcq+Pl6ABSX2BpAHrOmeqVWBlBTh/Htixw7Dz5+V4NcrZtwghhBBCCCGEEEKIJ6hnOVOryfbiReNYpyMTQJFgULfPBv3GGj4AmXiqimgnmCLlgJMdEUIIIYQQQgghETM0JELt+fPdx8+fB6amgLvvln0lhN51lwiqrRYwPx9dOS5flu30tDGbe6VizJD/0kvR5eWVRkOu88kno/UlhBBCCCGElJMhSEe5pfmF8wCmAOjNr+2BAXdBBhi0AETY/ILe/MI0jBWTKjBWjEqh+WXLKcggixn0ruxECCGEEEIIIVmBfW3pc+qUvBQyM9O7anQRob5A0oB1nTvf+IZcq5lWC/jOd9IpDyGEEEIIIYQQQkjZoZ7lzPHjcm/GxoyJuwcGki9HkaBunz5exhoOA3gawDKAOciER9YJqghxgpMdEUIIiYU8rD5GCCFFJA8z+hJSFp56SkTZq1dl/+pV2T9xotvv1Clg/37g8GGZwX52NroyqHMNDHSvdqhEUyXmOmFO42R+WFqSMq2tAfv2ReebVXbupOySN/gcJYQQEgTqYISkz1OQQQp68wtX9X1L8wunAOwHcBiyolOEza/tcw0A2GEyNWalT/OrK42ThUUNPliHDAbJA++mXQBCSgbjGkIIiR9qkKRshOkrYV9beqiJjtbX5eWVOMhiPxr1heKShL7wbsBMWNfZs7Qk+TabRltV02R/clI+JyQtGNMTQkj6UMsmhJBywlickGihnhWtnlWpAAsLwNyc7FeromXNzPg/V5Hx+7Wjbp8eQcYaPqpvn4sgf44bLAfZ6y0khBBCCCGEEEIyyAc+8D786Efe/X/xF2X78suyfe217uOAzE4/Oyuz2K+syIDhmzejKW8WGRuT7dGj9kKwed+Prx/qddl2Ot3H1b76PAw/+IFsBzgVPyGEEEIIIb74wPveBx/Nrm1UM0tvfuE1y3FAVmuahazqtALphC9w86uLLcjggw0AVxBuoiPVZLI0qbb3I2hSddHevRt79+6N+KyEEEIIIYSQpKjoSyqrvhM/sK/Nnjj7ura25AWUjQ3gypV4JjpKoh+N+kL2KZq+sGfPHnQ6uwOlZV1njxovMDrafVztn7cu5+6BJMYKKH74QxljQgghhBBCCCGEEJJFqGfFw759wMSETMy5vCxa1vXr8lmj4f98RdOz9uzZg85uf9876vb2xKmxhxlrWNG3rRD5KzhusBxwsiNCCCkxWV4hzA0vs6S2Wv6ubWMj/L3odKQhpsp16pQxQ62T78iI+I6MyGpD5oZHHlZyI4RER5Zn4nXDaSbhDkQsUMdPwZhFOQpasL9feZjZmOSXAwf247vf9e5fqcis7JOTMjB4bEz2KxXDZ3JStmfOAMPDMmB4z55g5dva6j02NSXbdrt7tUOzueGUxmv6LHLvvbK1iuXXrsl2cDB8HjduyPbAgQPhT0b6ktc63+sza8Pl86ift35XDegAWIKsfrBD3y6hWzTns5kQklXyqrc46UV+dKkg9NPaOh3Rtsxa1/x8d4xKrYt44cD+/fDR7NqmAmAOwCSks31M3zc1v6A3v3AGwDCkEz5g8ws2zS/ozS+0YawmaDU3nNJ4Te/EBoCT+t8LAO4OeB6F3qTqGRByTd9G0KTq4ru7duGOO+6I+KyEFI+8Pl/j6PPzQhT9iIxtCCkfedW33PryrNrePOxj3SCwL48oVF+Jnz42Bfva7Imrr2tjAzipNyAXFoC7wzYgHUiiH436QvT6QtQUTV84cOAAbtzYFSgt67pgtAK8LZPEWAHFjRvAwYM/E90JSSTkNQa1i6H99u0HgTE9ISQMedVNo9Csvbwn4pcw4wGobxNCskBeY0cvsa9T3BwWt7HDXnwZt5N+UM+KXs9S8Z817vv2t2V78KD/cxZNzzpw4ABu7PL3vaNub09cGrvXsYaqj9nazFH3bwrh4bjBcsDJjgghhBSOjQ1pHHhlaws4fDh8vuPjRkMMkNlnDx2S8lh55hnxVZ3urZY07MbHw5eDEEKywDgMsQCQGZIPQRq9YdmANIoJSZqhoY9gfd1fM/rBB2W7f79sP/1pez/V8dzpeJuxvVqV7SuvGOn++I97/U6ckG2j0S3yrq6KkHr6dP+8oqSfEGze9+Prh3vuke25c8Ys+devAy+8IH9/9KP+z2nl9deBPXtuwT0qM0ICsgXArakS5/PWjqrp7y09/zEYM++39P1xRPdSFCGEEG/40aX80k9r63Qk/7Gxbq1rclJekLMbbECIE0Mf+QjWdwbrvtSbX9CbX3Bofm1PDtkB4GXBLBUDvWJKZ9P8gt78QgPdsdAqpGM/4eYXAOA6JJ4cAjADYF8E51StnHP6+VU+epMKETSptnkHwJs/+QmGhvysD0UIKRJ++/ziOGdU/YiEEJIlOrDX9iYhg1fDNuPYl0fM3HPPPdiz55bAGgX72nqJo6/r+nWJeYaGgJkZWX06LpLoR6O+kH2Kpi8MDQ3hzTd/gnfeCZaedV0v6vpWV7tfEFta6v7cD0mMFVC8/vpO/MIv/GJ/R0JiotrfxRXG9IQQYo8XfTmO90SCjgegvk0IIfESV9zcb+xwUF9CzFDPip5aTbbPP28cu3oVuHBB/v7Yx/yfs2h61tDQEN78yU/g92tH3b6XODR2P2MN9a87TF93dPTyAMY9CwrHDZYHTnZECCEkt9i94P7KK/4F2c99LnxZlpZEiJ6bM8q1siKfnT3b7buxIcfqdWBzU3w3N2VG2VbLaMTFtaoRIYTEgXkm4SXIgOg503G9SsTZ3qS+eAXuYmyWViIkxeNTn/o0Ll/ehXff9Z7m7ruNWeOnpnpnTm82ZXvokIiqAwPSEa1wWn1HCaFHjxrpBgZ6/YaHJeaYnRUhWa3Ec+yYCMFFmmjR6ypDQ0Ny7bOzwJ13Spo775T9qSn5PCxf+coOPPjgx3HLLbeEPxkpPG7PLremShzPW6eVAtb1z82i/xf1/JsW36Z+/IuWcxJCCIkWs27kR5fyixet7eJFI3+1UlK7LXFoqyUd7dYyE+LEpz79aVzetQs+ml3b3A1jRaAp9K5OpDe/cAgyyGAAMlmkwmnxU9Uxf9SUzqb5hWEAdf2c+2GsjncMMjAijebXJX07i95V+6yr93ldzW8Icj2zAO7U09yp70/pn0fFywDeA3Ds2LEIz0oIySJR9fn1I8p+RMY2hJC8YdbpLsLQFtUKpG1IPNuCMQg1COzLI1ZuvfVWPPjgx/GVrwRbP5x9bb346evy2n92SW9Azs4aaawWFUn0o1FfSI+y6gvHjh3De+8BL78cLD3rul7GxyXvY8ekzKpMY2O9ZcrSWAEAePdd4PLlXfjUp5xeuyIkGOZY2k/fvl8Y0xNCSHDN2ut7In4IMx6A+jYhhESDXQzcL24Og5/XHJ18GbeTflDPip7jxyXvyUmjPIcOSczWbHbfo7LqWceOHcN7EM3WD9Tte/GjsXvV7f2MNRzV8580fTYAYBpyr4YDXJMZjhssD5zsiBBCSGE4fVoaMqox5DXNjRvh8z5/XraPPmocG9YjMquI/Oqrsh0fNxopg4NGA++118KXhxBC0kSvEmGqErcbqWHesz0NERB8VPOERMojjzyCt9/W8JWv+EunZo3/zGd6PxsdlU5oRb0OXLkCrOujj5zE49FRiXnUzPVzc8DTT9v7zsyIr4o1lP/CQryrsmaZhQW5B+r+Vauy//nPhz/3O+8AL754C/7rf/1/w5+MlJrTANyaKnE9b62oVV/mIB0FCrVY2KjFf9TyOSGEkPjxo0v5wavWpvKfmAAqFfm7UgGmp+VvtSXEC4888gje1jT4bHZto1YEsml+YRQS0yjqAK7AePnDaRDFKESLUCs5zQFwaH5hRvc1Nb8wB2AB7isdxUVcMdkC5LrUPanq+xE0qbpY2rULn/qVX8Ftt90W8ZkJIVknSJ9fHOeMqh+REEKyhtIWJwDozThUIINPYdr6hX15xIlHH/1/8OKLtwReIZp9bb1E3dc1mZCon1Q/GvWFfFAkfeG2227Dpz71K/irv9oV+Bys67rZt08m0jeXv1qV/XPngpcpzrECir/9W+DttzU88sgj0Z2UEA849e37gTE9IYTY41VfjuM9kaDjAahvE0JIfMQZN/cbOxzUlxAr1LOip1IxtCdFvS7XPGodcO+DIulZt912Gz71K7+Cv9rl/3tH3b6XqDV2v11Fy+i+f1OQxbtnAuZvhuMGS4RGCCERA0BbXISmabSoDYA2NWX/2dSUfN5uy/76OrRGw1iwo1qF1mz2nk8eBfb7/Y6vrBj5Vquy7/U6+pmX9HbHl5fdfazlB+ReefH3a8vLck7rfa/Xu/9Xym7elOP1urfrpUVjtRq0Wq2mxQkAbdFYBIFWEAOgTTl8NqV/3tb31wGtAVOdDGhNm/PBZb/f8RVTvlV93+t19K2TPaTvl8+y7me9br/3fNljvl7LRcunLar/bwr8xm88pj388K2aloFnWB4s6Tgmjrz8XsOf/im022+vaG+//bYWJ4uLi7mt5/gMdS+PKhP06/fzTIvieWu1un5frMerLuWCTZoiPJtF71iM9bdNkmO7Hs3A85LmzaiLuZfHak66lN977kdr81peal35tSR0NE3TtN947DHt4Vtv1dJ+9ufNooi34ojXgpZrC9Det2uX9qUvfSn271wRqNVqWq3m/PulZc8Y2/QvZ9g4JOw5vfYjMrbJr8XdzgfYP5i2UYd0L09U/ta07MvLnyWhe7799tva7bdXtD/9U2haBp4BebIoYo04YpWg5UqqH03TqC+EqROoLwTjS1/6kva+9+3StracfwM0eytaXffww7dqv/Ebj2lxU6vVtFoG6o246yTG9N7rQKe+fb/3nDF9r9WQTP9I2lBnLrdRs+5fTi/6st/3RIJav/EA1Ldpfozv09DsjLF4/3J6jZv9mJ+xw159yxS3F8mSel+GelZwo54VnC996Uva+3bt0rYy8FvLi2VVt4/rGjhusFQ8gbRLQAgpHjIIBpqWgaCxaKZE4Zs3u48r8bPRkH0lXtqZWdAMIyIrIdZqXgTYuERkPz5XrnTfjyiFWrN4bycg+xWMKSLHaxRnaUFNCbI3Lcdv6scb+r6adMC2TjalCyPg1h3OX/dwHXEJuNb7ZL3esNYvX4qyxbY0Jzt66623tPe//1bt0iVoWgaeY1m3JOOYtTVoc3PpXsMPfgDt4ME92pkzZ7S4yfNkR3yGupfziuUavZwrruet6gy16xh2mlipqR9fthwvwrNZ9A5OdlQUONlR/oy6mHs5rffJSZcKakHiOqv+FuZctGxYUpMdvfXWW9r7b71Vu5SB53+eLGy8tQZocxkq18lbbtGOffzjsX/figJfQsmfMbZxL6dfH7/W75x++hEZ2+TX4m7nA+wfTNuoQ7qX086s2mQY65dvEfTColhSuueZM2e0gwf3aD/4ATQtA8+BvFjYWCML/WfKkuxH0zTqC2HqBOoLwTl27OPayZO3aG6/BVqvFamuu3QJ2vvff6v21ltvaXFThsmOGNO7l9Nsbn37QY0xvWGc7IhWBqNm7V5Orz5xa8lexgNQ36b5Nb5PQ7MzxuLu5fTr48X8jB3241umuL1IluT7MtSzghn1rHAc+/jHtZO33OL6O6AZFrYuj0u3j+saOG6wVDyxE4QQQnLDJz8p29XV7uNqv1qV7ciIbNfWjCf85qYcGxsLX47VVWB2FqjXgbY+FXO7Lfuzs8DGhnt6LxFJnHQ6wPS0lHd0NPrzP/AA0GjI/2NsDFhaij4PQkj66FUyLFXy9r5eJUOvkrEGo2WmV8mIoErGKoBZAHUAbf38bX1/FkCfKtmTghuGBwA0IPdjDACrRJJ3Dh48iGee+T389m/vxQ9/mHZp8sOOHWJx8vWvAxMT0Z0vSJlnZnbi9tv/EyaiLEgB4TPUmQ6Aab0MfpoqcT1vn9PPOWzzWRXACoDzAHaY7Lx+vGqThhBCwkBdzBtZ0qXOnZNyHD+eXhlIPjl48CCe+b3fw2/v3Qs2u/yj4jK/fB1AlC2ZoOUAgFcB/MV77+G5M2ciLBEh2YKxTXaJux+REJIc1CH9cw5yX9iMI3EwMTGB22//T5iZ4ZDVIATta8tC/5ki6X406gvhoL4QjOeeO4O/+Iv38OqriWVZKPJe1/3wh8Bv//ZePPPM7+HgwYPRFajEMKb3jlvfPiGEeIGadT7oNx6A+jYhJCoYiyeLn7HDQccZE+IE9axwUM8KxnNnzuAv3nsP/Nr5Iyu6vR/8lpnjBssHe44JISRHDA2JMHn+fPfx8+eBqSng7rtlXwmxd90lgm6rBczPR1eOy5dlOz0NVCryd6Ui+wDw0kvR5RUHjYbckyefjOf8w8PA008Dy8vA3JwIyVbhnxCSf4YgIq2lSsZ5AFMA9Cp5WwS9CyKmtgBEWCVDr5IxDUCvklHR9wEg7Sp5GMDTAJYBzEFEa1aJJO/87u9+Fj/+8QcxMbE7953fReLpp9PN/6//Gmg0NPzRH81h165d6RYm4/AZ6kwDcp1+mypxPG9f0cviJmx/Q/cx0wLwnZB5E0KIHdTFvJEVXerUKRlsOjNj3CdC/PC7n/0sfvzBD2Ji9+7MDC4rOik3qbZ5C8Cv3Xorfuvxx3HfffelXRxCYoOxTXaJux+REJIc1CH9cQrycsgMjHISEiW7du3CH/3RHBoNDX/912mXpjyk3X+mSKsfjfpC8mTkK5eavnDffffht37rcfzar92Kt95KLNvSk4W6TtOAiYnd+PGPP4jf/d3Ppl2cwsCY3hte+vYJIaQf1KzzQb/xANS3CSFRwVg8WfyMHQ46zpgQJ6hnpUPZ9az77rsPv/X44/i1W28Fv3bxk4Gvmyc4brCccLIjQgjJGU89JQLk1auyf/Wq7J840e136hSwfz9w+LDMoD87G10Z1LkGBoxZP3fskH3AEJOdMKdxsrhYWpLyr60B+/bFl4/i0Udl+9xz8edFgvHuu2mXgOSZpyBCoV4l46q+b6mScQrAfgCHIbPXR1glb59rAMZstzv0fcAQcp3Y4cGiQq8SwSqR5J29e/fixRcv4m/+Zhd+//fTLk22yfOqSH7K/vd/D4yP78azzz6LT3ziE4mUb+fOfEs6fIb2sqSXaQ1AmKZKVM/bP9e3v+zw+RLkHjXRvcpNE8Ck/nkRyftvjxjwf5lPqIv5Iy1dSk10tL4ug2JJcUhSR9u7dy9evHgRf7NrF9js8kbWVh8MUp7/APDrt96Kg/feiz/4wz+MrWxFhVp3/mBskz2S7kck6cO2YfGhDukNNdHROuQlFlI+kqoPP/GJT+DZZ5/F+Phu/P3fJ5Jl7slaX1uQ8qTRj6agvuAf6gvh+YM/+EMcPHgvfv3Xb8V//Efi2eeSItR1v//7wN/8zS68+OJF7N27N94CmiiDHMSYvj/9+vZJeMrwW1NQZy431KzzhXU8APVtEhTW/cQJxuLJ4GfscFTjjAmxQj3LP9SzwvMHf/iHOHjvvfj1W28Fv3buZE2394PXsqet65P04KgdQkjkfOAD78OPfpR2KYrLL/6ibF9+WbavvdZ9HJDZ8WdnZRb9lRV5sejmzWTLmVXGxmR79Ki9aB21iK1WFGi1jGP1umw7nW5fta8+J8nQbu+OvUH2gfe9D6wWi4mqevUqGa9ZjgMyM/0sZAb7Fcgg4bJWyWo2/ZarFyH9+SGkbk2T+++/H83m83j22Z2YmcmGQEnS4e/+DqhWb8Gv/uoJPPPM/0gs34oeaP4gsRyjhc/QXvSmCo7CviPVa8dqFM/bLQBnAdThvIq7Ku+o5bjat67ok3fUb21AjZ4iuWe7Hs1rRVpSqIv5w06XipOtLRnYurEBXLnCiY6KSBI6mpn7778fzeefx7M7d2IG+euoJ/74PoCHd+/GzQ99CK1Ll1IZRJNn9uzZg05nd9rFID5hbJM9ku5HJOmh2oJxtvPZP5gNqEO6swV5EWUDwBVwoqMykobu+cwz/wO/+qsnUK3egr/7u8SyJSmRVj+aGeoL5SIL+sLevXvRal3CzZsfwsMP78b3v594EUiCaBowMwM8++xONJvP4/77708s7z179qCzu/h6EGN6d7z07ZPwtHcn2z+SFtSZCTXr8CT5noh1PAD1bRIUvk9DnGAsngx+xg5HNc6YZJ+k35ehnlUu0tSzzOzduxetS5dw80MfwsO7d4Nfu/KSBV2fpAcnOyKERM6BA/vx3e+mXYriUqkAc3PA5KS8QDQ2JvsVUy/V5KRsz5wBhoflxaI9e4Llt7XVe2xqSrbtdu+sn15m/3RKk6XZTP0yMiLir1WYVvdP3TMAuPde2VqF/WvXZDs4GEsRiQPf/e4u3HHHHbHmcWD/frBaLCYVAHMAJiEDB8b0ffPAAb1KxhkAw5BBwgGrZNhUyVDVSxu9s916mbHXKU2YGX9HICKppUrcLv8UCAnHDQAHf+Zn0i4GRkZG8IUv/BlmZ3fjscd24p130i4RSZq//Evgk5/ciQcf/M/4whf+V6J5HzhwAAByG2PwGRqeOJ+3/6RvPxriHEWb3PCGvlW/PZJ/tuvRvFakJYW6mD1+dKm42NgATp6UvxcWgLvvjj9PkjxJ6GhWRkZG8IU/+zPM7t6Nx3buBJtdxeQfARy55Rb88x134MsvvYTbb7897SLljgMHDuDGjV1pF4P4hLENIelxQ2/ox9nOZ/9gNqAO6cwGAL0ZhwUAbMaVk7R0zy984X/hwQf/Mz75yZ34y79MNGuSIGn2o1mhvlAOsqQv3H777fjyl1/CP//zHThy5Bb84z+mVhQSI++8Azz22E7Mzu7GwsKfYmRkJNH8Dxw4gBu7iq8HMaZ3J4q+fdKf7+5Kvn8kDagzE2rW4YnjPZEsjAcgxYbv0xAnGIsTkh5pvC9DPascpK1nWbn99tvx5Zdewj/fcQeO3HIL+LUrH1nS9Uk6cLIjQkjkDA19BOvrrF7i5MEHZbt/v2w//Wl7v6tXZdvpAI1G//NWq7J95RUj3R//ca/fiROybTS6RebVVRFST5/un1da9BOtg4rYtZpsn3/eONbpAOfOyd/qngHAPffI9tw54Pp1+fv6deCFF+Tvj7LXMTHeeQd4882fYGgo3jUqhz7yEazvZL1YVPQqGXqVDIcqGXqVjA4AD1Uy9CoZr5jS2VTJUNVLA90C7ypkAoQ0qmS9SoSpSkQHgF4l4gQICcfrO3fiF8zLBaXIY489hr/925fw5S//Xzhy5BZ87Wtpl4gkwf/5P8B/+2878ZnP7MBnP/t7/z979x6X4/3/Afx1393dmSWHadZYU0uSQ7SQ5pCk1cgwhzGTclZhk7McKiUKk8OcmUMTyjRFDrGQGK0lMxVbszmvqCmprt8fNr99N6PT3ec+vJ6Px+fhUV1396t0X4f35/q8b0RF7YVSqazRDC1atICBvj7SavRZqxePof/rRROp//xYlcfb9D//bf6cbf76vziG/2249OU/vq4tvgdgoK+PFn9d0JHGa9GiBQwM9JGmyTtSHcW62L9VpC6lCjk5QNu2T25kDQwEXn1Vtc9HYtRUHe1Zhg8fjoQjRxBnaAh7fX3wskt7lABYCaC9QoFGtrZIuXCB51uVZGNjg8uXH7MRswbiuY16UdU8Iqmf778HDAxUe53P+UH1wTrkv+UAaIsnC08CAfAyTneJqnsqlUpERe3FtGmz4eEhg5eXHDdu1GgEUiF1mEd7FtYXtJe61hdatGiBlJQLaNTIFu3bK7ByJVBSIjoVVZekJMDeXh9xcYZISDgCDw+PGs9gY2ODy48f60QDN57T/7fyzO1T1TwCcPmxmPmRmsY6MwGsWVeVKtaJlPd+ANa3qTK4noZehOfiqleRe4crep8xaS5R62VYz9Ju6lDPepYWLVog5cIFNLK1RXuFAivxpOZL2k1d6/okgEREVM3Wr18vNWigL5WUQJIkDlWNceOeXIOOG/fvr0VGPr/x8I8/Ptnur4+f97iwsH9vJ0mQ5sx59vd2d4d065Zqf/Zn5anMNuXZviLfx9392b+TOXPKv+2z/j8r+rNwlH8cOgRJT08u3bt3T1Kl9evXSw309aWS8r1hBIcGjnF/vYaf8bVIvGCf/Od2T1/rz3lc2DO2kwBpzn98b3dAuqXin/1ZeaQ/n/uZ+8RyPr6yz1vV78uhYd6M9wAAIABJREFU/qMEkBro60vr169X6b67orKysiRX156STAZpyBC5lJkJSVKDYx1H9Y78fEhLlkAyMlJIpqYm0t69eyWRXLp3l0bJZBV6Danb4DG0atup6nj71//L834Ht57z/M/6/Wn6sXmUTCa5dO8u9DVP1c/Fpbs0apRMktTgGMNRscG62L8/X966VGXrTM973Lp1z/+d//NxrHVp5qipOtrzZGVlSa49e0oyQBoil0uZanCOwFG5UQZIcYBkra8vKRUKafr06VJRUZGwvy1tcO/ePUlPTy4dOlR9r3uOmhs8t6n8Nqo4t6mpDBxix6hRMsnFRbXX+ZwfVK/BOuT/fm7dC35mvODxlX3einydo2aGOtQ99+7dK5mamkhGRgppyZInczGSGhwrOCo+1G0e7b+wvqA9Q1PqC0VFRdL06dMlpVIhWVvrS/HxkMrKqu+1x1GzIzPzyT0hMhmkd991lrKysp71314j7t27J+nJ5dIhNXg91sTgOf3zfy/Py8Bz+qqNQ4CkJxc7P1JTWGfm+GuwZl21bcq7TqQiteWKrFOpSF7Wtzm4noajPIPn4pXfpirnzBV5rKoycIgZ6rBehvUs7RrqVM96nqd/dwqFZK2vL8XjSQ1Y9GuSo3qHptT1qcZ4Q3QCItI+d+7ckQwMFFJ8fMVOmjgqNo4efXKxmZz87K//fZHRnDlPCsfffffk43XrnmzzrOJkZOT/F0Oft91f2/5VzP5re1UXkJ+Xp6LblGf7in6fv//+xo178v/0rO1u3Xry+/prW3f3Jx/n5VU9A0f5h6ennuTq6iSp2p07dyQDhUKKV4MLAg7VjKN/vk6T/+Prf79heA6eFG2/+/PjdX9u86wiYiT+v4nA87b7a9txf/v6Oqi+ePu8PP/MP+7P31NFHl/Z563K9+VQ/xEHSAYKhXTnzh2V778rIzo6WmrWrKkkl8ukHj0U0ooVkFJSIN29C6m0FJKkBsc/jvKP+/chXb785BxvxAiZZGSkkGrXNpDmzJkjPXz48Nl/BDVow4YNUkOlUipSg9dmZQePoVXfThXH2/Jun/eP53f/8+O8asigTqMIkBoqldLGjRtFv+ypmm3YsEFq2FApFRVBktTguMNR/sG62LO/Vp66VGXrTOW5AfJ5ozoycIgdNVVHK4/o6GipWdOmklwmk3ooFNIKQEoBpLuAVKoG5w4c/x6FgHQdkBIAaSYgNVMqJQBSn169pMzMTNF/UlrD1dVJ8vLSk2py38BRPYPnNpXfRhXnNjWVgUPcKCqC1LCh6q/zOT+oXoN1yGd/7rnXcS/4eSrzvBX5OofqhzrVPR8+fCjNmTNHql3bQDIyUkienjIpMvLJHM39+5AkNTh+cPx7qPs82ouwvqB5Q9PrC5mZmVKfPr0kAFKzZkpp5kxICQmQrl+HVFhYs69fjvKN0tIn93qkpEBasQJSjx4KSS6XSc2aNZWio6Of+/9dU1ydnCQvPb0afS2KGjynr/jXKrJNZR6nK+f0nnp6kquTesyP1ATWmTkkiTXrqtSsJan860QqWlsu7zqViuRlfZuD62k4yjN4Ll75bapyzlyRx6oqA4eYoU7rZVjP0ryhCfWsF8nMzJT69Prz706plGbiSU34Op7UiEW/RjkqNjS9rk8q5y2TJEkCEVE18/LywK1bX+LAgWLRUUgLyWRP/q2pI5hMVnPP9V/PD4jNoI3u3AHefFMPu3d/hV69eqn8+bw8PHDryy9xoJj7RdIuf+6iUJVdlKyKj/+v7wkVfF8Sr5dSiUYffohNW7eKjvKfysrKEBcXh6ioXTh48GvcuZMnOhJVkVKpQNeu76Bv34H46KOPUK9ePdGRAAAPHz5E09dfR+j9+/AUHYYqrKaPVao43lb0+SE4Q2VtBjC9bl389NtvqF27tug4VI0ePnyIpk1fR2jofXhyR0oaojrqRKx1UUXVdB2tPJ5ed+3ahYNff407ebzu0hStmjXDe/36YcSIEWjRooXoOFrlwIEDGDjwffz8cymMjUWnISofntuQCJs3A9On18VPP6n+Op/zg6QOOJdH/0Ud6555eXnYsWMH9u3bjW++OYXi4hLRkagc1HUerTxYX9Bcmlxf+OGHH7BlyxbExcXg4sVM0XGonIyN68HVtTcGD/4Qbm5ukMvloiMB+LMe9P77+Lm0FCwHaS+e04tzB8CbenrY/ZX6zI+oGuvMpOu4ToV0CdfTEL2Yup6LV/T5ITgDVYw6rpdhPUszqWs9q7ye/t3FxOBiJv/utIEm1/VJZXzY7IiIVOLXX3+FpaU5YmKK4eIiOg1pm5osqp45A6SnA6NHq/65/guLyKoxerQ+rl3riCNHkmrk+X799VdYmpsjprgY3C2SNqlq8fMMgHQA1b2bZVFWOyUA6KdU4srVq2jcuLHoOOX2008/4erVq8jNzUVZWZnoOFQBderUgYmJCVq0aAGlUik6zjN9/vnnCJo8GZcfPYKh6DBUITV5rFLV8bYiNPXYXADAysAAc5Yvx7hx40THIRX4/PPPERQ0GZcvP4Ihd6SkAapaJ2KtiyqjputolcHrLvVmYGCAV155BS1bttSoRa+ayNm5C8zMUrB+/WPRUYjKhec2VNMKCgArKwPMmVMz1/mcHyR1wLk8ehZNqHsWFxfjhx9+wI0bN5Cfny86Dj2DJsyjVRTrC+pNG+sLeXl5yMjIwL179/Do0SPRcegf5HI56tevD3NzczRt2lR0nP/k3KULzFJSsP4x60Haiuf04ozW18e1jh1xJEl950dUgXVm0mVcp0K6hOtpiF5MXc/FK0IXztu1iSasl2E9S71pSj2rovh3p7m0sa5P1YrNjohIdQIDA7BzZwguXCjCSy+JTkPa5K+i6l9UeSQLDwemTFHd93+emvw5dc3Zs0CXLno4f/47tGrVqsaeNzAgADtDQnChqAjcLZK2+MeuqsJF0HAA1bmbrWoeUl+FAGxr1cLQmTPhP3eu6DhEaqO0tBR2rVrB5coVhPKma41Sk8es6j7eVoSmH5uny+VIsLTEtxcvQk9PT3QcUoHS0lLY2bWCi8sVhIZyP0rqr6r1Ita6qKJE1dGIqHIuXryIt99ui6SkUnToIDoN0Yvx3IZq2vTpciQkWOLbb2vuOp/zgyQa5/LoWVj3JCIi0h4XL17E223bIqm0FCwHaSee04txFkAXPT2c/0735kdYZyZdxnUqpCu4noaofNTtXLwidOW8XZtwvQwREekgNjsiItUpKipCy5YW6NTpFrZtK/lXQYyosnSluKorP2dNu34d6NRJiQEDxmDZsogafe6ioiK0tLBAp1u3sK2k5F/FIyJNpG5FUHXLQ9VDAvCxQoHkRo2QkZWFWrVqiY5EpFaSkpLg2K0bdksS+osOQ+WmK8csTf45owEMlMlw/MQJdOnSRXQcUqGkpCQ4OnbD7t0S+nNHSmpOk+tFmpxdV4msoxFR5X3yiS/27FmH5ORiNGkiOg3R82ny+YEmZ9dV0dHAwIEyHD9es9f5nB8k0dStPqdueXQR655ERETa5xNfX+xZtw7JxcVgOUj7qNs5tLrlUYXrADoplRgwZgyWRejm/AjrzKSrdKXuqys/Jz0b19MQlZ8mn/tqcnZdxPUyRESko9jsiIhUKz09Hfb27TF16iPMny86DRHpuocPAScnJYCWOH78tJCL//T0dNi3b4+pjx5hfo0/OxGRZpoPYImBAc6cO4fWrVuLjkOklhaFhCBw7lwcKylBR9FhiLRACgAnhQL+AQGYMXOm6DhUAxYtCkFg4FwcO1aCjtyREhGpRR2NiCqnqKgIjo4OADJw7FgxatcWnYiISLyUFMDJSQF//wDMmFHz1/mcHyQidcG6JxERkXYqKiqCo4MDkJGBY8XFYDmIqPIeAnBSKoGWLXH8tO7Oj7DOTESkndThPgDWy4mI/m0+uF6GiIh0ko9cdAIi0m6tW7dGZGQUFi6UIzCQHb+JSJzffwfee0+BW7caIjb2kLAJyNatWyMyKgoL5XIEgt2xiYieRwIQCGChXI7IqCgWbomeY8bMmeg/cCDc9fVxUnQYIg13EoC7vj76DxzIBT86ZMaMmejffyDc3fVxkjtSItJx6lJHI6LKqVWrFmJjD+HWrYZ47z0Ffv9ddCIiIrFOngTc3fXRv/9AIY2OAM4PEpF6YN2TiIhIe9WqVQuxhw7hVsOGeE+hAMtBRJXzO4D3FArcatgQsYd0e36EdWYiIu2jLvcBsF5ORPT/uF6GiIh0HZsdEZHK9enTBxs3bkZQkALDh8vx6JHoRESkazIzAXt7ffzyiwni4o7A2NhYaJ4+ffpg4+bNCFIoMFwuB3eLRET/9gjAcLkcQQoFNmzahD59+oiORKT2Nm7Zgm69e8NZLsd20WGINNR2AM5yObr17o2NW7aIjkM1bOPGLejWrTecneXYzh0pEekodaujEVHlGBsbIy7uCH75xQT29vrIzBSdiIhIjO3bAWdnObp1642NG7cIzcL5QSISiXVPIiIi7WdsbIy4I0fwi4kJ7PX1wXIQUcVkArDX18cvJiaIO8L5EYB1ZiIibaJu9wGwXk5ExPUyREREAJsdEVENGT58OBISjiAuzhD29vpIShKdiIh0QUkJsHIl0L69Ao0a2SIl5QJatGghOhaAP/eLR44gztAQ9vr64G6RiOj/JeHJzSNxhoZIOHIEHh4eoiMRaQSlUomovXsxbfZseMhk8JLLcUN0KCINcQOAl1wOD5kM02bPRtTevVAqlaJjUQ1TKpWIitqLadNmw8NDBi8vOW5wR0pEOkKd62hEVDktWrRASsoFNGpki/btFVi58slrnYhIF9y4AXh5yeHhIcO0abMRFaUe1/mcHySimsa6JxERkW5p0aIFUi5cQCNbW7RXKLASAMtBRM9XAmAlgPYKBRrZ2iLlAudH/o51ZiIizabO9wGwXk5EuozrZYiIiJ5gsyMiqjHdunXD2bMX8NprjujWDRg6VI6sLNGpiEgbSRIQHw/Y2OhjyhQFxo2bgiNHTqBhw4aio/2Pbt264eyFC3jN0RHdAAyVy8HdIhHpsiw82Rd2A9Doz31kt27dRMci0igymQwBAQHYvWcPjjZqBCuFAmEACkQHI1JTBQDCAFgpFDjaqBF279mDgIAAyGQy0dFIkKf70d17cPRoI1hZKRAWBhRwR0pEWkpT6mhEVDkNGzbEkSMnMG7cFEyZooCNjT4OHnzy2ici0kYFBUBYGGBlpcDRo42we7f6XedzfpCIagLrnkRERLqrYcOGOHLiBMZNmYIpCgVs9PVxEADLQUT/SwIQD8BGXx9TFAqMmzIFR05wfuRZWGcmItI8mnIfAOvlRKRruF6GiIjof8kkiSUmIqp5MTExmD79U2Rn/4zu3fXw/vsl6NgReOstoH59QM5WbERUAUVFwL17wKVLQGIisGePEpmZxejTpxfCw5fDwsJCdMQXiomJwfRPP0X2zz+ju54e3i8pQUcAbwGoD3aoJCLtUwYgF0A2gBQAXykUSCwtxVtvvonQpUvRr18/sQGJtEBhYSGCg4OxdMkSKEpL8UFpKVwkCe0AmAAwEh2QSIAHePJu5qkADslkiNbTQ4meHj6dOhWzZs3CSy+9JDghqZOn+9GlS6BQlOKDD0rh4iKhXTvAxAQw4o6UiDSQNtTRiKhysrKyMGXKZOzffwDNmikxYEAxuncHrK2BV14BatUSnZCIqOIePABu3ABSU4FDh2SIjtZDSYkePv1UM67zOT9IRNWFdU8iIiJ6lqysLEyZPBn7DxxAM6USA4qL0R2ANYBXALAcRLqkCMA9AJcAJALYo1Qis7gYfXr1Qvhyzo+UF+vMRETqSRvuA2C9nIi0DdfLEBERvZAPmx0RkTBlZWWIi4tDVNQuHDz4Ne7cyRMdiYi0QKtWzfDee/0wYsQItGjRQnScCnm6X9y1Cwe//hp38rhfJCLdYFyvHlx798bgDz+Em5sb5Ox8SVSt8vLysGPHDuzbvRvfnDqF4pIS0ZGIhFMqFOj6zjvoO3AgPvroI9SrV090JFJjT/ej+3bjm29OobiY+1Ei0g6aXEcjosr74YcfsGXLFsTFxeDixUzRcYiIqoVSqUDXru+gb1/Nu87n/CARVSfWPYmIiOhZntaDYmJwMZP1IKJWzZrhvX6cH6kK1pmJiNSXJt8HwHo5EWkrrpchIiJ6JjY7IiL18dNPP+Hq1avIzc1FWVmZ6DhVJkkSvvnmG+zatQv5+fkYOXIkHB0dRcfSKn/88Qc8PT0xe/Zs2NjYiI5DAhkYGOCVV15By5YttepmPW3bL2qbvLw8hIaG4vbt2wgJCcGrr74qOlKVrVixAgAwceJEwUlIF8jlctSvXx/m5uZo2rSp6DhEOqO4uBg//PADbty4gfz8/Ep/n9zcXHz55Zc4fvw4LC0tMX/+fOjp6VVjUu23b98+HD16FBEREaKj6JQ6derAxMQELVq0gFKpFB2HNFB17UdJsxUXF8PHxwddu3bFsGHDRMfRaufPn8fy5cvx2muvYcKECTAzMxMdSeNpax2NiConLy8PGRkZuHfvHh49eiQ6DqlIWVkZ5syZAz09PQQGBoqOo7XOnj2LZcuWwcbGBt7e3qhTp47oSDpBG6/zOT9IzzNo0CBMnDgRnTt3Fh2lyo4fP441a9agd+/eGDZsGGQymehIGk0b94dERESkGs+qB925cwfR0dE4fvw4GjZsCD8/P7z55puCk2on3p8nDudHVId1ZnqRpKQkrFy5EmPGjEGPHj1ExxEmLCwMd+7cwaJFi1gHoWqnrcc51stJ1Xh+/v+++eYbrFmzBpaWlpgwYQIaNWokOpLG43oZIiKiF2KzIyIiVTh48CBmzZqF9PR0eHh4IDAwECYmJqJjaaW6desiLCwMo0ePFh2FiHRIRkYGevXqBaVSibi4OFhYWIiOVC0++ugjAMCOHTsEJyEiInVVXFyMiIgIBAYGom7duli0aBE+/PBD3oBRCatWrUJAQABu3bolOgoREVVQeHg45s6di6tXr/LGjhqQlZWFkSNH4vTp05g2bRrmzp0LAwMD0bGIiIg0RkhICAICAnD+/HlYW1uLjqPVzpw5g8GDBwMAdu3aBXt7e8GJiEjbyGQy7NixA0OHDhUdpVrs3LkTXl5e6NWrF7Zv346XXnpJdCQiIiIinfLTTz8hJCQEW7ZsQZMmTeDv749hw4ZBoVCIjqa1eH8eEemaY8eOwc3NDRMnTsSSJUtExxHq0qVLsLGxwbp16+Dp6Sk6DhERgefn/5SamgpPT09kZmYiODgYvr6+kMvlomMRERGR9vLhmQYRUTVKTU2Fi4sL3Nzc0KRJE6SlpWHDhg1sdKRCpqamyMnJER2DiHTI0aNH8c477+CNN97AmTNntKbRERER0YvExcWhZcuW8Pf3h4+PDzIyMjBkyBA2OqokQ0NDFBQUiI5BREQV9Mcff2Dx4sXw8fFho6MaYmFhgePHj2P58uVYsWIFbG1tcebMGdGxiIiINEJ6ejrmz5+PwMBANjqqAfb29rhw4QJat26Nrl27YtmyZeD7jxER/behQ4ciISEBx48fR/fu3XH79m3RkYiIiIh0ws8//4yxY8eiefPmOHz4MNasWYMff/wRI0aMYKMjIiKqNqmpqejfvz8GDhyIxYsXi44jnLW1NUaPHg1/f388fPhQdBwiIqJ/adeuHc6dO4dp06Zh2rRp6Nq1K65cuSI6FhEREWkxNjsiIqoGOTk5GDZsGOzs7JCfn4/ExETs37+fNw3XADY7IqKatGXLFri5ucHNzQ1HjhxBgwYNREciIiJSuUuXLsHNzQ29evWCjY0NLl++jKCgIBgaGoqOptEMDQ3x8OFDlJWViY5CREQVsHLlShQWFsLPz090FJ0ik8ng7e2N9PR0vP766+jcuTP8/PxQWFgoOhoREZHaevz4MTw8PNC+fXt88sknouPojFdeeQWxsbEIDAzEtGnT0L9/f+Tl5YmORUSktrp27Yrk5GTcvXsX9vb2uHz5suhIRERERFrrl19+wfjx42FpaYnDhw9j1apV+PHHH+Hl5cUmR0REVK2ysrLw7rvv4u2338amTZv4Znp/mj9/PvLz87FkyRLRUYiIiJ5JX18f8+bNw7lz51BYWIi2bdsiPDyc9zoTERGRSrDZERFRFeTm5sLPzw+WlpZISUlBZGQkTp8+DUdHR9HRdAabHRFRTZAkCf7+/vD09MTUqVOxc+dOGBgYiI5FRESkUnl5efDz80O7du1w69YtJCYmYs+ePTA1NRUdTSv81SwqPz9fcBIiIiqvBw8eYMmSJfD19YWxsbHoODqpadOmSEhIwOeff44NGzbAxsYGSUlJomMRERGppaCgIFy5cgWbN2+Gnp6e6Dg6RSaTYfr06Th27BjOnTsHW1tbfPvtt6JjERGpLUtLSyQnJ+O1116Dg4MDjh8/LjoSERERkVa5fv06vL29YWFhgYMHDz5tcjRq1Cjo6+uLjkdERFrmzp07cHNzg7m5OaKjo6FUKkVHUhuvvvoqZs6cibCwMNy4cUN0HCIiov/Upk0bpKSkYNasWZg1axY6d+7MNysgIiKiasdmR0RElVBYWIiwsDCYm5tj69atCAsLQ0ZGBgYNGsSu8zWMzY6ISNUePXqEYcOGITQ0FBs2bMDChQu5ryciIq1WVlaG9evXo1mzZti6dSuWLVuGs2fPsqlrNfur2dGDBw8EJyEiovJasWIFSkpK4OfnJzqKTpPJZBg1ahQuXryIZs2awdHREb6+vvjjjz9ERyMiIlIb58+fR0hICEJCQtCsWTPRcXRWly5dkJqaimbNmqFz585YuXKl6EhERGrL2NgYx44dQ48ePfDuu+9i27ZtoiMRERERaby/mhy99dZbOHDgACIiItjkiIiIVOrBgwdwd3cHAMTGxqJu3bqCE6mfyZMno0GDBpgzZ47oKERERM+lUCgwZ84cnD9/HiUlJWjXrh0WL16MkpIS0dGIiIhIS7DZERFRBZSVleGLL76AlZUV5s6dC29vb2RnZ8PHx4cd5wUxNTXF9evXUVZWJjoKEWmh33//HS4uLjhw4AAOHDiAkSNHio5ERESkUsePH4ednR0mTJiAoUOHIjMzExMmTIBCoRAdTesYGRkBAAoKCgQnISKi8sjLy8PSpUsxefJk1K9fX3QcAtCkSRMcOHAAmzdvxs6dO9G6dWscPXpUdCwiIiLhHj16BA8PD3Tu3Bk+Pj6i4+g8Y2NjxMfHY/bs2Zg8eTIGDRrExsdERP+hVq1aiIqKwuTJk+Hh4YEFCxZAkiTRsYiIiIg0zq+//gpfX19YWFjg66+/xmeffYYrV65gzJgxvNeZiIhUpri4GP369cPVq1cRHx8PY2Nj0ZHUUq1atRAcHIytW7fi+++/Fx2HiIjohVq1aoXTp09j3rx5mDdvHt555x1cunRJdCwiIiLSAmx2RERUTgcPHoSdnR1GjhyJnj17Ijs7G0FBQU8XqJIYpqamKC4uxs2bN0VHISItk52djU6dOuGnn37CyZMn0bNnT9GRiIiIVCYnJwdDhw6Fk5MTGjVqhLS0NHz22WeoV6+e6Ghaq06dOgDY7IiISFMsXboUAPDJJ58ITkL/NHz4cGRkZMDGxgY9e/bE2LFj2UCAiIh02rx585CTk4NNmzZBJpOJjkMA5HI5/P39cfjwYSQlJcHOzg7fffed6FhERGpJJpMhNDQUa9asQVBQEDw9PVFcXCw6FhEREZFG+O233zBp0iRYWFjgq6++wvLly5GZmYlx48axyREREamUJEnw8vLC+fPncfDgQVhYWIiOpNaGDh0KW1tbTJkyRXQUIiKiclEoFJgxYwbOnz8PmUwGW1tbhISEoKSkRHQ0IiIi0mBsdkRE9AKpqalwcXGBm5sbmjRpgrS0NGzYsAEmJiaioxGeNDsCnizOJiKqLsnJyejUqRPq1KmDM2fOoFWrVqIjERERqURhYSHmz58PKysrnDt3Dnv37kV8fDysra1FR9N6hoaGANjsiIhIE/z+++/47LPP4Ofnh7p164qOQ8/w2muvISYmBpGRkYiJiUGrVq0QHx8vOhYREVGNS05ORlhYGMLDw9G0aVPRcegfunfvjtTUVDRp0gSdOnXCunXrREciIlJbY8eORWxsLKKjo+Hq6orc3FzRkYiIiIjU1l9Njt566y1ER0cjPDwcWVlZbHJEREQ1Zvr06di9ezeio6Nha2srOo7ak8lkCA8Px5EjRzivTUREGsXa2hqnTp1CYGAgAgMDYW9vj/T0dNGxiIiISEOx2RER0X/IycnBsGHDYGdnh/z8fCQmJmL//v1c9KtmGjduDD09PTY7IqJqs2fPHjg5OcHe3h4nTpxgczsiItJKkiQhMjISVlZWCA8Px/z585GRkYF+/fqJjqYz2OyIiEhzhIWFQalUwtfXV3QUeoHBgwcjIyMDDg4OeO+99+Dp6ckFsUREpDMKCwvh4eGBnj17YtSoUaLj0H947bXXcPjwYUydOhXjx4/HsGHDWBsgIvoPrq6uOHnyJDIzM/HOO+/g2rVroiMRERERqZWbN29i8uTJsLCwwN69e7FkyRJkZWVhwoQJbHJEREQ1ZtGiRQgLC8OmTZvg5OQkOo7G6NKlC/r37w8/Pz+UlJSIjkNERFRuenp6mDp1KlJTU2FgYAA7OzsEBQXxeEZEREQVxmZHRET/kJubCz8/P1haWiIlJQWRkZE4ffo0HB0dRUejZ1AoFHj99dfZ7IiIqsXixYsxaNAgjB49GjExMXj55ZdFRyIiIqp2qampcHJywrBhw+Ds7IwrV65g2rRpvNmxhtWqVQsKhQL5+fmioxAR0XPcvn0bERERmDp1KurUqSM6DpWDsbExvvzyS8TExODgwYNo2bIlvvrqK9GxiIiIVG7mzJm4e/cu1q9fD5lMJjoOPYeenh4CAgIQHx+PhIQEtG/fHhcvXhQdi4gFseJ4AAAgAElEQVRILbVp0wZnzpyBgYEBOnXqhLNnz4qORERERCTcrVu38Omnn8Lc3Bx79uzB4sWLkZ2dDR8fHxgYGIiOR0REOmTHjh2YNWsWli9fjo8++kh0HI0TGhqKzMxMbNy4UXQUIiKiCmvevDmSkpIQEhKC4OBgdOjQAWlpaaJjERERkQZhsyMioj8VFhYiPDwc5ubm2Lp1K8LCwpCRkYFBgwbxhmA1Z2pqymZHRFQlJSUlGDduHGbNmoWlS5dixYoV0NPTEx2LiIioWt29exejR4+GnZ0dioqKcOrUKWzcuBEmJiaio+ksQ0NDPHjwQHQMIiJ6jiVLluDll1+Gj4+P6ChUQX379kVGRgZ69uyJvn37YujQobh7967oWERERCpx4sQJrFixAsuXL0eTJk1Ex6FycnFxQWpqKoyNjdGxY0ds2bJFdCQiIrXUuHFjJCUlwdbWFo6OjoiJiREdiYiIiEiIvzc52rVrFxYtWoSsrCw2OSIiIiEOHz4MLy8vTJ8+HRMnThQdRyNZWFjA29sbc+fO5T1kRESkkeRyOT799FOkpaXB0NAQ7du3x/z581FcXCw6GhEREWkANjsiIp1XVlaGbdu2wcrKCv7+/vD29n76DidKpVJ0PCoHNjsioqrIz8+Hu7s7tm/fjj179mDy5MmiIxEREVWr4uJihIeHo1mzZjhw4AC2bt2K06dPw97eXnQ0nWdkZISCggLRMYiI6D/cvHkTq1evxvTp01G7dm3RcagSGjRogK1bt+LAgQNISkpCy5YtERUVJToWERFRtSooKICnpyf69OmD4cOHi45DFdS4cWMcO3YMvr6+8PLygqenJx4+fCg6FhGR2jE0NERsbCxGjBiBAQMGYOnSpaIjEREREdWY27dvw8/PD+bm5oiMjERwcDCysrIwceJE1KpVS3Q8IiLSQSkpKejbty8GDhyI4OBg0XE0mr+/Px4/fozQ0FDRUYiIiCqtWbNmOH78OMLCwhAWFoYOHTogNTVVdCwiIiJSc2x2REQ67eDBg7Czs4OXlxecnZ2RnZ2NoKAgGBkZiY5GFcBmR0RUWdevX0fnzp3x3XffITExEX379hUdiYiIqFodPHgQ7dq1e9rY9cqVKxg2bBhkMpnoaASgTp06bHZERKTGQkJCUK9ePYwbN050FKqi9957DxcvXkSfPn3w4Ycf4oMPPsCtW7dExyIiIqoWfn5+yM/Px+effy46ClWSQqHAokWLEBsbi9jYWHTs2BGXL18WHYuISO3o6elh9erVCA0NxdSpU+Hj44PS0lLRsYiIiIhU5s6dO5g2bRrMzc2xY8cOBAcH4+rVq5g0aRJeeukl0fGIiEhHZWVlwd3dHd27d8emTZt4H1oVNWjQAP7+/li6dCnXxBARkUaTy+WYOHEi0tLSUK9ePXTo0AH+/v4oLi4WHY2IiIjUFJsdEZFOSk1NhYuLC9zc3NC4cWOkpaVh48aNMDExER2NKoHNjoioMr777jvY29ujtLQUycnJaN++vehIRERE1SYrKwu9evWCm5sbmjdvju+//x5BQUEwNDQUHY3+xtDQkM2OiIjU1K+//op169Zh1qxZXDCgJerWrYv169cjISEBFy5cgLW1NbZv3y46FhERUZUkJCRg3bp1WLVqFV577TXRcaiKevXqhQsXLsDQ0BDt27fHjh07REciIlJLfn5+iIqKwqZNm/D++++zxkpERERa5+9Njr744gsEBgayyREREamFmzdvws3NDebm5oiKioJSqRQdSSt4e3ujcePGmD17tugoREREVfbWW28hMTERy5cvx/Lly/H222/j3LlzomMRERGRGmKzIyLSKTk5ORg2bBjs7OyQn5+PxMRExMbGwtraWnQ0qgJTU1Pcu3cPf/zxh+goRKQh4uPj0aVLF1hZWeHkyZNo2rSp6EhERETVIi8vD35+fmjZsiV++uknHDt2DNHR0bCwsBAdjZ6BzY6IiNRXcHAwjI2NMWrUKNFRqJo5OzsjPT0dQ4YMwfDhw+Hu7o5ff/1VdCwiIqIKu3//PkaOHImBAwdi0KBBouNQNTE1NcU333yD0aNH4+OPP8bYsWNRVFQkOhYRkdr54IMPkJiYiHPnzqFr16747bffREciIiIiqrK7d+9ixowZMDc3x9atWzF//nxcvXoVn3zyCZscERGRcPfv34eLiwsAIDY2FrVr1xacSHsolUqEhoZix44dbAZBRERaQSaTwdvbG99//z0aNWoEBwcHzJo1C48ePRIdjYiIiNQImx0RkU7Izc2Fn58fLC0tkZKSgsjISJw+fRqOjo6io1E1MDU1BfCkmRUR0YusWbMG7u7uGDBgAOLj41GvXj3RkYiIiKqsrKwMmzZtgrW1NbZu3Yply5YhLS0N3bt3Fx2NnsPQ0BD5+fmiYxAR0T/8/PPP2LBhA2bPng0DAwPRcUgFDA0NsXLlShw/fhyXL19Gy5YtsWnTJkiSJDoaERFRuU2ePBklJSVYtWqV6ChUzfT19bF06VJER0cjKioKnTp1QmZmpuhYRERqp2PHjkhOTkZhYSHs7e2Rnp4uOhIRERFRpdy7dw+zZs2CmZkZNm/e/LTJ0ZQpU9hIgoiI1EJxcTH69++P3NxcHDp0CMbGxqIjaZ0PPvgADg4O8PPzEx2FiIio2piZmeHw4cOIiIjAypUrYWtri5SUFNGxiIiISE2w2RERabXCwkKEh4c/fZeTsLAwZGRkYNCgQZDJZKLjUTVhsyMiKo+ysjJMnToV3t7emDdvHjZv3gx9fX3RsYiIiKrszJkzsLOzw9ixY9GvXz/88MMPmDBhAhQKheho9AKGhoZ48OCB6BhERPQPCxcuROPGjeHl5SU6CqlY165dkZaWhpEjR2L06NFwdXXFzz//LDoWERHRC8XGxmLLli34/PPP0bBhQ9FxSEX69u2LCxcuQKFQwM7ODrt37xYdiYhI7Zibm+P06dMwNzfHO++8g4SEBNGRiIiIiMrt702ONmzYgLlz5z5tcvTyyy+LjkdERAQAKC0thZeXF86fP4+4uDiYm5uLjqS1li5diqSkJERHR4uOQkREVG1kMhnGjRuH9PR0NGnSBO+88w6mTZuGwsJC0dGIiIhIMDY7IiKtVFZWhm3btsHKygr+/v7w9vZGdnY2fHx8oFQqRcejalavXj0YGRmx2RER/afCwkIMGjQIERER2LZtG/z9/UVHIiIiqrKcnBwMHToUDg4OqFu3LtLS0rBq1SouctQgRkZGKCgoEB2DiIj+5urVq9iyZQvmzJnDBrk6onbt2ggPD8fJkyeRk5OD1q1bY/Xq1ZAkSXQ0IiKiZ/r9998xZswYDB8+HO+//77oOKRiZmZmOHnyJIYPH45BgwbB19cXjx49Eh2LiEit1K9fHwkJCXj//ffRq1cvrF+/XnQkIiIiouf6/fffMWfOHJiZmWH9+vWYPXs2rl69iqlTp7LJERERqR1fX1/s3r0b0dHRaN26teg4Wq1Dhw748MMPMWPGDDx+/Fh0HCIiomr15ptv4uDBg/j888+xbt062NraIjk5WXQsIiIiEojNjohI6xw6dAh2dnbw8vKCs7MzsrOzERQUBCMjI9HRSIVMTU3Z7IiInun27dvo3r07EhMTcejQIXz00UeiIxEREVVJYWEhFi5ciJYtW+LcuXPYu3cvEhMTYW1tLToaVVCdOnXY7IiISM0EBATgzTffxPDhw0VHoRrWqVMnpKamwtvbG5MmTYKTkxOys7NFxyIiIvoXb29vKBQKLF++XHQUqiEGBgaIiIhAVFQUvvjiC3Tu3BnXrl0THYuISK0olUp88cUXmDVrFsaOHYuZM2eyiS0RERGpndzcXMydOxdmZmZYu3YtZs+ejWvXrmH69OkwNDQUHY+IiOhfFi1ahHXr1mHHjh1wcnISHUcnhISE4JdffsGqVatERyEiIqp2MpkMo0aNQnp6Opo2bYrOnTtjypQpKCwsFB2NiIiIBGCzIyLSGqmpqXj33Xfh6uqKxo0bIy0tDRs3boSJiYnoaFQD2OyIiJ7l8uXL6NSpE+7evYvTp0+jW7duoiMRERFVSXR0NKysrLBo0SLMmDED33//Pfr16yc6FlWSoaEhmx0REamRK1euYMeOHZg3bx4UCoXoOCRArVq1EBISguTkZNy7dw9t2rTB8uXLUVZWJjoaERERAGDPnj3YtWsX1q9fj/r164uOQzVs4MCB+Pbbb1FSUgJbW1vs27dPdCQiIrUik8mwYMECbN68GUuXLsWHH36IoqIi0bGIiIiI/qfJ0erVqzFjxgw2OSIiIrW3bds2zJo1CxERERgwYIDoODrjzTffxKRJkxAUFITc3FzRcYiIiFTijTfeQHx8PDZs2IBNmzbBxsYGSUlJomMRERFRDWOzIyLSeDk5ORg2bBjs7Oxw//59JCYmIjY2FtbW1qKjUQ1isyMi+qcTJ07AwcEBjRo1QnJyMpo3by46EhERUaWlpqaie/fuGDBgALp06YIrV65g9uzZeOmll0RHoypgsyMiIvUSEBAACwsLDBkyRHQUEszOzg7ffvst/Pz8MG3aNHTp0gU//vij6FhERKTjbt++jfHjx2PUqFFwdXUVHYcEadasGZKTkzFo0CD0798fn376KR4/fiw6FhGRWvHw8EB8fDwOHz4MZ2dn3L17V3QkIiIi0lF5eXmYP38+zMzMsGrVKkydOhXXrl3DzJkz2eSIiIjU2v79++Hp6Ynp06dj/PjxouPonFmzZkEulyMwMFB0FCIiIpXy9PTExYsX0bx5czg6OmLy5Ml4+PCh6FhERERUQ9jsiIg0Vm5uLvz8/GBpaYmUlBTs3LkTycnJcHR0FB2NBGCzIyL6u+3bt8PFxQU9evTA0aNHYWxsLDoSERFRpdy9exfe3t7o0KEDCgsLcfr0aWzfvh0mJiaio1E1MDQ0RH5+vugYREQE4NKlS4iMjMS8efOgp6cnOg6pAaVSiQULFuDcuXMoKipC27ZtsXjxYpSUlIiORkREOmrcuHEwNDREeHi46CgkWK1atbB27Vps27YN69evR9euXTlPSkT0D05OTjh58iR+++03dOrUCZmZmaIjERERkQ65f/8+FixYADMzM0RERDxtcjR79mzUqVNHdDwiIqLnSklJwZAhQzBixAgEBweLjqOTjIyMMH/+fKxevRrZ2dmi4xAREalU48aNERsbi82bN+OLL75AmzZtcOLECdGxiIiIqAaw2RERaZzCwkKEh4fD3NwcW7duRVhYGDIyMjB48GDIZDLR8UgQU1NTXL9+HWVlZaKjEJFAkiQhICAAw4cPx6RJkxAVFYWXXnpJdCwiIqIKKykpQUREBJo1a4aYmBisXbsWp0+fhr29vehoVI0MDQ3x4MED0TGIiAjAggUL0LJlSwwaNEh0FFIzNjY2SElJwZw5czB37lw4ODjg4sWLomMREZGO2b59O/bt24dNmzZxUSQ99dFHH+HcuXMoKCiAra0tDhw4IDoSEZFasba2RnJyMho0aAB7e3ucPHlSdCQiIiLScvfv30dAQADMzMzw2Wef4dNPP33a5MjIyEh0PCIiohe6cuUK3N3d4ezsjLVr13J9jkBjxoyBubk5pk+fLjoKERFRjRg+fDgyMjLQqlUrdO/eHT4+PigoKBAdi4iIiFSIzY6ISGOUlZVh27ZtsLKygr+/P7y9vZGdnQ0fHx8olUrR8UgwU1NTFBcX4+bNm6KjEJEgxcXF8PT0RGBgINasWYPFixdzko2IiDTSoUOHYGNjAz8/P4wZMwZXrlyBl5cX5HKWcbSNkZERJEnCH3/8IToKEZFO+/7777Fnzx7MmzePx1t6JoVCgdmzZ+PChQuQy+V4++23ERgYiMePH4uORkREOuC3337DxIkT4evri+7du4uOQ2rGysoKKSkpcHd3h7u7O2bMmIGSkhLRsYiI1EajRo2QmJiIbt26wdnZGV9++aXoSERERKSFHjx4gMDAQJiZmWHZsmWYNGkSrl27Bn9/fzY5IiIijXH9+nX06NED5ubmiIyMhJ6enuhIOk2hUGDx4sWIjo7GqVOnRMchIiKqESYmJti3bx+2b9+OL7/8Em3atEFiYqLoWERERKQivGufiDTCoUOHYGdnBy8vLzg7OyM7OxtBQUGcBKSnTE1NAQA5OTmCkxCRCLm5uXBzc0N0dDT279+PsWPHio5ERERUYVlZWejfvz9cXV1haWmJjIwMhIaGwtDQUHQ0UpE6deoAAN95hIhIsHnz5qFNmzbo37+/6Cik5qytrXHq1CkEBwcjJCQEHTp0QGpqquhYRESk5UaNGoWGDRsiODhYdBRSU7Vr18bmzZuxadMmREREwMnJCb/++qvoWEREaqN27drYs2cPJkyYgKFDh/KYSkRERNUmPz8fCxcuhJmZGZYuXfq0ydG8efNQt25d0fGIiIjK7f79+3jvvfdQr149xMbGonbt2qIjEYDevXvDyckJU6ZMgSRJouMQERHVmKFDhyIjIwNt27ZFjx49MH78eOTn54uORURERNWMzY6ISK2lpqbi3XffhaurKxo3boy0tDRs3LgRJiYmoqORmmncuDH09PTY7IhIB127dg2dO3fGlStXkJSUBDc3N9GRiIiIKqSgoAAzZsxAy5Yt8eOPPyI+Ph4xMTGwsLAQHY1U7K9GVmx2REQkzoULF/DVV18hICAAMplMdBzSAHp6epgyZQq+++471KlTBx06dIC/vz8ePXokOhoREWmhjRs3IiEhAVu2bMHLL78sOg6puREjRiAlJQV37txBu3btkJCQIDoSEZHakMvlWLp0KSIiIjB37lyMHDkSjx8/Fh2LiIiINFR+fj6Cg4NhZmaGJUuWwNfX92mTo3r16omOR0REVCGPHj1C//79kZubi/j4eBgbG4uORH8TFhaGc+fOYdeuXaKjEBER1ahGjRohOjoakZGR2Lt3L1q3bs35TyIiIi3DZkdEpJZycnLw8ccfw87ODvfv30diYiJiY2NhbW0tOhqpKYVCgddff53Njoh0zNmzZ9GpUycolUqcOXMGNjY2oiMRERGVmyRJ2LRpEywtLbF27VosWbIEaWlpcHV1FR2NagibHRERiTdv3jzY2dmhd+/eoqOQhrG0tMTx48exdOlSLFu2DG+//TbOnj0rOhYREWmRnJwcfPLJJ/jkk0/g4OAgOg5piFatWuHcuXNwcXGBm5sb5s6di9LSUtGxiIjUhre3N/bt24eoqCj06tUL9+/fFx2JiIiINEhBQQFCQkJgZmaG0NBQTJgwAdeuXcP8+fPZ5IiIiDRSaWkpBg0ahPPnzyMuLg5NmjQRHYn+oW3btvDw8MDMmTNRVFQkOg4REVGNGzx4MC5evIgOHTrA1dUVY8aMwYMHD0THIiIiomrAZkdEpFZyc3Ph5+eH5s2b48yZM9i5cyeSk5Ph6OgoOhppAFNTUzY7ItIhMTEx6N69O2xtbfHNN9+gcePGoiMRERGV25kzZ+Dg4IAxY8agX79+yMzMxMSJE6FQKERHoxr0V7Oj/Px8wUmIiHRTSkoKvv76ayxYsAAymUx0HNJAcrkcvr6+SE9PR6NGjeDg4IBp06ahsLBQdDQiItJwkiTBy8sLpqamCAwMFB2HNIyhoSG2b9+ONWvWYMmSJejZsydu3rwpOhYRkdro3bs3Tpw4gYyMDHTu3Jn3mRAREdELFRQUIDQ0FGZmZli0aBHGjx+Pa9euISAgAPXr1xcdj4iIqNJ8fX1x5MgR7N+/H61btxYdh/5DUFAQbt++jRUrVoiOQkREJMSrr76KqKgoREVF4auvvkKrVq1w8OBB0bGIiIioitjsiIjUQmFhIcLDw2Fubo6tW7di8eLFyMjIwODBg7nQiMqNzY6IdMeyZcswYMAADB8+HLGxsahTp47oSEREROVy48YNfPzxx3BwcECtWrVw7tw5rFq1Cg0bNhQdjQT4q9kR32GEiEiMefPmwcHBAW5ubqKjkIYzMzPDkSNHsGrVKqxduxZt27bFqVOnRMciIiINtnr1apw4cQKbN29GrVq1RMchDTVmzBgkJyfj+vXraNeuHRITE0VHIiJSG7a2tjhz5gxkMhk6duyI8+fPi45EREREaqigoABLliyBubk5Fi5ciLFjx+LatWsIDAxEgwYNRMcjIiKqkpCQEKxbtw6RkZHo2rWr6Dj0HK+//jqmTp2K4OBg3LlzR3QcIiIiYQYMGPD0jQzc3Nzg5eWFvLw80bGIiIioktjsiIiEKisrw7Zt22BlZQV/f394e3sjKysLvr6+UCqVouORhmGzIyLtV1paCh8fH/j5+SE0NBRr1qyBnp6e6FhEREQvVFRUhIULF8LS0hLffPMNdu/ejcTERLRr1050NBLIyMgIwJObZImIqGadOnUKhw4dwoIFC0RHIS0hk8kwduxYXLx4Eebm5ujatSsmTZqEP/74Q3Q0IiLSMNnZ2Zg+fTpmzpyJ9u3bi45DGq5t27b49ttv0aVLF/Ts2ROBgYEoKysTHYuISC288cYbOHnyJNq0aYNu3bohNjZWdCQiIiJSE3/88cfTJkcBAQEYNWoUrl27hqCgIDY5IiIirbBmzRrMmjULERER6NOnj+g4VA5Tp05F7dq1eY8DERHpvIYNG2Lnzp2IiYlBXFwcWrVqhbi4ONGxiIiIqBLY7IiIhDl06BDs7Ozg5eUFZ2dnZGdnIygoCHXr1hUdjTQUmx0RabeCggL07dsXmzZtwq5du+Dn5yc6EhERUbnExMSgdevWCAkJwYwZM3D58mV88MEHomORmqhTpw6bHRERCeDv74+uXbvC2dlZdBTSMm+88Qbi4+OxceNGbNu2DW3atEFiYqLoWEREpCHKysowYsQIWFhYYM6cOaLjkJYwMjJCVFQUli9fjoULF8LNzY3v/k1E9CcjIyMcOHAAQ4YMQb9+/RARESE6EhEREQn08OFDhIeHP21yNHLkSFy7dg3BwcF45ZVXRMcjIiKqFvv374evry/mzZuH8ePHi45D5fTyyy8jKCgIa9euxeXLl0XHISIiEq5v3764dOkSHB0d0atXL3h4eCA3N1d0LCIiIqoANjsiohqXmpqKd999F66urmjcuDHS0tKwceNGmJiYiI5GGs7U1BT37t3ju6UTaaHffvsN3bp1w9mzZ3Hs2DEMGDBAdCQiIqIXunTpEpycnPDBBx+gffv2uHTpEmbPno2XXnpJdDRSI4aGhmx2RESkQmlpafjhhx/+53PHjx9HYmIiAgMDBaUiXTBixAhcvHgRrVu3Ro8ePTB+/Hjk5+eLjkVERGpu+fLlOHv2LL744gsolUrRcUjL+Pj44OTJk8jMzES7du2QlJQkOhIRkVpQKBRYv349goKCMGnSJEyePBmlpaWiYxEREVENevjwIZYuXQpzc3PMnz8fnp6euHbtGkJCQtCwYUPR8YiIiKrNmTNnMGTIEIwZMwbz588XHYcqaMSIEbC2tsa0adNERyEiIlILDRo0wPbt27F//34cOXIELVu2xFdffSU6FhEREZUTmx0RUY3JycnBxx9/DDs7O9y/fx+JiYmIjY2FtbW16GikJUxNTQE8+VsjIu2Rnp4Oe3t7PHz4EKdPn4a9vb3oSERERM917949eHt7w8bGBnl5eTh16hR27tz59HyV6O/Y7IiISLXatm0La2trDB06FFeuXAEAzJ07Fz169EDXrl0FpyNt9/rrr2Pfvn3Yvn079uzZg1atWuHQoUOiYxERkRpwcHCAUqlEWlra089dvnwZs2fPhr+/P9q0aSMwHWkzOzs7XLhwAe3bt4eTkxNCQ0MhSZLoWEREamHGjBmIjIzE2rVrMWDAAL7RFhERkQ4oLCzEsmXLYG5ujrlz52L48OG4evUqFi1axCZHRESksdLS0vDLL7/86/Pp6elwdXWFs7MzIiIiBCSjqpLL5QgPD0dsbCyOHTsmOg4RkUbJycmBlZUVHB0dn47k5GQkJyf/z+esrKxw79490XGpgtzd3XHx4kW4uLigb9++GDZsGH7//XfRsYiIiOgF2OyIiFQuLy8Pfn5+aN68Oc6cOYOdO3c+vRAkqk5sdkSkfRISEtC5c2eYm5vj1KlTeOutt0RHIiIi+k8lJSVYvXo1rKysEB0djbVr1+Lbb79Fp06dREcjNWZoaIj8/HzRMYiItJIkSVAoFACAPXv2oEWLFnBxcUFSUhICAgIEpyNdMnToUGRkZKBjx45wc3ODl5cX8vLyRMciIiJBSktLkZycjMePH8POzg4LFy7Eo0eP4OHhgTZt2mDGjBmiI5KWq1evHqKjo7F48WL4+/vD3d2dN20TEf1p8ODBOHLkCE6ePInu3bvj5s2boiMRERGRChQWFuKzzz6Dubk5/P398X/snXl4FFXa9u/eAgy7LIPiwIwiOOxqZEBkkVeUxSDKABKVIAMYEBwVFOUFx4VRDEEUUBkEURTwNTjzGUDcAqgDAYMSBFQGCARRCDCSgGzppM/3R1NJp1PdXae6uqqX+3ddz9VJ9amq55w6XedZTp269957UVBQgIyMDDRp0sRq9QghhBDd/Prrr+jcuTNatGiBvLy8iu2HDx/GgAED0KlTJ6xcuRIOh8NCLUk43HzzzRgwYACmTJkCj8djtTqEEBIznDp1Cnv27MHnn39eIQcOHMCBAweqbNuzZw/jwjFKw4YN8eabb2Lt2rXYuHEj2rZti3/9619Wq0UIIYSQIHCxI0JIxDh//jzmzJmDP/zhD3jrrbeQkZGB3bt3Y/jw4bDZbFarR+KQBg0aoF69elzsiJA4YfHixRg4cCAGDRqETz75BJdcconVKhFCCCEB2bhxIzp16oSHH34YaWlp+P777zF69GjY7Qy9kODUqVMHp06dsloNQgiJS3766SeUlZUBANxuNzweDzZu3Ai73Y433ngDhYWFFmtIEommTZvivffeQ1ZWFj788EO0b98eq1evtlotQgghFrBt24/ES1wAACAASURBVLaKv8vKyvC3v/0Nbdu2xbfffoulS5dWLNZISCSx2Wx4+OGH8cUXX2Dnzp249tprsWXLFqvVIoSQqKB79+7YvHkziouL0bVrV+zevdtqlQghhBBiEOfOncO8efPQqlUrTJs2DXfffTcKCgowe/ZsNG3a1Gr1CCGEkLBZvnw5AMBut6NXr174+OOPUVJSggEDBqBhw4bIzs7Gb37zG4u1JOEye/Zs7Ny5E8uWLbNaFUIIiRnat2+Pq6++OmS5q6++Gu3atTNBIxIpBgwYgN27d2PgwIEYMmQI7rrrLhw/ftxqtQghhBCiAp+4I4RIcfjwYfztb3/D+fPnA5bxeDx4++230aZNG8yYMQMPPPAA9u3bh0mTJiEpKclEbUki0qJFCy52REiMI4TAtGnTMG7cODzxxBNYtmwZxw9CCCGWUFJSguuvvz7oWx3279+PO++8EzfddBNatGiB3bt3IzMzEw0aNDBRUxLL1KtXD7/++qvVahBCSFxSUFBQbZuy6NGyZcvQqlUrjB8/Hj/99JMF2pFEZciQIfjuu+/Qu3dvDBo0CPfccw/++9//Wq0WIYQQE8nJyakS8y4vL8ePP/6I8vJyfPjhh3wTMzGVrl274ptvvkGHDh3Qs2dPzJ07F0IIq9UihBDLueqqq5Cbm4vf/e53uPHGG5GTk2O1SoQQQghR4fDhw6q5AH/Onz9fscjR448/juHDh6OgoACZmZlc5IgQQkhcMXfuXNjtdng8Hly4cAEDBw5E3759cfLkSXz44YeoX7++1SoSA2jbti3GjBmD6dOn4+zZs1arQwghMUNaWhpcLlfA710uF9LS0kzUiESK+vXrY8mSJVi3bh02b96M9u3bY9WqVVarRQghhBA/uNgRIUQzJSUl6N27N5555hm8/PLLqmU+/vhjJCcn47777sPNN9+Mffv2YebMmQyKEtPgYkeExDbnz5/HiBEjMGfOHLzxxht45plnYLPZrFaLEEJIAlJaWopBgwZh27ZtuPfee6tNCvj1118xffp0dOjQAT/88APWrVuHdevWoVWrVhZpTGKVunXrcrEjQgiJEPv374fD4VD9zu12o6ysDAsXLsSQIUNM1owkOpdccgneeecdrF69Ghs3bkS7du3w/vvvW60WIYQQk/joo4/gdrurbHO73XC73Zg6dSpuuOEG7N271yLtSCLSqFEjrF69Gs8++ywee+wx3HnnnSguLrZaLUIIsZxGjRrhs88+Q79+/dC/f3+8+eabVqtECCGEEB/27duH3/3ud7jyyitRVlamWubChQtYsGBBxSJHw4YNQ0FBAV588UX89re/NVljQgghJLJ8/vnn2LNnT8WC+h6PB+Xl5cjLy8Ndd92Fyy+/3GINiZE8/fTTOH36NDIzM61WhRBCYoZhw4YF9B8BoKysDMOGDTNRIxJpbr31VuzatQu33347hg0bhqFDh+LYsWNWq0UIIYSQi3CxI0KIJs6ePYsBAwZULCIzc+ZM/PLLLxXfb9++Hbfeeiv69euHyy67DN9++y2WLFmCyy67zCqVSYLCxY4IiV1OnDiBm2++GZ988gnWrVuHUaNGWa0SIYSQBOb+++/Hpk2bAHgnQM6aNQsAIITAihUr0Lp1a7zyyit49tlnkZ+fj379+lmpLolh6tSpw8WOCCEkQuzfvx9OpzPg906nE/Xq1cNrr71molaEVHLbbbdh165dGDhwIIYOHcoJNYQQkgCcO3cOW7ZsgRBC9XuPx4OvvvoKrVu3xrfffmuydiSRsdlsmDp1KtavX4+8vDxce+212LZtm9VqEUKI5dSoUQMrVqzAlClTcN999+HJJ58MOI4TQgghxDwOHTqEXr16wW73PgrxzjvvVPn+woULePXVV9GqVSs89thj+POf/4yCggLMnTsXzZo1s0JlQgghJOIsWLAgYH48MzMTjzzyCH3aOKJp06Z4/PHHMXv2bBw5csRqdQghJCa44oorcN1116m+kN1ms+G6667DFVdcYYFmJJLUq1cPixYtwieffIJt27ahXbt2WLlypdVqEUIIIQRc7IgQooHy8nIMGzYMW7durXjL6IULFzBz5kwcOnQI9957L5KTk1FSUoINGzZgzZo1aNu2rcVak0SFix0REpvs3bsXN9xwA37++Wd8+eWX6NOnj9UqEUIISWBmzZqFt956C+Xl5QC8b+qYNWsWPvjgA9xwww249957MWDAAOzduxeTJ09GUlKSxRqTWIaLHRFCSOTYv39/RTzTH6fTiYYNG2LLli245pprTNaMkEoaNGiAJUuWYN26dcjLy0Pbtm2xYsUKq9UihBASIb788suA9omCzWZDvXr1+FIZYgk9evTA9u3bcdVVV+HGG2/EggULrFaJEEIsx2az4bnnnsPixYsxa9Ys3Hvvvbhw4YLVahFCCCEJy08//YSePXvi+PHj8Hg8sNvtePLJJ1FWVobS0tKKRY4mT56MO++8E/v27cNLL73ERY4IIYTENUeOHMG//vUvlJWVBSzz8ssv46677sK5c+dM1IxEkocffhiXXHIJZsyYYbUqhBASM6SlpcHhcFTb7nA4kJaWZoFGxCxuvvlmfPvttxg6dCjuvvtu3HnnnSgqKrJaLUIIISSh4WJHhJCQTJw4ER999FHFg74A4Ha7MX/+fLRu3RpbtmzBihUrkJubi969e1unKCHwLnZ0+PBheDweq1UhhGjk3//+N7p164aGDRti8+bNaNeundUqEUIISWBWrFiBadOmqb7FavLkyahRowa2bduGxYsXo3HjxhZoSOKNOnXq4PTp01arQQghccmePXtUY0QulwtNmzZFbm4u/vjHP1qgGSHVufXWW7Fz504MGzYM99xzD26//Xb8/PPPVqtFCCHEYHJycgIummy322Gz2TBx4kQcO3aMcQdiGU2aNMG6devwv//7v3jooYcwbNgwnDp1ymq1CCHEcv7yl79g7dq1WLNmDW655Rb88ssvVqtECCGEJBzHjx9Hr1698PPPP1csJuzxePDTTz/hL3/5S8UiR4MHD8a+ffvw8ssvczFhQgghCcHChQthtwd/RNDj8eC9997DmjVrTNKKRJqaNWviueeew5tvvolvv/3WanUIISQmGDZsmOoccSEEhg0bZoFGxEzq1q2LV199FTk5OcjPz0fbtm2xfPlyq9UihBBCEhYudkQICcqMGTPwj3/8o8pCRwo2mw3JycnYvXs3hg8fDpvNZoGGhFSlRYsWKC0txdGjR61WhRCigXfffRc333wzevbsiQ0bNvANWoQQQixl69atGD16tOp3brcb+/fvx5NPPolrrrnGZM1IPFOnTh0+MEgIIRFi//791ba5XC5cfvnlyM3NxZVXXmmBVoQERplQs379euzatQvt27fH0qVLrVaLEEKIgaxbtw6lpaXVtrtcLtSuXRv//Oc/8fLLL6NGjRoWaEdIJXa7HTNmzMCnn36KL7/8EsnJycjPz7daLUIIsZy+ffviyy+/xMGDB3HDDTeoxh4IIYQQEhlOnDiBnj174tChQxULHSkIIfDuu+8iJSUF+/btw/z589G8eXOLNCWEEELMpbS0FK+++mq18dEXp9OJxo0bY+HChbjzzjtN1I5EmtTUVFx77bWYMmWK1aoQQkhM0LRpU/Ts2RMOh6Nim8PhQM+ePdG0aVMLNSNmctNNN2Hnzp1ITU3FyJEjMWjQIBw5csRqtQghhJCEg4sdEUIC8tprr2HmzJmqq9UC3od9N2/ejF27dpmsGSGBadGiBQDg0KFDFmtCCAnF888/j9TUVEyYMAFZWVn4zW9+Y7VKhBBCEph9+/ahX79+KCsrC+gDORwOPPjgg6qLwRKil3r16uHXX3+1Wg1CCIk7SkpKqi0m53K5cMUVV2Dz5s0VMSRCopHevXtj586dGDlyJMaMGYP+/fsz3kkIIXHAL7/8oppXdTgc6NSpE3bt2oXBgwdboBkhgbnpppuwfft2XH755ejWrRsWLVpktUqEEGI5HTp0wJYtW1CnTh1069YNubm5VqtECCGExD0lJSW4+eabsX//ftWFHIQQKCsrw7XXXstFjgghhCQc/+///T/88ssvqt+5XC7UqlULM2bMwIEDB3D//fdXWdyBxD42mw1z5szBp59+inXr1lmtDiGExAQjR46sMldcCIGRI0daqBGxgtq1a2P+/PnYsGEDvvvuO7Rr1w7Lli2zWi1CCCEkobCJQE/wEUISmuzsbNxxxx3weDxByzmdTnTv3h0bN240RzFCglBWVobCwkK0bt0aEyZMwGWXXYZDhw7hm2++wb59+3DixAnYbDar1SQk4XG73Rg/fjzefPNNvPTSS5g4caLVKiUkbrcb2dnZVcb6t956CwCQlpZWsc1ut2Pw4MFMbhJC4pqSkhIkJyfj4MGDKCsrC1rWbrdjwYIFGD9+vEnakXjj9OnTOHLkCE6fPo2SkhKsXbsW8+fPx4IFC3Dq1CmcOXMGn3/+OTIyMpCcnGy1uoQQErNs374d1157bcX/LpcLf/zjH7F+/Xo0atTIQs0IkWPz5s0YPXo0jhw5goyMDIwbN44xTkIIiVHef/99DB06tGLirN1uhxACjz32GJ599lm4XC6LNSQkMOXl5Xj66afx97//HSNGjMDChQtRp04dq9UiJK45ePAg8vLyqmybNGkS0tLSqsQNmzdvjhtuuMFs9QiAM2fOYMSIEfj000/x9ttv489//rPVKhFCCCFxyenTp9GnTx/s2LFDdaEjBZvNhubNm6OgoIA+NokKOD+PEGIW3bp1Q15eXpUX+LlcLpSXl+P+++/Hk08+iWbNmlmoITGDIUOGYM+ePcjPz4fT6URpaSnmzp2L//3f/8W+ffvw+9//3moVCSEkajh16hQaN25c4WO6XC6cOHEC9erVs1gzYhVnz57FtGnTMH/+fPTr1w+LFi3iYsqEEEJI5JnIxY4IIdVYv349+vXrh7KyMmi9RXz00Ue49dZbI6wZIdXZuXMn+vTpA4fDgePHj1ckBe12O1wuFzweT0Xwoby8HHa73Up1CUkITp06BQCqgb6SkhIMHToUubm5WLlyJW677Taz1SMX+fzzz9G7d29NZfPy8rjYAiEkbiktLUXfvn2Rm5sbdGKkP263G06nM4KakXilVq1aOH/+fJVtNpsNTqezwl+5cOECJk2ahHnz5lmhIiGExAVZWVkYPnw4hBBwOp247rrr8PHHH6N+/fpWq0aINOfOncNTTz2FF198ET169MCSJUvwhz/8wWq1CCGESDJ+/HgsWbIEbrcbLpcLtWvXxvLlyzFgwACrVSNEM5988gnuueceNGrUCFlZWWjfvr3VKhESt0yaNAkLFizQVJbT/6yjvLwcDz30EF555RW88MILePTRR1XLfffdd/jjH//IxWsJIYQQSc6ePYu+ffviq6++CvniIsA7b3ThwoUYO3asCdoREhzOzyOEmMGOHTvQuXPniv+dTifKysowaNAgZGRkoE2bNhZqR8xk3759aNu2LebNm4dGjRrh0UcfxY8//giPx4Nly5bh3nvvtVpFQgiJKoYMGYLs7GwAwKBBg/D+++9brBGJBjZt2oTRo0ejqKgIL774IkaPHm21SoQQQkg8M5ErPhBCqrBz504MGjQI5eXlASdDOZ3Oam89+fXXX81Qj5Bq/Oc//8GJEydQVFRU5e0nHo8HFy5cgNvths1mQ58+fbjQESEmIIRA/fr1Ub9+fezbt6/Kd4cOHUKPHj2we/dubNy4kQsdWUy3bt00rTxfr149dOzY0QSNCCHEGsaOHYtNmzapLnRkt9uRlJRU8X+TJk3Qq1cvvPLKK1zoiOimd+/e1R5oEULA7XbjwoULuHDhAgBwQWFCCAmTgoKCioWOunfvjpycHC50RGKWWrVq4YUXXsCmTZtw/PhxdOjQAfPmzasSD/Xn9OnTFXYFIYSQ6GDdunVwu91wOBy4/vrrsWvXLi50RGKOW265Bdu3b0eTJk3wpz/9CW+++aZquYKCAqSlpeHo0aPmKkhIHNG/f/+QZVwuF9LS0kzQhgTC4XBg/vz5ePHFF/HEE08gPT292kIMy5cvR7t27TB37lyLtCSEEEJik/Pnz+O2225DXl6epoWOlJdjPvbYYyZoR0hoOD+PEGIGCxYsgM1mq3hOonPnzti8eTM++OADLnSUYLRq1QojRozA3//+dwwfPrxioaOkpCTs3LnTavUIISTqSE1NRVlZGcrKypCammq1OiRK6N69O/Lz8zFmzBiMHTsW/fv3x48//hiwvBACP/30k4kaEkIIIfEFV30ghFSwf/9+dOzYEWfOnIHH44HL5aqyqFGdOnWQnJyMUaNG4fnnn8dHH32EwsJCCCEwZMgQCzUnicwdd9yBq666KuhCRi6XCz169DBRK0ISl6ysrIq/+/fvj5KSEgDA119/ja5duwIAcnNzcd1111miH6kkKSkJQ4cOrbaAoS8ulwtDhw6tstAHIYTEE+PHj8eyZctQXl4Op9NZsYCRzWZDy5YtMWTIEDz99NNYt24dioqKcOzYMWzcuBETJkywWHMSyzzxxBMh37SelJSEPn36mKQRIYTEJ6tWrQIA9O3bFx999BFq165tsUaEhE+XLl3w9ddf4+GHH8aUKVPQq1cv/Oc//6lWrry8HM2bN0fNmjVx4sQJCzQlhBDiT2FhIQoLCwEA06ZNwxdffIHmzZtbrBUh+mjevDnWr1+PSZMmYfTo0bjvvvtw9uzZiu8vXLiAQYMGYdmyZbj//vst1JSQ2KZv374hF+11u924++67TdKIBOOhhx7CqlWr8M477yAlJQWnT58GAKxfvx6jRo0CADz11FP473//a6GWhBBCSOxQWlqKVq1aYcOGDRUvLnI6nahRo0aVuaJJSUm44oorcOutt2LcuHHIzMzEv//9b6vUJqQKnJ9HCIk0xcXFWLx4MYQQaNmyJf75z38iLy8P3bp1s1o1YjKHDh3CXXfdhbfffhtHjx6FEKLixTlutxv5+fkWa0gIIdHHwIEDVf8mpFatWhXxhYMHD6J9+/Z4/fXXVed+z5kzB5dffjneffddCzQlhBBCYh+bCPV0VQh+/vlnrFmzBp999gl27NiGI0eO4fTpc0bpRwghMUHdurVw6aVN0alTMm6++RakpKTg0ksvtVqthGH58uUYOXJk0DeZf/LJJ+jbt6+JWhGSeJw/fx5XXHFFRZLE5XKhW7dueOihh3Dvvfeie/fuyMrK0vS2ImIO69evx//8z/8ELZOTk8PFFqIA+l2EkHCw221o2LAurrjiD7j++u7o168f+vbti5o1a1qtWsLSunVr7Nu3TzXx5XA4cOutt2Lt2rUWaEZinW3btmHdunX48ssN2L17J3755RTOny+1Wi1CCIl5ojH+m5+fj/vuuw979uzBM888g4cffhgOhwMAkJGRgalTpwKoXPAr2GLxhEQS2ieEEKJONNoXeli7di3S0tJw6aWXIisrC1dffTXGjx+PxYsXo6ysDIA3l8s34hKijwkTJmDx4sUVD/j706hRIxQVFVX4AsR6vvrqK9x+++347W9/i8zMTAwePBjnzp2reOnc2LFj8corr1itJiEkhjl37hw+++wzfPTRR8jL24SCggM4efI0PJ6wpoITEnMkJbnQsGFddOzYCT163IT+/fsjOTnZarUIqQbn5xEjoR1A4pWaNZNwySX10K5dB47rkng8HkyaNAmLFi2CzWYLGENq0qQJjh07ZrJ2hJBA8LkAQrzEQr70/Pnz+Nvf/oYXX3wRvXv3xuLFi9GyZUsAwN69e9G+fXuUlpaiVq1a2L59O9q0aWOxxoQQQkhMMVH3Ykf5+fl46qkZWLPmQ9Sr58BNN3lw7bXlaNYM4PPrhMQmbjdQXAw0aWK1JrHHqVPAkSPA9u0OrF9vw+nTHtx22wA89dSz6Ny5s9XqxT1lZWW46qqrcOjQIdUFj2w2G06ePBnyrYeEkPB49tln8fTTT6O8vLxim9PpRN26dTFkyBC8+uqrQd9SRMzH4/GgWbNmOH78uOr3TZo0wdGjR/lApIXQ7yIksvz3v0CDBkC8PwdSXu719fbvB7ZudSE3txz16tXGuHEPYOrUqWjQoIHVKiYc8+bNwyOPPFLFblJwOBxYuHAhxowZY4FmJBYRQmDlypWYNetZ7Nz5A1q1SsJNN5WibVugUSOA65oRQkj4RGv8t6ysDLNmzcKzzz6La665BkuWLIHD4UDHjh0rJrLa7XY8/fTTmD59umV6ksSD9gkhhIQmWu0LPRw6dAjDhw/Hrl27kJaWVmURD5vNhrp162LPnj1o1qyZhVoSEpv8+9//Ro8ePVS/S0pKwv3334958+aZrBUJxcGDB9GvXz/8/PPPOHv2bJU4sN1ux44dO9C+fXsLNSSExCLFxcV44YUXsGjRKzh16gy6dXPgT39y48orEyPfSRIPIYCjR4GmTdX79/nz3nz/d98BGzYkYd++UnTocDUef3wGRowYAZvNZr7ShKjA+XnECGgHkHiH47p+Dh8+jN/97neayp48eZLzBAmxGD4XQEhVYilf+tVXX+G+++7Djz/+iIyMDIwdOxY33ngjvv76a7jdbjidTrRq1Qpff/01fvOb31itLiGEEBIryC92dOLECfztb09i0aJ/4Lrr7Hj00TIMGgTwuXVCCPHidgPZ2cDs2U58/bUH48bdj6effgaNGze2WrW4ZunSpRgzZozqYkdXXXUV/vOf/1igFSGJw08//YRWrVrh/Pnz1b6z2Wx48skn8dRTT5mvGAnJ5MmTsWDBApSWllbZnpSUhIkTJ2LOnDkWaZbY0O8ihESSY8eApUuBzEwnbLa6mDUrE6NGjeLkORMpLi7Gb3/722rjL+C1nQ4fPozLLrvMAs1IrPH1119j4sR0fPXV1xg5EnjwQYFrrrFaK0IIiW+iMf67e/dujB49Gjt27EDr1q3xww8/VHlrp91uxyeffBLy7dGEGAHtE0IIkSca7QtZ3G43xo0bh7fffhsejwe+U5FcLhf69++PDz74wEINCYlNhBBo3rw5jhw5ovr95s2b0a1bN5O1IqE4e/Ysunfvjt27d1fxzQDvPfHGG2/E+vXrLdKOEBJreDwevPnmm3j88SkQ4jSmTCnD6NF8oSUh/mzfDsybZ8OyZUCXLtdhwYKFuO6666xWixAAnJ9H9EM7gCQqHNfl+PTTTzF48GCUlpairKwsYLkvv/wSN954o4maEUIU+FwAIaGJhXzphQsX8PTTT2P27Nno3r07vvzyyyrPsTqdTqSmpuKtt96yUEtCCCEkppgo9RTbV199hQ4drsa//rUYixZ5kJtbhiFDaFgTQogvLhcwZAiQm1uGRYs8+Ne/FqNDh6vx1VdfWa1aXHPPPffg0ksvrbZyv8vlQs+ePS3SipDEYerUqVXeSOmLEALPPPMMli9fbrJWRAsjRoxQXWihtLQUI0aMsEAjQr+LEBJpmjYFpk4F9u4tw113FeP++8eif/++KCkpsVq1hKFBgwYYMWIEXCo393bt2nGhI6KJ2bNno0uX65GUlI9t2wSWLuVCAoQQYgbRGP9t164dNm3ahKFDh6o+TAsAw4YNw88//2yBdiSRoH1CCCH6iEb7Qha3242tW7fCbrfD/51rbrcb2dnZePfddy3SjpDYxWaz4Z577kFSUlK17y6//HJ07drVAq1IMMrLyzFs2LCAvpnb7caGDRuQnZ1tgXaEkFijpKQE/fv3xf33j8VddxVj794yTJ3KBQ4IUeOaa4ClSwW2bRNISspHly7XY/bs2VarRQgAzs8j+qAdQBIZjuty9O3bF5s2bUKDBg1U56IB3sUXdu7cabJmhBCAzwUQopVYyJfWqFEDzz33HFatWoXc3NwqCx0BQFlZGZYtW4Y333zTGgUJIYSQGETzYkdZWVno3bsHunUrxp49btx3H+C3ngQhhBAfbDbgvvuAPXvc6NatGL1790BWVpbVasUtLpcL06dPr7bYkcfj4ZsMCYkwW7duxYoVK1QnayoIIXDPPffg448/NlEzooXk5GS0aNGi2vYWLVogOTnZAo0SG/pdhBAzadAAmDdPIC/Pgx9++BLdu3fBgQMHrFYrYZgwYYLqW73vuOMOizQisYLb7cbYsX/BtGmPY948gY0by7iIACGEWEC0xX8LCwuxatWqahNpAG+M9PTp0xgyZEjQt3kSohfaJ4QQYgzRZl/I8OCDD2Lv3r0Bc0U2mw3jx49HUVGRyZoREvukpqZWezDa5XIhLS2t2vwIYj3jxo3DunXrgubO7XY7/vrXv6o+8E4IIQoHDhxA9+5d8MMPXyIvz4N58wQaNLBaK0Kin2uuATZuLMO8eQLTpj2OsWP/EnRcJsQMOD+PyEI7gBAvHNe107lzZ2zbtg2///3vVRc8stlsXOyIEAvgcwGEyBPt+VKPx4PZs2dXe/mLL+np6Rx3CSGEEI1oWuxo+fLlGD58OCZOLMWqVeWoWzfSahFCSPxQty6walU5Jk4sxfDhw7F8+XKrVYpbRo8ejSZ+r6woLy/n2wwJiSBCCDzwwANwOBxByykTbR9++GEz1CKSjBo1qkpyy+VyYdSoUdYplKDQ7yKEWEXnzsDWrW7Urn0APXt2xeHDh61WKSHo0qULOnToUOWBJLfbjYEDB1qoFYl2hBAYMWIYsrKWYe1aDx54gBMgCCHEaqIh/iuEQFpaGsrLywOWcbvdyMvLw7Rp00zUjCQCtE8IIcR4osG+kOHtt9/GkiVLgi6qKITAmTNnMG7cOBM1IyQ+6Ny5M1q1alVlm9vtxvDhwy3SiASiuLgYb7zxhuoitL54PB78+OOPmD9/vkmaEUJijcOHD6Nnz66oXfsAtm51o3NnqzUiJLaw2YAHHgDWrvUgK2sZRowYFvQhRELMgPPziFZoBxBSFY7r2mnZsiW2bNmC5ORkOJ3OKt+53W588803FmlGKdNDgwAAIABJREFUSGLC5wIICY9ozZfOnz8fubm5QRdgLC8vx+DBg3H69GkTNSOEEEJik5CLHW3duhVjxtyHv/9dICMDsGtaHokQQogvdjuQkQH8/e8CY8bch61bt1qtUlySlJSEadOmVVl0pW7dumjbtq2FWhES3yxfvhzffPNNwAnsSoK+TZs2ePnll7F582Yz1SMaSU1NrRJsc7vdSE1NtVCjxIN+FyHEapo1AzZudOOKK05i4MC+OHv2rNUqJQQPPPAA7D43/YYNG+L666+3UCMS7Uyb9gQ++2wtPv+8DLfcYrU2hBBCFKyO/y5cuBCbNm0K+SbT8vJyZGZm4oMPPjBJM5II0D4hhJDIYLV9IcO7774LwJurDYbb7UZ2dnZFeUKIdtLS0qo8GH311VejQ4cOFmpE1GjQoAF27dqFv/71r6hXrx7sdnvAlwaVl5fjySefxPHjx03WkhAS7Zw9exYDB/bFFVecxMaNbjRrZrVGhMQut9wCfP55GT77bC2mTXvCanVIgsP5eUQLtAMICQzHdW1ccsklWL9+PW6//fYqc9IAYNeuXRZpRUjiwecCCDGGaMuXHjhwAA899FDIFx6UlZXh0KFDGDNmjEmaEUIIIbFLUFP56NGjSEnph7S0cjwRJBYwaBAwZw6wfj1w7Jh6mWPHvN/PmeMtr8aOHcDrr3tXXrbZvOVefx34z3/UyyvltmwJrJtSxv//UGKEfv4MGlS5XzAC6aScT62Ng9VlxozQOuqpWzjnM6I9xo8H3n0XKCkxpm7HjlUeVwvjx3vLHzpUVU81Skq8uir7KO20fn3o82htJyOR/Y3I/JZKSrzt71uvQNcxGsqqEc7+TzwBpKWVIyWlH44eParthESKsWPHokGDBgAAm82Gbt26wcbXSBMSEc6ePYvJkydX226z2eBwOFCzZk3cfffd2Lx5M77//ns8+OCDFb9PEl20adMGHTt2hM1mg81mQ8eOHdGmTRur1UoYtPpdZvoy4ZwLkLf1tRDMDpXxCX05dKi6nR7Kz9Dre+ltU72+hF7/NRzfxQiU8/v2oUB+MOCtz4wZlboGKqvY8KGulcw1ilRZf1av1v478a+vrM9SqxawapUbZ88WIC2Nk+rM4O677654ENDlciElJaXaRBNCFLKysjB7dgZWrHCjUydt+yjjgXI/mDEj+LgpA8fmyI/NgXQKp0202o1a+4yMPedLuLHhUNfXyHMZHYc2i1A2hKzd5Vt2/HhvfbWwY0dwPbTac7LHVTDTlgKsi/8ePny44u9QiwwAwD333IMDBw5EUiWSIOixT/SM977I5M1kxm0jxs9I++Dh+JZa2i3cnH8gHWTsBS1lI21HmG0nRoJQ459sH9JqB2i1L2Tb18w8sGx9tcSbArVNtNsXMqxevRpffPEFJk6ciMsuuwwAqizK4ovNZsP48eNxTIvRRwip4K677qp4MNrlciEtLc1ijUgg2rVrh5deegnHjh3DsmXLKuasqN0X3W43pk2bZoGWhJBoJi0tFWfPFmDVKjdq1QpdXm8ewMyYtR6M1E+L3xwKmWNrOZdSJtx5y0YjGzdWCOaHGnFdwtm3UydgxQo3Zs/OQFZWVugdCIkQnJ9HtKDFDlDuf3qeoQqGfxmj4sUyY4DemK6C3jmSMu2idT8t5WJ1fp8venKxHNcjT82aNfHee+9h4sSJVbafOXMGhyJlSBJCKtD6XIAv9O1D60ffXjsyOUx/tM7Hki0LhHdNoyVf+ssvv1T87XQ6A77sAPAueJSVlYXXXnvNDNUIIYSQ2EUEIS0tVfTokSQuXIAQIrAAlbJokXqZRYuqlgv1vb+oHVf5LiUForg4uG5qugYTI/Tzlfz8quXz87W1p5qkpEAUFcntA0Ds2aPt2mitW6jzFRZa1x566zZ9evC2UmTPHm+59PTAfU2RoiKvjsH0D9R/ZdrJSNHS5krZwkK531J6euhjRlNZNQl3/wsXIHr0SBJpaamCRIbMzEzhcDiE3W4XTz/9tNXqEBK3zJgxQzidzor7oMvlEgBEx44dxWuvvSaKi4utVpFIkJGRIRwOh3A4HCIjI8NqdRIKPX5XpH0ZvefSa+vL2Khq22R8QkVWrgxt86rprqVd1PwJPW2q15fQ6+OF47sYIcXFgc+v5vf597VgegY6rv81DnV9fG3+SJUNVEeZtgzXZ/n+e4g6dVxizZo1gkSe9PR04XA4hM1mE++9957V6pAopaSkRDRr1lDMnav9XpCZKT/OyQjH5siPzVrGD7W4qJ666e0zesYpI2PDga5vJM5lZBw60hLKhpC1uwKVXbkyuB5FRcH1kLHnZI6rtR0CSazGf0+dOiXWrl0rHn30UdG5c2dht9sFAJGUlFStLi6XS3To0EGcP3/eVB1JfKHHPtE73uu5r8uO23rHTzN9cD36ybSbFr2D5fwD6SBzLw5V1gw7Qk9fsDqmEqiN1L6Xze1qtQNk7ItQbes/5pqZB5axe7TGm4L1j2A2pq/EWn5527ZtYtq0aeLKK68UQGX+SBGXyyXuuOMOq9UkJOa45pprBABhs9nEwYMHrVaHSLBnzx7x2GOPiYYNGwqbzSYcDkfFPdFut4vt27dbrSIhJEpYs2aNqFPHJb7/Xpv9qjcPYHbMWlYipZ9W3zTcY2s5l2+ZcOYtGymycWNFQvmhsj6gv8j6sYFk7lyIZs0aipKSEkGIVXB+HgmGVjvA9/4p+wyV1rHJ//4dTrxYZmzWUt7IZ6L0tIvW/UKVi9X5fTI2AMf16ODFF18UNptN2Gw2AUCsW7fOapUIiXu0PhegCH17eXtAr04yx5a1E6LFtxdCew7TX7TOx5Ita5QNEE350l27don58+eLO+64Q9SvX18A3vynb+xfEafTKbZt22a1yoQQQki08gACfbNlyxaRlOTQlDRTBt709MBJh5SUqhPL1IxXxQD3Da7k51fu52/Eyhi4WozKQKJXP7VjKJN4g5UNpFNxcaXh6z+ZLlg9lHNOn25s3QKdM9j5jGyPoqKq+htRNyXgFurhE0Xv3NzQeipO56JFVZ29oqLA11NPO2mV/HyvTnr39Xe8FGdDyzGV/adPr1wMq7Cw8lr4HjcayoZbh2Dy/fcQSUkOkZubK4jxnD59uuI3+cknn1itDiFxycGDByt+Z3a7XdSuXVuMGzeOQZgY5tChQxXX9NChQ1arkzDI+F1a7eRwbWK959Jjw8ocV62sXp8wO7uyXXJyqraLv58R6MFCtXMF84X0JFj0+BLhXPNwfJdQosUP8e0zit6+frDv/sXFlfVU7PLi4so6+Oqp1hdzcuSSRWq+UKTL5ubKJ3J8jxmuz/L88zbRpk1LUVpaKkhk2bFjR8V15mKRJBCPPjpZJCfXFOXlcmNIenrVJHVxceU9EAi+WHko4dhcVcdIjM1646Lh1E22z+g5l1H2YizHoWVFJqarxYaQsbuUspmZVeumbA92HwmUE1LOp9WekzmuTDsEaut4if+WlJSI1atXB138aPDgwZbpR2IfWfsknPFez309XB830nEXPfrpGXdl2k05vt6cfyD9wo3/6O0D0W4nahWj7QCZ3K6MHSBjXwSrq/94a2YeWG99lW2B4k2+/VbtfFrtxGiwL/Tw3XffiZkzZ4qOHTsKAFVeovHGG29YrR4hMcVLL70kAIgOHTpYrQrRSWlpqXjvvfdEnz59hM1mq1gMrnnz5larRgiJAkpLS0WbNi3F88/bhIwfIhvTtSJmLSOR0M8IMdK39S8TzrxlrWJ0vl4RvXFY33qH8tVk/NhgUl4OkZxcUzz66GRBiFVwfh4JhIwd4Hvf1ZqTlx2bfP83Ol6sdwyNxDNRetpFpm6BysXy/D5F9NoAHNet4f/+7/8qYhDPPPOM1eoQEtfIPhdA3167fkZIovn2yjatc+a1zMfSU1YI42yAaMyXejwesWPHDvHSSy+JlJQUUbduXQF4Fz9S5moBECdPnrRaVUIIISQaUV/syOPxiK5dO4tHHnEIGeMt0OR2xRjxfVun/3ehVv1UDCDfYyvHUgz7YG9e1Gt4hqOfIr6T9oWoXB1T9u3mascKp57h1i3YOWXqEE57CFEZlPM18sOpWyh9FJ20XgMtbaH2vWw7hZLcXHlHwleUFVf9nS7F4cnJCX0MxVn1/60qDp1vYDUayoZbh1DyyCMO0bVrZ+HxeES0cPbsWZGdnS0mTJggru/USTSqV0/YL67iTokuqZmUJC5r3Fj0vekm8cwzz4i8vDyru49l5OXliWeeeUb07XuTuOyyxqJmzepvq6dYL3a7TTRqVE9cf30nMWHCBJGdnS3OnTtndffRxU8//ST+8Y9/iKFDhojWLVuKurVqWd6+FHWpW6uWaN2ypRg6ZIj4xz/+IX7++Weru08VZP0uWTvZCF9G67n02rBajxuorLJNxidU7NpQ7aLYfdnZcjoH+l6mrlr2UfMlIunjBfNdgomMH6L0Fy3nViZM+Nvfaj5zoH6otT6BfKFIlvV9yF+23Y3yWc6fh2jVqqaYM2eOiDYq7L+bbhKXNW4saibR/otGsdtsolG9euL6TrFv/1nN3r17RY0aTs0JbuXtP8EmHSj30XCSx2r3J2Ubx2avRHJsFkI9LqqnbuH0GdlzGW0varkm0RqH1iKyMV2tNoSM3RWo3ZSygeyezMyqbwoL1Ke02HMyx5VpBzWJ5/hvSUmJeP/998XgwYNFo0aNqozZVtsNlOoS7fFfWfsk3PHe6Pu6Fh831PdW+OCy9zTZdlOOryfnH0w/Gb21tEuk7Qg97Rxuf1OTSNkBMrldGTtAxr5Qk0BxEjPzwHrqqyXeFKz+sn0j2uwLBeZNYl/iLY7D/HFsCPPHFCsk2vPHJLGZM2eOaNWqpjh/PrRdqDema1XMWqtEWr9wRObYWsr6l9E7bzmURCpfL0R4cViZvLqMH6ulPWrUcIq9e/cKEt3QvoodoX1lDDJ2gNL2Mjl5PWOT8r/R8eJwxlC17414Hk1WJ611M1rfUOeOtli0miTCuM55bbEv0Z6nJdGL7HMB9O316ReOyBxbS1n/MtHk28vOmdcyH0tPWUWMtAGiPV/65zvvFC0vvVTUuLjQICV2JN7ypYQQEiM84IQKn3/+ObZt+xbvv+9R+zog117r/dyxA2jRonL7jh3ezz/+sfo+mzd7P6dNA5o2DXzstDRg4UJved9jA8CYMcDnnwNz5wKvvSalckiM0O/rr72fY8dWfq5e7d3ep4+cPvXrez9Xr5bbTw0j6haMlBT17Ua2BwDcey8wcyawaRPQtat3Wzh1S0316vP995XH82XLlspyWkhP957j2LHqutSvDwihvp8R7VRSAnzxBfD6695909OB7GzgT3/Str8v8+d7r6mijx4OHfJ+/va3Vbdfeqn3c/fu6CqrRrj7+zJ5cjnmzfsWX3zxBXr16qV9xwhQXFyMF154AYteeQWnzpxBN4cDvdxujAbQAIDDUu30UQbgOIBLrVYkQpwvLcV/T5zAdxs2YNmmTXjyySfR4eqr8fiMGRgxYgRsNpvVKkYUIQRWrlyJWbOexc6dP6BVqyTcdFMpBgwAGjUCata0WsP458wZ4MQJoGVLbeXLywWKi09h//4d2Lr1OyxatBD16tXGuHEPYOrUqWjQoEFkFTaA/Px8PDVjBtZ8+CHqORy4yePByPJyNANQz2rlDOIUABuAulYrYhCnzp3DkcJCbD98GFM/+AATxo/HbQMG4Klnn0Xnzp2tVk+336WVSNv7ahht62tFxidcv977+dBDwdtl2DCgbl2gTRvj9JRF1pcI95rr9V380euHZGerb1f8YF82bfJ+3nBDaD3Vjqv41CtXBtcJkPOFjCo7ZYpX75QUYMSI0MfyxSifpUYN4KGHzuO5557Hgw8+CKdTNYRkGhX237PPYucPP6BVUhJuKi3FAACNAMS6+RdvYzAAlAuB4lOnsH/HDmz97jssWrgQ9WrXxrgHYsf+ixbmzp2Drl3tqnEqNT7/3Ps5bVrgMl27Ajk5QKtW4eunBsdmL5G2x9Tionows8+YaS9Gexw6EOHEdLXaEDJ2l2I3+X+n/P/NN9X3Wb/eq0t+fuBchow9J3NcIDpsKSD647/XAHACSBYC1lp6RI1oj//K2idGjPey93WjfNxARIsPHgo946GenL8ZWBV30oLVMRUgvPEvEDJ2gIx9oUagOImZeeBw6xso3pSSEtx2CTSvQo1osi+A8PImxQBOA/hd5NUkGoiHOE6i5I9//tl7n3PE4iQOP5g/9uIBsB9AK3hjxCSyRHv+mCQuZWVlmDPneUybdh41aoQurzemG+0xayvmOEQLRs5bNiNfD4TnhxoxH1kPXbsCf/qTHS+99CIWLHjV3JMTTXB+XuxB+yp8ZO0AhUg+Q+VLtMaLFWLNfoiW3EK0xaL1EE3jeqzMaysBYEf8jEGRItrztCR6kX0ugL59dIzNRhKtvn2oOfNa52PJlo0UsZAvHevjx3oAHADQBPHj18Yr8ZAvJYSQmERtCaRRo0aKAQOcQs+qloB3BU/f75UVPdVWgVRWlQy2UqcQlW9xSE9XP6+yuqNRb/Y2Qr9AxwhWNpROgd5qHGwfZcVs/+sSbt0CnVM5X6CVNo1sD98yvm0STt1C6RPo2IH0VN4UmZLi7Z9a394t206+UlhYeR1SUrx/y7413FeCrZ6qrMyen1/5tkzA+7fMKrD+30VDWdkyWvb3lwEDnGLUqJHCKsrLy8WSJUtEk4YNRWOnU8wCxDFvnJsSY/INIEbZbMJus4muycli27ZtlvWrSLNt2zbRtWuysNttYtQom/jmG7nfHSU6pKgIYtYsiMaNnaJJk4ZiyZIlory8XPWaW83x48fFhPHjhdNuF39yOsUqQJRGwe+eIielgFgFiD85ncJpt4sJ48eL48ePW9q3ZP0ufzHDl9F6rkDnNMLWD1ZWj0+otV30tEUg30u2rorI+hLhXnO9vosiRvshiihvL1m5snKb71slV66s/D8zM3j9Ff/F/3iBROZNEpEqK9t3jPRZTp6EcLnsYu3atcJKtm3bJromJwu7zSZG2WzimygYVyjyUgSIWYBo7HSKJg2j2/6LJkpLS0X9+rXF0qXaf7ta3hBkhHBsjvzYrCcuqqdu4fQZ2XMZaS8Gu75GnytQextpcxttS+np48HsLv/+EejNoP7HCKSHrD2n9bjhtgPjv5RolWiK/+qxT8Id79WOEereGq6PG+m4ix799NyHZNrN9/hqY2ywnH8w/cKN/+jtA9FsJ/qLmXaATG5X1g5QEzX7wl+CxUlkxuZwx3G99Q0Vb8rOVv9Oueb+PlMosdq+EIJ5k0SQWIvjMH8cH8L8McVsicb8MUlc1q5dK1wuu+YYrd6YrlUx62jST68Y5dsGKqN33rKvmJmvD6d9ZHLlQsj5sVpk6VKI+vVri9LSUkGiB9pX8SG0r/Qhawf43nO15uT1jE2RihfL6OArkXgmSk+7yNRNrVy8ze+Tvc7xOK5zXlv8SzTlaUl0I/tcAH17+vZqYuRYrWXOvMx8LL1zt3x1McoGYL6UYobEWr6UEEJilAegtrVp0wbilVe0Gwe+hokStFKMDGXilxJU0hM4C1TW/3/l3L4GXKjjh/t9qLKFhcGDe2rGZqBzFhVV7udvYCr7BBP/c4Vbt2DnCmQAG9keMn1Dtm6KAe2vTyD9Q51zz55Kh0SRzEyI3Fzj2klNFy0P72qRlJTATqqv4+MvKSlVHY5gbSRzDc0qK1tGj0P9yisQTZs2FFZQXFwsbunTRzjtdjHJZhMno8AJoIQv3wCip9Mp7DabyMjIsKRvRZKMjAxht9tEz55OTlKNEzl5EmLSJJtwOu3illv6iOLi4mrX3Uq2bt0qmjVqJC51ucQbgPBEwe+cEp54APEGIC51uUSzRo3E1q1bLetfsn6Xv0Tal5E9VqRs/WBl9fiEemw2tXPK+F5a91M7n4wvYcQ1l/Vd1I5plB/ie10D+RbKNQ/mh/hKTo63PkqSMJSuwXwhs8rK9lmjfZZevVxiwoQJwioyMjKE3WYTPZ1OTgaJEzkJiEk2m3Da7eKWPtFn/0UbGzZsEIDcwgDhjnXhnIdjs/5roaU9ZffTWrdwroHMvuHYi7LXN1bi0GrfG2VL6bmuanaXMoHGV6/i4qp2mO/2lJSq7R5IDxl7Tua44baD0bYU478UoyUa4r9W2Cd682ZG+LhG1ClQWVn9ZG0X2XbzPY5szj9YPY1oKzPtCDPsxEDnNMMOkMntytgBgUTNvvCXYHESmbE53HFcb321xJtyciq/921vrQ/3+oqV9oUQzJskmsRCHIf54/gT5o8pZks05Y9J4jJhwgTRq5dLaL1X6vWzw/XP9MRQrdBPxpeT1U3LsfW2k555y2rHNCNfH861k8mV+7aLFj9WiygPn27cuFGQ6ID2VfwJ7Ss5wrUDjMrJB9snnHixzNisJ6Ybjv2g5Xx6x/pQ7aJHX0ViJRatJvE2rnNeW2JJNORpSXQTzvPYMkLfXr8kmm8fKocpMx8rnLlbvu1ilA3AfCnFTImFfCkhhMQw1Rc7KigoEADE1q2hjQKhYpgob6XLz/f+r6wcrawWridwFqis//9qRl+o44f7faiyyoQ4/8BRbm5gwzOU4axmwAUrP316ZB8sDnTOPXuqHyec9ginb8jWTem3gd6uqPRvWT2Lirx1XbSo0lFQc1L0tJOvGLmKq3LOQG+UVOrtr6vaZNBgbSRzDc0qK1tGj+O8dat3n4MHDwozKSgoEO1atxYtXC6xPQqMfoqx4gHEAkA47XYxZvTouHgLUWlpqRgzZrRwOu1iwQIIj0fut0aJftm+HaJFC5do1661KCgoENHAe++9J2olJYk7HA5xKgp+2xRj5RQg7nA4RK2kJPHee++Z3r/0+F3+EmlfRvZYkbL1g5XV4xNqsef8RUuZYL5XqP2M8iWMvOZafRdficSbIpXJMv4+mG+b+z5gq+aHBBLlzRCBHioL5QuZUVb2umrt4zLX4JFHILp06SzMprS0VIwZPVo47XaxAEwExaNsB0QLl0u0ax099l80kpGRIVq0SBIyv1s9v3U9wrE58mOz3liVbN3C6TMy+xodKw92fWMlDu0rVr9FM5DdpUxWUWt//3Mo23zts0B6yNhzMscNtx2MtqUY/6VEQqyO/xptn2gZq8LNm+nxcUP95o0cA7TqJ2u7yLab73Fkc/7B6mlEW5lpR5hhJ/qLmXaA8p2W3K6MHaAmgewLtWsYKhet5btwx/Fw6ytE4HhToAm8ixbJX1+r7AshmDdJZInGOA7zx/EvzB9TzBar88cksenSpbOYPFn7PVJPnEp2Pxm/zwjdjNRPjy+n9Xxajq23nfTMW/YVM/P1eq+dbK7c99ha/Fit0qJFEh9QjxJoX8W30L7SRrh2QLg5eS37hBMvlhmb9cR0w7EftOiod6wP1S569PWXaI9FBysf6+M657UlrlidpyXRS7jPY8sIfXv9kqi+vRDqOUyZ+VjhzN3yLWuUDcB8KcUKicZ8KSGExAHVFzv69NNPBQDx3/9WNQCCia9hogTLlElZiiGkLHzjb8QoK0qHWn1RWf07PV39vIoogTTF8AplNIX6Phz9fI9vRJAuJcXbnmpvSlU7lrLyZiAj2Ki6+Zf3XSnc3wANpz1C6ef7po9w6yZEZcDPXxc9b5UMJDk5VX8v4bRToPplZ1fWJT3d+7/M23a1tmWgNvFtr2C6+38XDWVly+jpAydOePf57LPPhFn8+OOP4vKmTUUXl0sciQJDnxI5+RgQ9Z1OMWTwYOHxeEzrY0bj8XjEkCGDRf36TvHxx9p+W5TYlCNHILp0cYnLL28qfvzxR2El77zzjrDZbOJRQJRHwe+ZEhkpB8SjgLDZbOKdd94xtY/p8bv8JdK+jMy5fMsYaeuHKqvHJwzWLlr01uN7ydZVi6j5EkZecy3nC3b8cP0QIYJPnFTa07+uav5hqHYIVFbGF4pUWT19x2if5ZVXIBo1qifMxOPxiCGDB4v6Tqf4OArGC0rk5Aggurhc4vKm1tt/0cr9998v/ud/tL/FUei4z+gVjs1VJRJjs564qJ66hRv/k7XnwrUXZa6vkbZppOLQamWNsKVkrk2oB1aKiipzPcpEGv9zBFqEIlR7h7LnZI8bTjuEKq/nvsH4LyWSYlX812j7RGa8l7mvBxMtPm6o41rhg+u9p2ltN99tsjn/YPrpsRfCrUugY0WLnRisv5htB/jv529barED1ETrA7GhfksyY7MR47je+vpeQ/92DDRJV+/kXSvsCyGYN6FEVxyH+ePEEeaPKWaLlfljkthcckld8dpr2u+PemO6VsWso0W/cMQI31ZLGdl5y4HaJ9L5er3tY3QOS29/69PHJdLT0wWxFtpXiSG0r0Ijaweo3XND5eT1jE2RihfL1i2Sz0TpHbO11k2tXLzN7zPS/oqVcZ3z2igC8fOcDjEOPc8F0Lenbx+qfYwYqwNdV5n5WOHO3dLS1rL9jflSilUSTflSQgiJE6ovdrRq1SoBQJSVVQ7+oUQtsKUYGP7GmX9Zxdjxf7OdvyiBF9+JXoEMovR073kVIyyY0RTq+3D0U1biDCX+gTejAntFRZXblUCiUXULpaeaYxOp9lCO6xuUC7duQlQGfRVDXM9bJfU4NnrbKZTk5lY6jFr7l9KHQq3wrrVuSvIz0AMsvueJhrJqEu7+/lJW5t1v1apVwgzOnDkjOl59tejpcomzUWDgUyIv+YCo73KJx6dONaWPRYLHH58q6td3Sd/3KLEpZ89C9OzpEh07Xi3OnDkjrGDLli2ipsslnouC3zDFHHkOEDVdLrFlyxbT+pkev8tfIunLyJ7LDN9Hxt4O5hNqbReZc4byvWTrqrW8Gf51OHUQQr8fMn269xoGak/FLg9Xz0BlZXyhSJXV2+5G+yzLl0M4HHZhJo9PnSrqu1wiPwrGCErk5SwgerpzhUyiAAAgAElEQVRcouPV1tl/0Uxqaqq4806bCPY79ZdAyWVfCTfmIwLcnzg2Gzc2azmnWlxUT93C6TNaz2WkvRjq+sZaHDqY6LGlZK6NFrsrkCiTmjMzq54vlCj7a7XnZI+rpx18hfFfSqyJFfHfcOwTPeO9nvu6ET5uqO+t8MFl7mlGtBugPecfTD8ZvdXKmmlHyOprVH9Tk0jbAeHs528H+LexVvtCi19iZh5YT321tGOwdvX9nWkVs+0LIZg3oVRKtMRxmD9OLGH+mGKFWJE/JomNw2EXy5cHvhf6i96YrlUxa9l6RUq/cETm2IoPHejBzmAPjsrOWw4lkcrX62kfI3JT4VwXX7nzTptITU0VxDpoXyWe0L4KjKwdEOjeFywnr2dsilS8WLZukXwmKtKxerVy8TK/L5zzGX0ss8d1zmujKBIPz+kQ49DzXAB9e/r2WiWcsTpQ/bXk3/WUjfR1UYT5UoqVEi35UkIIiRMesMOPCxcuAAAcDv9vtLNoEbB6NbBjh/czMzNw2Rtu8H6+9BJw7Jh6mWPHvN/7lg/Gww97z7t4sZzeRuu3apX3s7BQfVQrLKxazmiaNgVycrx/T5lS/ftItL1C/frez9WrK7dFqj2U8l26VG4zom49e3o/166t+qls14LS99evV/++pKT6tki1U9euwGuvAfn5wX+TvhQUeD9929afQYMAm616XZT/09Mrt7Vr5/0sKqpa9uBB72eLFtFVVo1w9/dHudcq995Ik5aairMFBVjldqOWKWes5JDJ54smSgC8DmAQANvFz3cvbo/0/p0ArHC7MTsjA1lZWZKaW09WVhZmz87AihVudOpk/vkPJXDHLSkBXn+98j4/aBDw7rvqY5eR+9eqBaxa5cbZswVIS0sNvyKSHD16FCn9+iGtvBxPmH523iutulc+ASCtvBwp/frh6NGjkprrwwi/KxSRtPf9sdr38SeYT6ilXWQJ5XvpQY8vEc4113M+Lcj6ITt2AGPGeP9evBho3Vq9nGKX+4/Van5IIJ9FaSPfsgpafKFIl9WL0T4LAJSXe8LSSYasrCzMzsjACrcbFph/HIth/lhcC8AqtxtnCwqQlmq+/RcL1KwppMor9/e33gpc5oMPvJ8DB+pUShKOzZGxx9Tionowo88YaS+Gur6xFocOhp6Yrla02l2BbKl9+7yfzZvrO7+MPWcmjP/qh3ZUYsV/9donesZ7Pff1SPm4vkSjD+6LEeOhTM4/kphpR+ghWmIqWpHJ7craAVrtCwUtcRIz88Ay9dUTbwqE75wKLZhtX1idN/GF9oY19oYv0RDHYf7YOpg/Zv7YbBItf0wSG9lcnN6YbrTHrM2c4xBJevXyfn7/vfr3X39dtZwvRsxb9iVS+Xo96M2Vy/ixWpGNbRFjoX1lHbSvohOj5uQEy8mHMzYpWBUvtvKZKBlmzPCOV6GIxtxCJHPS/sT6uG71vDZfOJ5ZHyuN9ed0iLHoeS6Avr0+/cwiVn17I3OYRmK0DcB8aWISLTZANORLCSEkrvBf/mj58uXCu1m7AFVXT1RWm1TEdyVO/7LCZ8XOlJTqb1zMz69cCVPmDdWLFmlbGTLU93r1U1ZOTU8PfmxlVc2iIjmdZOqhnENt9U+9bR/snMXFlcdV3m4YifYoKqq8zmrHDaduimRmessoq9IGe1ujmp579lT9Hfiu5rpnT+XbJZVVaMNpp0iI0r7B3s6itLP/SrpqK/Eq7Th9uvcNmEJ4P5V28L1O0VBWTcLdP1DfWb58uYg0a9asEXVcLvG9wauRapFM5feRoJIO9VWLU0zaXwBiLiCaNWwoSkpKIt7XjKKkpEQ0a9ZQzJ0r/7syQpQxwIpzR4P4rvxdpd9pfMNwuPt//z1EnTousWbNGtX+ESnSUlNFj6QkccGCewXvldbeKy8AokdSkkgz6Q0vevwuf4mULyN7LrN8H7Wyen1C33bJyamqU3Gxt20U+07mnMF8L1k/T9aXCPea6z2fkVJYWGlry5T11VWpv+81ULb51rm4uHKsV3t7iBZfKNJl9fYdo32W5cuV80eekpIS0axhQzHXorGIY7G1Y/H3gKjjMt/+i3ZSU1NFaqrc71aIyntcenrV371vPC1YnEuLcGyu+p3RY3MwHUPFRWXrFk6f0XKuSNmLatc3VuPQkZBgbSdjd6nZUnv2VLahYm/I6iFjz8nWT08532tmpC2l6MD4b3yL1XaUgLnxX732iZ7xXu993QgfV8v9w2wfXOs9TW+7+R9fNucfSD+Ze7F/WTPtCD36GtXfjJZgdZDJ7crYATL2hSJa4iRm5oFl6isTb/Ldpmb36PHNzLIvhLA2b+IrtDestzd8xao4DvPH1grzx/p+L+EI733W3vvMzh+TxMZr32m7HyqiN6ZrRcxaRiKhnxEic2zFNwG8vrXvd7m5lXUI5KPIzFs2UvT4dTLtoydX7tsntPixWiU1FSKV93fLoH1lndC+ik5k7YBg99xAOXk9Y1Ok4sV66xaJZ6K06Ki1bop+Svvm5Bhvj8VaLFpNYnlct3pem69wPIuuWGksPqdDjEfvcwH07bXrZ4Qkgm+vZ8683jaSKRsJG8BrRzNfmkgSbTYA570TQoghPAD/LUYsdqRMOlREy6RCxTAJJLLGa3FxpdEYrD5ajSpZ/bKzgxusiigGq2/QzejAnpKAAqoGtMJpe99zBhNlwp8R7RFIUlICL/qjt27++igSTH+9fds3MRhOO8leGy39SsuiSv6/tUB1UyRQWTVHOBrKqrWXzP5af7+Rdq5KS0tFm5YtxfM2m1AMajOloh0TUPKV3wMglJcOF6LSQdoT4f0VKQdEcs2a4tHJkyPa14zk0Ucni+TkmqK8XN9vK1zRMx7HiwR6IEAZF0JNOgl3f0Wef94m2rRpKUpLS9U7icFs2bJFJDkcljwUyHtldNwrvwdEksMhcnNzI97fzFrsSIjwbeJQ54qkrR9Kh2B6hfIJFb2DSXp69Ye3g50zmO+lxUb3P66ML2HENdd7Ppk6Btvff8KN3vaR8QEC1UlmgdlIldX6W1f73kifxczFjh6dPFkk16wpyjXet40WjsXWj8XP22yiTUvz7L9YQO9iAkJUXSxAz/gfSjg2R35sDqVboLionrrp7TNazhGpWLna9Y3VOLTW6xbub1QRGbsrWPxXy0TZYHrI2HMyx5Upp/Y947/yUtGOCSjRYkeZGf8Nxz6RHe/Dua8b5eOGqpOZPrhWnfS2m//xZXP+gfSTGd/8t5lpR2jVV+24VsdUZPqKTG5Xxg6QjesIoT1OYlYeWNbu0dqORUWBywazMUNdYzMm71qdN/GViuuVgBIt9oa/WBHHYf7YOmH+WN/vhPc+/RIt9z4z88cksfHad9ruhb6iNw9gdsxaVsLVL9zzG3HsYNcmkI+hiMy8ZZnrE0p/PX6dTPto9QFlfDU9CzMJwcWOrIT2lXVC+yp6kbUDgt1zg+XkZccm/2PojRfLjC3B6haJZ6K0jF9a9VQWN/KXQON4rM7vk23DeBrXrZ7X5iscz6wfz3wlFp/TIcYTznMB9O3V9Qv3/EYcOxZ9eyHCG2tl2ihYWTNsAID50kSSaLQBBDjvnRBCDCAyix0JH6PI/+1LwYyYPXu8hqrvvosWBZ7QEMp48l09XEb3QCKjX0qK9jdP+ZeNRJBImQgaaBVQ2bb3PaeaU7NoUdUHj4xoD39JT/c6BWrBynDrpqUvy1yDwsKqOiiGuP+qo+G0k5ZrI+PYyPTF4mLvtVDql54eeEVVZaVf/+uhdh2joaxaG8jsr7WdI+1czZkzR7SqWVOct8ihSGRnahHUnR7FSVoZ4f19JRcQNZxOsXfv3oj2NyPYu3evqFHDWW0FbDMlkkGyaJdAb9JSAm6hHmYMd39Fzp+HaNWqppgzZ061PmI0Ho9HdO3cWTzicGj+TfFeaZxE073yEYdDdO3cWXg8noj2OTMXOxIifJs42LkiYeurnU/rNl8J5RMWFXnvSb7JCKVtAiUV9PpeWmx0teNq9SWMuuZ6z6e1jkbvn5tbOSkyJSX4GKPVZ5H9fUWqrNZ9Iu2zmLXY0d69e0UNp1PkRmCc0Soci60fi88DolVNc+y/WCGcxQTExfukMs6pxezCEY7NkR+bA+kUKi6qt256+oyWc0QyVu5/fWM5Dh2uLSXz25A9l+/b25Q+LzsJJ9D3MvaczHG1lou0LaWcg/Hf+JVosaMEzIv/hmufyIz34ebNjPBxtZzbLB9cq056203t+DI5/0D6yYw5/tvMtCO06mu0naj1nDK/s1D76MnthrID9NRBa92syANrtXu0tqN/myt2TzTbF9GQN/EV2hvRYW/4itlxHOaPrRXmj/X9TsIV3vui495nVv6YJDZe+07bvdBf9OYBzIxZ65Fw9DNKh3CPnZ/v9Tl920przFjrvGUt10erbxnO/jLH19PWMn6sFuFiR9ZA+8paoX0VvcjaAaHup8Fy8jJjk9ox9MSLZcaWUHUz+pkoveNXoP1ycqqOVaFiGLE4v0+2DeNlXI+GeW2+wvEsOsYzX4ml53RIZAj3uQD69tX1M0qHcI8da769InrHWplzBCtrhg3gtaOZL00UiVYbgPPeCSEkbIxZ7IhCoVAo+iXSzpXb7RaXNW4sFkga2zmoXJ005eL/gZykIkBk+pRdqVKmimPt83fhxX2m+x175cXtasf0P7ZSXvl/JSCKfcqlXKyL//7FF8urfRdMf7X6BJLpF8sU+20vurjdv95G7+8vPZOSxAPjx0esvxnFhAnpolevJCH7e8rJqfqAnFrgo6LfFlUGnfwfpgsUEKrot4XeffxXkFabqB7o/Er5in7rFxhMSVF/03BxcWVgJ9h9JZwAlxIo9Q9UKm9mCbVydrj7+8qCBRCXXdZYuN3usPpUKDZs2CCcdrv4SfI3xXtlYP1j9V75EyCcdrvYuHFjRPsc/S4KhRIrYtZiRxPS00WvpCQhMw5zLA6uf6yOxQsAcVnjyNt/sUK4iwlQKBQKxXph/Jd2lFl2lIA58V/aJxQKhWK9RNq+EEJ/3oT2RuBzxIu94StmxnGYP2b+WBHmj3nvM/veZ1b+mCQ2XvtO+72QQqGEJ1zsyBpoX9G+on2lDu0ACiU8MWNc1zuvjeNZ4HPEw3jmL7HynA6JDHwugEIxX7x2NPOltAGstwE4750QQsKCix1RKBSK1RJp52rt2rXCZbdXM8a1GPD+4m+4K9tTVMqu9CsTyJma7ldez/mzVcqm+JTLubgt32//XJ/9I+VMBStjxv7+shQQ9WvXFqWlpRHrc+FSWloq6tevLZYulfst+b4JvEq/8ZsYWdFHUqqXVSaXql5nUfWYvuX1nF95w0iVfuuzYndOzsV+6/fGYOWtK9nZwe8rIfttiPtSoDJm7O8rJ09CuFx2sXbt2nC7VlBGjRwpBjidUr8n3iurnyNe7pUDnE4xauTIiPY5+l0UCiVWxIzFjkpLS0X92rXFUsn7Ncfi6ueIh7H4JCBc9sjbf7ECFxOgUCiU2BeA8V/aUZHb31+WIvLxX9onFAqFYr1E2r4QQl/ehPaGusSbveErZsVxmD/2CvPHXmH+mPc+K+59ZuSPSWIDcJEDCsVM4WJH1kD7ivYV7St1aAdQKOFJpMd1vfPaOJ6pS7yNZ76yFNH/nA6JHHwugEIxX7x2NPOltAGstwE4750QQsLiATsIIYTENWvXrsUNDgfqayy/HsBMANMBFMNrrRdf/H8mgB0q+3TyKZtzcduKi5/Cp5zw+x8A2l3cdpfK+Qsvflfoc/71Kud/XaXsap+yfQCkAFjlt9+mi59tVI7pr3MwiSUGACg5cwabN2+2WpWAbNq0CSUlZzBggPZ91q8HZs4Epk8Hii8+2VVc7P1/5kxgh0rH7dSpsmzOxY674mLHFT4XVvE+fWnXzrvtrruqn7+w0PtdYWHl+derdNzXX69edvXqyrJ9+gApKcAqv4676WLHbROk42rxpmOFBg2AG25wYO3atRE9z4fZ2RhYVqa5PO+VVYm3e+XAsjJ8uHq11WoQQkjCsGnTJpScOQMJ849jsR/xNBY3AHCDI/L2H6mKzaZdCCGERBeM/9KO8iUW4r+EEEJiA9m8iS+0N6oSb/aGL2bFcZg/9n7P/LEX5o+98N5nLswfE6KPaM09RKtehMQ7tK9oX/lC+4oQEivomdfmC8ezqsTbeOYL87QkXolWHzpa9SLxBfOltAG0wHnvhBASHlzsiBBC4pxtmzcj2e3WXH7Dxc8pQMUDMvUv/g8An6nsM8mnbJ+Ln1pTUH38/s+6+DkWQIuLf7e4+L/v975kaij7ELzO2CGfbVPgdbJaa9Q1HmgKoEVSEr766iurVQlIXl4eWrRIQtOm2vfZcLHjTpkC1L/YGevX9/4PAJ+pdNxJkyrL9rnYEbXmTvv4ddysi51t7FigxcXO2KKF93/f733JzAxd9qGHvJNdD/l03ClTvJNYWydQx73uOje2bYtc4P/AgQM4VlyMZIl9eK+Mb5IBHDt5EoWFhVarQgghCUFeXh5aJCVBwvzjWBznXOd2YxsnfhBCCCGaYPzXC+0oL7EQ/yWEEBL96Mmb+EJ7I7EwI47D/HFlGeaPvTB/zHuf2TB/TAghhIQH7atKaF95oX1FCIkV9Mxr84XjWeLAPC0hhMQXzJfSBpCB894JIUQ/XOyIEELinH3796OVRPmZFz8bALD5SIOL26eo7KM3eKu278KLny38trfw+94Xf2dIrayyeqziYCkr4KaE0M+mQWKNVkKgoKDAajUCsn//flx1ldyavDMvdtwGDaquwN3gYsedotJxZSbDhtp34cXO1sKv4yr/L1TpuP6TTdXKKm/nVCawKm8YTQnRceNtdfIrrwT2749cn92/fz8A8F4J3isVrrz4uW/fPkv1IISQRGH//v24SvLV4RyLqxKPY/H+KPZZ4hEhtAshhJDogvFfL7SjKon2+C8hhJDoR0/exBfaG1WJR3vDFzPiOMwfV25j/tgL88f/n737D5Kjvu/8/5rVrsA4sEvOEXHiEgFkhEMSia8FAlI2ILhLBDd736QsLK1LxKmvtLWYM5WKhE2dR07ldg3kapVyOeaQd8WXc6lWKxB19b3dw7rYrAD7i6VwGO8evjMS4LNUdmKtv4lnTYiJ+NHfPz7d9Mzs/Oju6d/9fFS9q3d6e6Y/09vbn/fnx/Rw7Ysb48dAMGkde0hruYA8I79ykV8Z5FcAsiLIvLZa1Gf18lafNWKcFnmU1jZ0WsuF/GC8lBzAD+a9A0Bw3OwIAHJu6fXXdUHShUiJnTKNwUVJ37fXXRPxPiv2cqlh/VLD76N6fjMDb72ln//85wGeGY/XXntN/f1vJV2M1Ni500y2XVyUvm+fuNdEfOJW7BNrqeHEcx5XOpx43T6/0cCAVK3+o78n+bBkF6y/w3ZFwbXS7UCsVqs+nwkACOK1115T/1vkfw7qYlMXV/8xuvwPAIA8of/XRR5lpL3/FwCQfoybtEa+sVwc/TiMH9dj/Jjx47hx7WP8GACAbpFf1SO/Ir8CkB3Ma2uN+mw5xmkBID9ox7ZGDrAc894BIDhudoS2Tp9OugTJWVqSJielwUHzDWaDg9KhQ8sn3jTj5xvRgnx72qFDbrnuvNP9pjagmbffecfX9iP2sirJahFRcvbfePk52fD7Wq22bWxofNReHpV00P55XYfytDoGXo/HlfbyTMP6H9rLxjvkhv38Zs7NwK2pzz3XXxlH7BOjWk3mbtzO/hvrzZMn639fq9W2jRM5P2qfuEePSgftE3ddhxO327uTX2mfeGcaTrwf/tAsG7+BNOznN/P22/6uZX788z//syRphY/ncK2sl7drpXMuOOcGQLsoWLvIEaT9Mjvb/pukl5bqX3dw0JRzcdF7uZAufnNU6uJ6eauLJf9tWQD1yF/o10Vx0P/rIo8ystD/i2Ircp5Sq1PfRzNh9NMAXgQZN6lFvlEvj/lGozj6cRg/djF+bDB+3Hz/XPvCeX4jxo+BdKJ9adC+RBaQX9UjvyK/QrHr8bjn43ndttl8PPIDo5uxN+qzenmrzxoxTgsY1PPB61Pn+c7csz173LGCWkHmrTmC9CMUEeOl5AB+Me8dAILhZkdoae9e6eKLky5Fcu69VxoeNgm8ZJbbtknbt3f/2uVy8G0HB005nHLt2yetX28aPkAYttjLcZk7rDqOSipJ2tvFa3tpmzv7n5TbSDot6YD9861NntNq25satuuXNC1pm6RZdX/XVS8+ZC8PqL6Mj9s/d7pzbbfPL4ot9okzPl5/k4OjR00nzN4uTlwvnUrO/icn3Y6506elA/bJeGuTE7fVtjc1nLj9/dL0tHvt9/utlkF8yD7xDhyoL+Pj9onX6ZtBu31+FnCtDBfXSqQZ7aLu2kVB2i8LC+Z5rSwtmf3Xvu7srCnnjh3c8KgoqIvDRV0M5Av5C/26QDvkUeEijwL8KXqe4ujU99FKlHkOECbyjXCRbwTD+HG4GD/ujGtfuLj2AeiE9qVB+xJ5Rn4VLvIrpEnR6/E45+N53XZxsfl8PKdczMcLjvosXNRnQPpRz3dXz2/fbp7vGBuT1q71/4V6rea4Be1HgH/kAOEiBwCAHLMaTE1NWWY1UfSQfVPEpMuRRMzPm/deqcg6dcqsO3VK1siIWX/iRHev6+X5zbadnjbrxsdlVavL1ztlJbIVkqypqSkrKpKsKW9f1PduVFrcJLUsWWdqtnv3OtEQjevLNetGOjy33f4rLfbTbPvGbZ2o1mxzzOdxCRq17782Rpps2+y4+Hm+lxiSrKGhocjOuW4NDQ1ZQ0P+/5cqlRbnbVnWmTP1/3PN6rfG9eVyzbEeaf/cdvuvVJrvp9n2jds6Ua3WnLfHur/ueIna91933o10PnZ+n98ppqac14/Gu/mvz+BaGW6k7VoZdf1Muys7QbsoeLsoSPvl2LH6/+F2rzsx4b5uterWrePjyR+7PEXU9bBl2flfgGs1dXG4kaa6eMp5fQRuHxHFDvIX+nWJdEXU7UuJ/l/yqPqIuv+X/IToJoqcpzjhpe+jWUSV5xDZjNj6r7sI8o1wI235Rm3E0Y/D+PHyYPw42vOO8ePlwbUv+voXxWbOr3iu53kJ2pe0L7uJoaF0z5/MI/Kr5UF+RX7lKGIeUOR6PM75eH62nZgw66anm+9vYiL5Y9cqoq7Xg85r81KfUJ8Fi7TVZ7WR9s/pIDp8LsAN6vnu6/naenduzr5GeexHbzfHLWg/Qloj6vYE46XkAH6Cee8AENhdPQKwzHPPmeX27dLq1ebn1aulkRHz8wsv+H/NxUVzF/SJCenyy4Nte/CgWe7YYb6pzbF5s1n+9V/7LxfQzKjMHVZHatZNSNovaVXA13Ne68c+9u/cSLhsPx5ts/14zbZzbbat+dfRpR7KEob9Msev9v1MSHogpucXxeio+QbLkZoTd2JC2r9fWhXgxB0ddV/rxx5OXGf/zh2wy2XzeLTFyTg6ar5J1Nl2bq71trXX/EtjOnH37zfHr/b9TExID3g88bp9fhZwrQwX10ogfbptF/ltv+zdK113nak/vbzuzp3u6/b3S7t3m5+dJfKPujhc1MUA8oB+XcAb8qhwkUcB8Mpr30czUeQ5QJTIN8JFvhEM48fhYvy4M6594eLaBwCt0b5EUZBfhYv8CkhenPPx/Gw7PGyWW7fW78957PwewVCfhYv6DEBahVXP3367u27TJrPct6/z/tvNceumHwHBkQOEixwAAHKq8fZH3Ek02zE3597ts1w2jxu3kX2XwDNnzF26nW1r78KtJncorF1/6pR5TuM3iE1Pu9/E1fiaja/tbO88np6uv2N4udz8rqPOt5O1uyNps/I3ez+twvm2tNryWJY5ZlLrb07r9Jrlcnfbtit7p2NCpDek9H2zd1bi3f8JH3EixLuuZjXSfsf4vH8zuJd6qDFOnCj2dT6t38yZleBaGfy4xXKn9xT8j+UxaBe1Ln+c7SK/7RdJ1sxM5+cG3ScRLKKuhy0rnG/ASnNQF/sPvuHClff2EeEG+Uvr8tOvS2Q96P8NHuRRwSLq/l/yk+IFeUrr8vvJU5zXCNr3EUWeQ2Q3Yuu/LkCQb3QfcfTj5D3/YPzYfzB+3F1w7Qt+3KKsf1Fs5vySZaXgGhtl0L5sXX7al/HG0FC650/mEfnV8iC/Ir9yZCUPoB5vXf44x7P9jDv72dY5tq229TpenkREXa/nfV5b43WZ+qy7SPvndBCdrH8ugHq+dfnjrOebxcyM+z47bdtujls3/QhpDcZLwwtygO6Dee8AENhdy66eWU+uixxOQtwYjYmws95pBNSGk/h2alw4+6pNlP3u30m2a6M2oZ6bM+vm5+uff+xYfYLdLLptXHTq2PP7P+K8l2aNPT/bOn+zxkaP0+DifzebEXXjSuLDLrVRsZ8zn4LyJxVp70RlsurycOrYxjqxKMFk1e6Ca2Xw48bNjrIZtIuW7yOpdlE37Zcg9aXz4Q4vAzqE9+BmR90HdbH/YNDHlff2EWGC/GX5PujXJfIU9P8GD/KoYMHNjogwgzxl+T6C5imtXi+M7cknihdR5xd5HzepDfKN7oObHXUfQa7jjB9He97l/TrItS/4cePD+IiKOb9kWSm4xkYVtC+X74P2ZXLBzY7iR361PMivyK8cWcgDqMeX7yNoPd5tPexn3NnPtq1upODcTKLdMUk6uNlReEF91n2k/XM6iE6WPxdAPb98H0nV87Xh3FCqWf3cLPzMcctL2z/q9kTe27G1QQ7QfTDvHQACu6tHyIWjR6WxMalSkapVU0NWq+bx2Ji0sLD8OevWudvOzZl1Bw+apWW52zk1bq0rrzTrtm5dvv9Tp8zvTp1y93/06PL9T04u33Z21t120yapXJYef7z+ec8+a5Zr17Y+Hl4yiDh98YvmvWza1N22Q0NmeeSIu25pSRofD6ecQJ6V7BiTVHlc0+YAACAASURBVJG0LtniAJ6USiacOnYdJy4ixrUSWUe7qF7S7aK42y8HDphjtXlzNK8PxIG6GCge8pd6SecvjejXBbKDPAoIH3lKvbTlKQDiR76BNGD8GHHj2gcgDLQv69G+BIqN/ApZQz1eL+l63M+4s59ty2Xztzp40O17KJXM47k583ugFvUZkA/U8/WSrudrXXWVqbPLZWnbNunQofbb+5njBnSDHAAAEDZudpQTTz1llrt3S/395uf+fvNYkp58cvlzPv1pd1snkZ2d9ba/xsT38GGz3LlTWr3a/Lx6tXlc+/ta4+Odt/2TPzGNk9On3XW7d5vk+/LLvZU1acePm+PqvL9utt282W2kOB2IAwPhlhfIK6ePfVzSaJIFAXxwBofGx6VRTlzEgGslso52UbrE2X7Zs8cco9FR9+8JZBF1MVA85C/pRb8ukC3kUUD4yFMAoB75BtKA8WPEjWsfgDDQvgQAF/kVsoZ6PF38jDv7HaP+7neX/51mZ6VXXw2v/MgP6jMgH6jn02vTJmnXLmlmRpqYMPV5s5s/Sf7muAHdIgcAAISNmx3lxNiYWQ4M1N9J2+mMchoZtVatCr6/xufu22eWTmPB4Tx2fl+rsXHQbFvnbqpOg8O5I2ynO4PXHoNWEZevftUsP/rR7rft75f27zeNFMkch+lpJjChuCw7vJixt90VXXEAT/zc0Xtmxmy7ixMXXeBaiSKhXVQv6XZRXO0X50ZH8/N8izXSiboYQDvkL/WSzl9q0a8LJI88CkgWeUq9NOUpAMJDvoE0YPwYcePaByButC/r0b4E8of8CnlGPV4v6Xrcz7izn20PHTJ/y+lpt5/Csszj4WHze+Qf9RlQPNTz9ZKu51u5/Xaz/OIXm//ezxw3oBlyAABAkrjZEVJv507TOFpclL7/fbPummui3WelYpZLS/XrncfO7ztZXDSNpUrFvWttt9uuWmWOiWWZSUxbt7p3mh0f91YuAAAAANmS1XZRlO2XxUVzo6OFBenECW50BABA2mQ1f5Ho1wUAIO+SyFO6FVaeAwAAAAAID+1LAACyK6vj2X7Gnb1uu22bWW7dWv985/HBg53LBQBAmmS1nm/GmY82O7v8d37muAEAAKQRNzvKiZERs6xW6++kXRtx7N/p+HKcPFn/+1qttm1M3J27ih496naSdfoQa6tj4PV4XHmlWZ45U7/+hz80y8Y7xrbygx+YpZfGkJdtBwfNXWAbGz2vvGKWv/7r3soFFEXJjiwqtQnkV5a/nWtpSZqcdN/Dnj1u3Y70yst1ZVb5eB/oHu2iekm3i6JsvywsSDt2mJ/371/+TR1AVmS5LqbNAoSD/KVe0vmLg35dIBuynHssSTokaVDmPQxKmpS0mGShgAbkKfW6zVO6FVaeA6C5LOcVtTqNlyzJ5BzO+90jieG8dMv6+PGhQ26beHDQjCcvkvSmWlGuhwDiRfuyHu1LoFiynl+dlGk7Ou+DfuzioR6vl/R4tp9x5zDHqJvdXAH5leW6y88YLHPfAOr5Rmmt550+9WbHw88cN6CTLNeDQcdAGUsAgORxs6Oc2LLFLMfH6yeFHD1qkty9e4O/dmOC3G7/k5Nuo+H0aenAAfPzrbcuf06rbW+6qX67/n5petrcLXx2Np5vDfnQh8zywIH6Mj7+uPnZawPgxRfNcu3acLYdGjLLxx5z1508KR0+bH6+/npv5QKQbqc7bwKkzvbt0vCw+3hszNRpCwvJlQnFsCAzGAVItIvC1m27KKr2y+nT0vr1ZtBpdNR8AxWAeNFmAcJD/hIu+nUBZMGSpO2StslMmpG9HJa0Q3xQBOlBnpIuYeU5APLLy3jJdpmcwzEmaa39XCBMS0tm/NipayWzHB42X2TADY8QJcaPgfShfZkutC8BeLUg02Ycq1nn9GN7uPwiJ6jHwxXnfDw/246Pm+XRo/V/l0OH6n8PpJmfMVjmvgEG9Xy4oqjnl5bc9+gcr1p+5rgBeRZkDJSxBABICavB1NSUZVYTWYtKRZa0PMplWWfOuNs56xuf37i+XHbXjYy0f267/VcqzffTbPvGbZ2oVt1tjh2L53jWvv/acI5Fu2PnxMiIWV97/FuFl22r1dblmp5O/hwkgoUka2pqyoqKJGvK2w2Gcxfv/m9mLE7Z5R6P6PWHJGtoaCiyc65bQ0ND1tCQ+z9SpGhXz6Y5pqdNuScm3HVzc63rTb8xNeUcl2i8m/8WMLJ6nXTimOrzobCPTZT1M+2u6IJ2UbjRTbuom/ZLu2M8MdH8NeuuByk4F/MSUdfDlmXnfymoV5KIrNbFUbdZphT9eZcVRW4fFSnIX8IN+nWJtAX9v9FFVnOpabvcE5LlfEFiVbIqCifHirr/l/ykWEGeEl106sNo9ns/eQ6R74g6vyjiuElW8wonvIyX1OYgzro55zrSxb7j6Mcpcv6R1T7v2vHjatWsq1bdunp8vLvXZ/w4uijC9bCbYxNl/YtiM+eXucblNWhfRhe0L/3H0FC650/mEflV8uXwG1W73GWZ+QHOunF7/XRIx4b8yrKykAdQj4cbcc3H87PtmTOtt238O6ctoq7XizivLat1l58x2KjmvqX9czqITpY/F0A9H250O2+t1fNbvUc/c9w6/S2zFlG3J4rYjs1DDuCs6zQGGvZYAvPeASCwu3qE3BgdNXccHRlx101MSPv3S6tWBXs957V+/GPv+y+XzeNy2TweHW29vXOH73JZmptrvW1/v/vzpZd6K3+39u83x6/2/UxMSA884P019u0zSy/H38u2/f1uuRyVijQ/L23d6r1cANLtFXt5VaKlALw7eNAsb7/dXbdpk1k69RsQtr2SrpM0nXRBkDq0i8LVTbsoqvbL8HDnbQBEizYLEC7yl3DRrwsg7eyuNO2U5Fwm+yXttn/evewZQHLIU9IljDwHQP54HS9xcpCa4TzZw3liOA9hc8aPd+5069z+fmm3nezuJulFBBg/BtKN9mW60L4E0Mn37eWQpNX2z/2Sdtg/H1z2DOQZ9Xi44pqP52fbVaukAweaH+cDB4L9nYG4+RmDZe4b4KKeD1e37e2ZmfrjMTLS/j36meMG5JXfMVDGEgAgZRpvf5TlO4kS2QjJ/90/T5wo1reGEMUKKf3f7D1n38nU+f+tSNZ8k+3m5X5rh2S+0aPx2zvevQZI1kzNdjNN7qiqDs9v3K7aZttW76dsP+7mfTeGPESn46025eo20n7H+DC+mXNuzr1DtWTuYj0/v3y7+XnzrZHvnrPl5d9WUVtvzcy4283MuNs430wptX9+43bOt1g227bV+ymXzeNu3nez61DHc9bn38A5Vo3HI0hk4Zs5uU7Ge510XmNG7d9HNxF1/Uy7i6BdRGQloq6HLSucb8CiLs5Xm4VvuHCF0T4iiLCC/IUgggX9v+RSfiKMPo6o+3/JT4g0BnkKUbSIrf86QJBXZGu8xDmujcfOT8TRj8P4cfv3k5Xx407vyU8wfsz1sNVrZHn8GMVmzq/uro1EOEH7shgxNJTu+ZN5RH7V/v2kMb9yjuGpLv9u5FedkQeEF9TjxYyo6/Vu5rVRd8XfN9DptWvLqDbvIWik/XM6iA6fC4g+qOeJZucE46UmyAGWR7sx0CjGEpj3DgCB3bXs6klyTUQdQRoXlYp5jpcJNwSRtYi6cSV192EXJ7lvFnMet6ttGDjrmm0/bzdkgj6/3KKxU7uu2es7Dagg77tZdNvIchqq85I1UfOcCS1vSAaJtHeidjtZ1ZlQ2vRvN+dtu9oJp++ec022n59366ggzy+Xl18PGuvIZq8vmfVB3ner61DHc9bj8a+d/BvGjY4sK/2TVblOxn+dbPV6Qf+GrV6Tmx0RUYbf66tl0S4ikoks3OyIujj+ujjqNguDPi5uJkCkKchfCCJYRN2+lOj/zVou1SpONDkeQYKbHRFFDPIUomgRW/+1zyCvSD6v8Pqc2onT3eYeWbjZEePH7d93q+tMx3MzwN/C+XBJt+PIjB9zPewUQZ7j5TX5MD6iYs6v7q6NRDgRpJ6jfZm94GZH8SO/ql+XhfyqXLPNdM3jcck608XfkvxqOfKA8IJ6vJiR1psdUXcl3zfgRLMx2KjmvqX9czqIDp8LiD6o54lm5wTjpeQAjeF3DLSbHKM2mPcOAIHd1SMgxUolE2NjUqUirVuXdImA4hm0l6fkZvDH7HWHm2x3rGa7U/a6bU1e9zlJVXu7OXvdenvZuL7Z8ydrynRKUkXSrKSjbd7LUUlj9rbOPqr24zFJC03eT6f33YyXVpYX6yUN1zwelrRd0pLH5xfVoP3HO1XzlTLH7D/e4cPLtzt2zN3ulH3Sbmty0j33nFS1e6/n7JNzvX3SNq5v9vzJSbdMp06Zem12Vjra5qQ9etStA519VKvm8diYtFBz0np93814aXl7ddVV0vi4VC6b43DokPfnZhXXyeSuk0BR0C4C2qMups0CIH3IX4DsIJdKT7/GAUllSZsDPh+AN+QpQHTIK9KTV3RylaRxmdxjm6S8D+cxfpzs+HGtAwfMOPLmnCe9XA+zcz0EgG7QvgTiQ34Vf341ay/3yLx35/FuSTvEnABkH/U4okbdlZ6+gXZjsMx9A/KJeh5JIgdINgco2hgoAOQBNztCqpXLZjk+Lo2OJlsWoKjsf0MdlmmkLEm6Vqah8FDNdk7j4VKZxsqsTEOolU9L6rd/3lSzfneL9Y3GJa22f14taWdNOVt5qsk++u3HkvRkzbZe33cUnPLUNlgtSdMyx/VIxPvPOqfuOHzYTPZcWpKuvdZMuHyo5o/nTMK89FIz6XN21kwobeXTn5b67RNnU83JuXt38/WNxsel1fZJu3q1tHOnW85Wnnpq+T76+81jSXqy5qT1+r6jtmmTtGuXNDMjTUyYibvtJuTmAdfJ+K+TQNHQLgLaoy6mzQIgfchfgOwgl0pHv8YemYlAo3LLDiAa5ClAdMgr0pFXeLFJ0i5JM5ImZCb75nk4j/HjZMePHXv2mA+XjI66Zc8rrofZuR4CQDdoXwLxIb9KNr86I+YEIH+oxxE16q509A20GoNl7huQb9TzSBI5QLI5QNHGQAEgD7jZEWLn5xu+ZmbMtrt2RVsmAK057frdkm6WuVN5qyR/j6SLZO4MOyjTMdjKqhbrvc5pu7zhsdPg2tfmOU55BiSVamLAXr+7Zls/77tRyUO04zRYr21Yv9VeHvRYjqJyOqN275Zuvlnavr31zXb27JEuush8w+bgoJlc2cqqFiet14mYlzectM7E1X1tTlqnPAMD7t3FSyXzWHInrUr+3nej2tduFUHcfrtZfvGLwZ6fFVwn479OAnlAuwgID3UxbRYA8SB/AfKJXCr5fg1nku28JL5QEAiGPAVIB/KK5POKIOzhPOV5OI/x4+THj50bHc3PF+NbtLkeZvN6CAAS7Usgrcivksuvdqv+OG22l8wJQBpRjyNNqLuS7xtoNwbL3Dcge6jnkRXkAMnnAI4ijIECQB5wsyMAQFvrZDry5mXu4jor0+gYlLlzrGNSphEzImnO3v5MrCUNl9f3nYTZhPefduvWmY6p+XlzJ+7ZWTN5c3DQfAOnY3LSTKgcGZHm5sz2ZzJ80np933FyJvLO5vyk5TqZvuskAKBYqIvTVxfnPP0DACBXyKWSy6UWZSYuLUg6IW50BADIPvKK9PXReOFMgs5zfw7jx8mNHy8umhsdLSxIJ04U40ZHEtfDrF4PAQBAepFfxZ9fVexl4wdni9CGBIAwUHdlewyWeg4AEBQ5QHrGB2i/AkA2cLMjZEKQbwVLi6UlMyHKeQ979kgnT7be/tAhM7GoVJLuvDO5G1QAjdZJ2iXplEwjalbmzrGOYXv5kKRN9vbnRFie0w2PnX+rSuOGNUbsZVXu3dgbo1Gn991Mq9dut59agzJ3nV1qWO88HhG8WLfO3In71CkzGXV21nwDp2PYPmkfekjatMlsf06EJ+3phpPWqQsqbU7aEfuPXa26dyJvjEad3nczrV673X5qOfXWUsNJu7hY/z7yjutkfNdJIO+y3P6pNTvr/X142fbkSdOeco7P5KRb1wASdTFtFgBpU5Scxm//L5BW5FLx9mssSNph/7xfy79BDUC4spyXLC3Vjx8PDtIngvQjr0jneEmr/hznclKE/hzGj+MbP5bMfKcddtK7f790eQGTXq6H6bweAkA3aF8CySK/ii+/utJeNr5H5gQgT7Jcr9fyMu+Ozyglh7ornWOwzH0DiqFIdX2thYV8vO+sIwdIfk57kcZAASDLuNkRELHt290JUZL5Fri1a5t3EA4OStu2mUaIJO3bZyYYHToUT1mBZu6USfiP249XS1rTZnunsbMkcyfWqEzKbWidlnTA/vmmNs/ZYi/H5TZYJOmozHvcW7PO7/sO05C9PNKw3nm8RWjnzjtNx8xx+4+3erW0ps0fz5k0urRkvtEyKpOT7oTV06elA/ZJe1Obk3aL/cceH6+fWHL0qHmPe2tOWr/vO0xD9kn72GPuuqUl9z1uyflJy3XSiPM6CSD9FhZM+yasbRcWTDtqbMxdNzxsPijReLM9FA91sUGbBQDC5yVP8dP/C6QRuZQRZy51WmYizzpJo5JWxbRfANmztGRyjdrx49lZt0+ED6QibcgrjLSOlzj9OTXDeVqSezzy3J/D+LF5HOf48enTZr7TunXS6Ki0qmBJL9dDI63XQwAoItqXyDryKyPO/Op6ezmp+g+MOnMCbo2pHADa8zKezWeUkkHdZaR1DJa5bwCyws98fMm07zt92QGiRQ5gJDGnvYhjoACQB9zsCIjQoUOmU3Biwv1ms7k587t9+5pvOz5e/w1s09Omc7HxG92AuPyRvbxOptFRknSxvW6iZrtpe7nW3mZAUs1n0RXFF9pfXFOeMZm7yW5qs/0me5sxSRfJfT83SypL2l6zrdf3HYXNdnm21ey7ZD/u9B4h/ZH9x7vuOvdO3Bfbf7yJmj/etH3Srl1rthkYqL+BwskITtqLL3bLMzZmvpVzU5s/6KZNZpuxMemii9z3c/PNUrlsJqE4vL7vKGzdasozPOzue2BA2r2783vMA66T8V8nAaTb8ePeB0q8bLu0ZLYpl803T1uWaTONj5s21JHGEWcUDnUxbRYAiIKXPMVP/y+QVuRS8edSf20vx1SfS9UGAEimz8PJNZzx42rV9LvPzro3xQDSgrwi3eMlW2XKPiy3nAOSdiv//TmMH8c/fvzXdtI7NubuuzHyjOthuq+HAFBEtC+RdeRX8edXq2WO55jMcaydEzBilxVAsvyMZ/MZpfhRd6V7DJa5bwCywM98fMef/Vk0ZYF35ADx5wBFHgMFgDzgZkdAhA4eNMvbb3fXOZOSGj/s4my7Y4fU3++u37zZLJ2JQEDcrpU0L5PcOyqSZiTtrFm3VfWNj4qkE/ZzJemZkMs1KveOtWVJc/Y6L8+blhlsc0xI2q/6u7d7fd9R6Je5e+y03AHBEXl/j0V37bXS/LyZjOGoVKSZGWlnzR9v69b6SZyVinTihHmuJD0T8kk7Oup+82e5bD78OOrhDzo6agaVRmpO2okJaf/++m/A9Pq+ozIzY8pZtk/akRHv7zHruE664rpOAkivvXvNByecD4WEse33v2+WQ0Pmm6cl02bascP87LSlUFzUxS7aLAAQDq95ip/+XyCtyKVcceVSwxG/PoD8cHKNnTvd8eP+fvNFA5K7BNKCvMKV1vGSGRWzP4fxY3ddXOPHwwVPerkeutJ6PQSAoqF9iawjv3LFmV9tlXRMbjnLMuV+KIZ9A2jP73g2n1GKH3WXK41jsMx9A5B2fubj1z7nxz+OrkzwhhzAFWf7tahjoACQC1aDqakpy6wm8hhzc7JGRmRJJioVWfPzy7ebn5c1Pu5uVy7Lmp6u38b5nWXJmplxt5uZcbeZnna3a/f8xu2q1dbbtno/5bJ53M37bgxn+3bh92/gHKt2x6NZOUZGkj9/iGhCkjU1NWVFRZI15d6IP/Px7v8KETiGJGtoaCiyc65bQ0ND1tCQLCsF/59hRND6gnBjaso5htF4N//NSXCdDO84Rlk/0+6KJ2j/xN/+kdxj0uk5Xrd1/janTiV/ThUxoq6HLcvO/1Jw7Q+zDqEu7i6mFP15lxV5ax8RwYKcJt05TWO06v8lihv0//oLcqnuI+r+X/KTYgd5SfJjzZ3eE1GMiK3/OuNBXhFPxNGPk7f8g2t498H4sb/gehjecYyy/kWxmfNLlpWCa2xcQfuS9mWSMTSU7vmTeUR+RbQ6juRXlpWHPIB6Pb3j2Z1+l4fPKEVdr+dlXht1VzyR9s/pIDp5/1wAdX166/raskqmfEVp5zNe6i3IAeIJ5r0DQGB3Lbt65j25LnI4DYBmUZuUt9uutoHgrGu2/fy8SeCDPr9cri97syS72es7DYcg77tZhNG4cKK2sdbsgy7lsvldY8OqWi1OI6OoEXXjSuLDLkR9pL0TlcmqRGMwWdVfcJ0M7zhys6NsB+2fZNs/rd5HkG2dtpJlmWPqPB4fl3XmTPLnWt6Dmx35D+ri7oNBH1fe2keE/yCnyU5O06n/lyhu0P/rL8ilug9udkREFeQlyeclTpw4Qc5R9Ig6v8jLuAl5RTzBzY78Rzd1AGGC8WN/wfUwvOPIh/ERFXN+ybJScI2NI2hf0r5MOrjZUfzIr4hWx5H8yrKyngdQrydfr7d7ThE+o8TNjrwFdVc8kfbP6SA6ef5cAHV9uut6y1rets9LHe/luDBe2jnIAeIJ5r0DQGB39QiFMTholqdOubXosWNm3eHDy7c7dszd7tQps27btuWv+9xzUrVqtpubM+vWrzfLxvXNnj856Zbp1CmpUpFmZ6WjR1u/l6NHpbExs62zj2rVPB4bkxYW/L/vZrxkIl5ddZU0Pi6Vy+Y4HDpU//uhIbM8csRdt7RkngMAAADAH9o/ybZ/wjQ7a5Z79phj6jzevVvascO0mwAAyCtymuzkNJ36fwEAyDrykvTkJQcOmJxj8+ZgzwcAAACAJNG+pH0JAMgP6vX01OvN8BklAEC3qOvTXdcvLZn59JWKtHVreK8LAAAQF252VCDlslkePmyS86Ul6dprTYL80EPudk7SfOmlJkmfnTUNgFY+/Wmpv9/8vGmTu3737ubrG42PS6tXm59Xr5Z27nTL2cpTTy3fR3+/eSxJTz7p/31HbdMmadcuaWZGmpgwDa3aBtTmze4HYUolEwMD8ZUPAAAAyBPaP8m2f6Jy5oz7N5ueNn+v2skYAADkDTlNdnKaTv2/AABkHXlJOvKSPXvMZNvRUbfsAAAAAJAltC9pXwIA8oN6PR31eit8RgkA0C3q+nTX9ePj5lh/+tNJlwQAACAYbnZUIKOjZrl7t3TzzdL27a0/bLFnj3TRReaOqIODZkCrlVWrmq/3Ovh1+eX1j52Gxr59rZ/jlGdgwO10q+14cxoZkr/33aj2tVtFELffbpZf/KK7rr9f2r/ffBBGMo2i6Wm3/AAMyw4gK8K+8zbQCddJwKD9k572T1h2764//s63Sx48mEx5gFaoiwGEiZwmmzlNs/5fAN6QSwHpRV6SfF7ifBB1fl5at87fc4EiIq9AWjF+jLhxPQSQNrQvaV8CWUd+Bbio15Ov19vhM0pwUHcBCIq6Pr11/aFD5j0dO9b6eALkAACAtONmRwWybp2ZLDM/79618+abTeNhYcHdbnLSJLojI9LcnNn+zJnkyt0tr+87Tk7Da3a2fv2qVeZOspZlvgF861bp9Gnzu/HxeMsIAAAAZBntn/S0f7pVqZhl4wBWq3YVAAB5Qk6TzZyGPAUAkEfkJcnlJYuLZnLwwoJ04gQfRAUAAACQbbQvaV8CAPKDej3949l8RgkA0A3q+vTW9du2meV11zW/kVIavugYAACgE252VEDr1km7dkmnTpnGw+ysuWOqY3jYLB96SNq0yWx/zjnRlcfpKHOcPGmWzgdamxkZMctq1f3Gs8Zo1Ol9N9Pqtdvtp9bgoGkULC3Vr19crH8f7bZ95RWz/PVfb78vIM1KdmRNqSFarW+2jV9LkiYlDdqvMyjpkL2+U3kQjax27LS64/fSkulAdNbv2ePWuUE5r+nUYYOD5u7gtXVZVN82kkdZ/d9udW3ycl3rxqyaHy+ulWhE+ye+9k9UrrzSLBuPnVPf1LargG5kte6g3QIUAzlNOnMaP/2/QJ5ltd6Ps09jyX6N2teclLTooTxA2pCXxJuXLCxIO3aYn/fvX/4tpUAeZbUuTNt4SeP+nXLtkdQ4REge4k1WxzvbjR8fOlQ/1js56bZpg2D8OFxZ/Z9M2/WQaxyQXrQvaV8CcctqPtAunzkp085zftfY7+wXcwIQFPV6tsaz+YxSdmT1Wpu2cdhW5fIy5w6AQV2fzroe+ZXVeijuHKDTGGgzjCUAQLpws6MCufNO01F1/Lh5vHq1tGZN6+2dJH9pKdo7dk9Oug2M06elAwfMzzfd1Po5W7aY5fh4/SSbo0fNe9y7113n932HaWjILB97zF23tOS+R+d9tNr25Enp8GHz8/XXR1dOAN6d7rxJIPdKGpZpMMlebpO0PaL9oXi2b3c7ECVz1/S1a7u7q/i995rXnLVP3NlZc3fw7Zy4ULTXtQWZzi2gHdo/5nGc7Z+oOG2hycn6iRdHjpjlrbfGXyYg7Wi3APlBTmMepzWn8dP/CyA7ws55luznbmt4zWFJO9TdB0+AOJGXmMdx5iWnT5vJsuvWSaOj5hu4AWRP0uMl2+39O8YkrbWfi+JaWjJjutu21Y/1Dg+bmyAEveER48doJ+nrIYD0oH1pHtO+BNCtBZn23VjNOqffOegHRpkTAL+o183jLI1n8xklJCnJcdio5tMBeUddbx6nsa7vdCMlbqyENImirRlkDJSxBABIH252VCB/9Edmed117rdjXXyxWTcx4W43PW2Wa9eabQYGzA0RHCe93N7QkhRoigAAIABJREFUp4svdsszNmbuorppU+vtN20y24yNSRdd5L6fm2+WyuX6STJe33cUtm415Rkedvc9MCDt3r38PW7evHzbtWulffvM32T16mjLCqA1y45a4zXrrRbbeLUgaZ+kiqRT9uuckjQi03hzLrvd7APFU9sxdeiQmUg6MeGun5szv9u3L9jrLyyY51Yq5i7llmWWIyNmX06+QAdZcdReo7xe14I4LqndzfC5VsJB+yf+9k9UVq82f6exMfP3cd7Xtm2m3imXky4hkA60W4B8IqdJd07jp/8XQHpF3adxxH7uhKSq/ZpVex+zkg40KQeQRuQl8eclf/3XZjk25u67MQCkT1rGSyTzjahOHuKUyx4iVO0QIXlIMdSO2x454o4fO99iXa2a+nF21v1giB+MH6NRWq6HXOOA9KF9SfsSQDC1ec2STA5UlptfVWXmCMzK9Ev7xZwABEG9nu7xbD6jhKSlZRy2Vqf5dNRzQD3q+nTX9UBaRZ0DeB0DrcVYAgCkEzc7KpBrr5Xm501S7qhUpJkZaedOd93WrfVJd6UinThhnitJzzwTbrlGR907tZbL5uYLo6Penjc9bSbFOCYmpP376791xOv7jsrMjCmn8wHckZHm77G/35S98djPz5u/CYB0eMVeXhXiaz5nL7dLcsYMVss02iTphRD3hWI6eNAsb7/dXed04gW92dFz9om7fbs72LV6tVsvv8CJW2hRXdf2SrpO0nTwoqFAaP+46+Js/0Rl61bp2DH3/ZfL5ng89FCy5QLSinYLkB/kNO66tOY0Xvt/AWRDFDmP3TWnnZL67Z/7Je22f9697BlAOpGXuOviykuGhztvAyDdkh4vcfKQmiFCOfP8Aw4RIiec8eOdO818Jcksd9vJ6e4ASSrjx2gn6eshgHShfemuo30JIKjv28shuflVv6Qd9s8Hlz2jM+YEIAjqdXddGsez+YwS0iTpcdgo5tMBRUBd765LY10PZEGUOYDXMVDGEgAgxawGU1NTlllNENGG7JsdJl0Ogkg6JFlTU1NWVCRZU+6X43kKSdZIi9+N2L+3v9zPmpes8Zqbmpcla7rJ66nN407r52r2W7Yfe30fncLL8xvLIh9l8BKVhmPqxBl7fcXjcfIaQ5I1NDQU2TnXraGhIWtoKNj/0shI89+NjNjHuGoez8/LGh+vOW/Lsqanl79ebT3Vqt5qtX5uzt1vuWwee30fHc9bD8/vtJ+ZGbNd4/v2GpVK/TF14swZ+7ytBCtXs5iacp4bjXfzX5/BtbJ1efxe1/wc85kOx6HTcfKzryjrZ9pdxQvaP0RWI+p62LLs/C/gtZq6OJ/tlilFf95lRdD2EUFEFeQ0BOE/6P/tvD5NeVRUfRp+ypD2/l/yEyItQV5CFDli67/2UZ+RW6R3vKQxZuztG4970Dwkjn4cxo89nJsenu/nuAWpYxk/5nrYrjxpuB5229aKuv5FsZnzK9g1keg+aF8WL4aG0j1/Mo/Ir8LPr5z3eqqL/KYx4p7LTH5lkAeEG9TrxYuo63W/89qou1qXJ+lxWL/z6YLUc2n/nA6iw+cC4gvqesKJqNsTjJdmLwfoNAYa5VgC894BILC7egQAQINxmbuYLjasX7TXj8vc8XxW0nrV3/F8VtI2SYdCKsseSTfLvavqrP14T0iv79d37eW/kDQpqWTHpKSlgK85Zi/7G9avavg92hsfl/btkxYbTtzFRbN+fNx8Q8XsrLR+ff23Uc7OStu2SYdCOnH37JFuvtns13n9m28265O2d69UKkmDg+aO5EG/mWPMPjH7G05c527mYwU4cblWthbVdc2SVA74XABA/lAXt0a7BQAAtEMe1VqcOc9Je8m3hgEAso7corU0jZfslekfGpTJPwIOEWYK48f+nbST1OkASSrjx1wP20nT9RAAAGQH+VVrz9jL1TLvcVCmzbdXy4+XV8wJAIDuUXe1lvQ4bBTz6QAAcJADtBZ1DuBlDJSxBABIL252BABY5hZ7ebRhvfPYSe4H7eUxubctPWWv2xZCOY7KNFgqkqr261ftx2OSFjo838vtZINaL2m45vGwpO2iozNJt9gn7tGGE9d5XLZP3EH7xD12zL2F7in7xN0Wwol79KiZqFmpSFX7tsPVqnk8NiYtdDhxvdzytxtXXWUm7pbL4U7QLSKulQAAJIu6uDPaLQAAoBnyqHQ4IHOsNyddEAAAukRukQ1XyUykLivcCdNpxvixfwcOmOOymSQ1EK6HAAAA4SK/am3WXu6ReY/O492Sdog5AQCQFOqudGg3Dst8OgBAFMgBklPEMVAAyBNudgQAWGadTIJ/sGH9QUkjki63HzuNlEtlGjuzMnc2D8tT9nK33Lu39su9e+2TIe7LK2fftY1KS+bOr7OSjiRQJhjr1pmJlwcbTtyDB6WREely+8R1JnxeeqmZODo7K02GeOI+ZZ+4u3e731rZ3+9+E+iTSZy4NTZtknbtkmZmpIkJM0G3cYIvvOFaCQBAsqiLW6PdAgAA2iGPSt4emUlEo1r+zWUAAGQNuUU2bJK0S9KMpAmZyb55HyJk/NifPXvMzZdGR91ywh+uhwAAAOEiv/LmjJgTAABpQd2VvFbjsMynAwBEiRwgOUUcAwWAPOFmR0hM2N8uBqC5FT3BLvV/ItNgOmk/Pmk/3tKw3R5JF8nc4XxQpmMwLM5rDUgq1cSAvX53syfVKHkIv5xG5bUN67fay8ZGaRq9UQryzuP1xhvByvgnf2Imn560T9yTJ83jLQ0n7p490kUXSevXm2/qHAvxxHVea2BAKpXcGLBP3N0dTtza57SKsNx+u1l+8YvhvWZUVqyILm0955xzJElvB3gu18p8cs4F59wAwkD7B2gvaI5KXdxcHtotQduyAKJFTgOkD/2/2evTcCbYzstMdgpbFvp/gTCQlwDRCTJuQm6RLfYQocIaIoyjH4fx42jHj50bHc3Pm5tEZQHjx61xPQwf48dAvtG+BKJHfhVdfrVb0qqax5vtZdrnBJBfISrU64iC37E36q7ktBuHjWM+HeO0QPSo6xEXxkuzlQM4wh4D9YN57wAQDFdPAMi5/ve+Vz8P8LwP28tn7OULDeslc+fYMZk7zM7JdAqeCVLIHJkN8JyKvVxqWL/U8PuwVHt7dcEFF4T8quE5//zztbTUG+i5H7ZP0GfsE/eFF+rXS+ZbOMfGzLd1zs2ZCZtnCnriOt/IORvgxK3YJ+ZSw4nrPK6EeOJWq9LAwC+F94IN+u0D0fg/6AXXyubivq6FrWovB5xZ5gCASJ1//vla6g2Y/9lL6mJ/0t5uqUoa+KXo8j8AAPKE/t9wRZnzLMpMWFqQdELR3OhISn//LwAg/YKMm5BbNJfW8RLnm1yD9BE1iqMfh/Hj6CwumhsdLSxIJ050d6Mjxo8NrofNpfV66BXjxwAAdIf8KnxO/tTfsL6b9l7ccwIk8isA6RdkXht1V3NpH4cNpa+UcVoAyA3GS8MTZ1szzDFQP5j3DgDBcbMj+BbWt4LFrd23mh06ZL6ZrVSS7rzTTOLpxtKSmQzl7GvPHvdb4lpt6+x/cNCUp3byT9jfyIZiWXPZZXolwPP6JU1IGpbp/NtmP64dGBu2lw9J2iTTKRj0OzYWm6wbsZdVuXdSb4x2Wj3H6/ObGZS5C22rBtaI/LvSXjY2Tn9oL1cHeM12XimVdOmll4b8quG57LLL9PLLwS52/f3SxIQ0PGwmZm7bZh7315y4w/aJ+9BD0qZNZsJm0C+HWWxy4o7YJ0G16t41vDHaafUcr89vxqljGieWOuUfCXDiXmmfuI0TfX/4Q7NcHeKJ++qr0mWXRXfOrlmzRpK4VgZ8fjNxX9fC9qq9/OAHP5hoOZAOWc3BW7Uh/LZVattKzdoq3ZSp07dPe9k/baV8uOyyy/RywD8gdXFzWW+3vCrpshS3WYAsympdGUZOE8TsbPvjRZ8u0oT+32z0aSxI2mH/vF/S5QFfx4u09/+i2LJaL3qp1zvlD0G0ek3yDEQtyLgJuUVzSY+XtOojco5fkD6iRnH04zB+HP74sWTmRu2wk9T9+6XLu0xSGT82uB42l/T1sFuMHwPpk9X2EO1LFBX5VXT51emG9VmaEyCRX8GV1boojLrdy9hzEJ0+I0Ue4E2QeW3UXc0lPQ4bxXy6RozTAq1ltb5JWzve4WXuHHV9dxgvTXcOEMcYqB/MeweA4LjZEQpvcNBMZpq1b9e4b5+0fr3p3Atq+3Z3MpRkvgFu7drmN1G6916zrbP/2VlTnu3bg+8fqLXh+uv1fF9foOfeYC8vspe/12I7pz28JGncw+uW7eXxmuf9VZPtttjLcdU3wI7KNEj2ethX2Ibs5ZGG9c7jLfLvQ/bygNyBx9OSHrd/vibAa7ayKOn02bO65powXzVcV199tU6fPtt0IqgXN9gn7kX2ift7LU5cpyNnaUka93Dilu0T9/hx93l/1eTE3WKfBOPj9ZNZjx41HUR7Ezhxh+wT97HH3HVLS9KBA+bnLQFO3A/ZJ+6BA9Jp+8Q9fVp63D5xwzzFvvOdPm3YcH14L9jgN37jN7RqYEDPB3w+18rl4ryuReF5SasuvFCrw5x1DaSE17bK4qLZtratVNtWCVpPt+PUtUntH8m5+uqrdfrs2aaDLl5QFy+X9XbLd/r6tOH66PI/ANnnp//Vr4UF02fcDn26SBP6f8MVRc5zWtJ6mQlKo5JWdVPADrLQ/wvkkZf8IQ2vCXgVdNyE3GK5pMdLnD6imiFCLdnlkYL1ETWKox+H8ePwnT5t5katWyeNjkqrQkhSGT92cT1cLunrYbcYPwYQF9qXyCvyq/A52fCk6j/c6cwJuDXAa8aZs5FfoSiSGnuO4jNSRRV0Xht113JJj8NGMZ+uFuO0QDEl1Y6Pcu4cDMZLwxNFDhDHGKgfzHsHgC5YDaampiyzmiCah+ybMCZdjjDKPT1t1o2Py6pWl68/dcr/fpznTky46+bmzLqRkfpt5+fN+krF3depU2Y7SdaJE/k49kT7kGRNTU1ZUXniiSesvp4e62fevvBvWYzY591Ik99Nd7hZ6wl7u3fP3TbPG2+ynSVZlRavXZasMwHfk9doVp6qve9mZap4eH6raPWazY67n9dtjEcka+C977XOnj0b2TnXrbNnz1r9/e+1Hnkk+P+Vcx1tvO5alnudbnnennD/N2uvuc2eNz7e/NpcqbQ4b8uyzpyJ/prSrK4ol1uctxVvz28WrV6z2XEPWof9wz/I6uvrsZ544okAZ5N3n7zjDuvW3t7A1wuulcvXe72uBb2mdXpeN9fKW/v6rE/ecUek5xztruxEVnPwdu0fL22ViQmzfnq682t0G067qLb943f/Wf07ZSGmppxjG52zZ89a/e99r/VIF/URdXH9uiy3W/5Bsvp6os//smJoaMgaGkr+WkBkP7JaV3ab0/iNY8fqr2/NtqFPl/AbEv2/Wcqj/OQ8XvOdiQ7HsfE1uunTeETR9/+SnxDdRFbrxXbl9pI/+A2vr5nV40l0H1HnF5YVfNyE3GL5+qTHS7z2EQUpQ1z9OIwfdxfNyuP0wbfNUds8v1UwfuwG18Pl65O+HnbT1opj/BjFZvK74Nf6IkZW20O0L9MRQ0OyhoaGLMSL/Cp4tMpjWr3vbvKruOYyk1+5yANMZLUu6rZu9zv27CX8fkYqq8feiajr9W7mtVF3LV+f5Disn/l0fsrgxCNK/+d0EB0+F9A5slrfpLEd73fuXFaPvZe/DeOlxc0B2r1ms3rdzz785gDMeweArtylxjUk10SnyGqC26zcziSb2k48yzKPG5N+r9HqNZvt35k81NgJ6XRaNn6wN6vHnmgfUTeu3nzzTevX3vc+68sBGxlz9nl3rMXvazsIKzKNqnn78USbJH+6plHRbjtn25Ga308o+sZVu/JUG8o/Yh+nbho3Z+z35bxm2X5c7fJ1G+OjK1dad915Z2TnW1g+9akR64YbVlpB/6+cjppjx5r/vnbyZqVirsPOtde59je75k5Pu9f5dts52zqDTc72UU9UbVeexvKPjJjj5Of5jXHmjHlfzmuWy+ZxYx3o93Vr48tflvVrv/Y+68033/RzCvn21FNPWb09PdaPA/5vca1cvt7rdS3oNS3sDiYnfixZvT091tNPPx3pOUe7KzuR1RzcT/un2bbt3neYx+TMmeZtL7/7z+rfKQsRx82OLMuyPjUyYt2wcqUVtD6iLl6+Pqvtli9L1q+9L/r8Lyu4mQARVmS1ruw2p/ETzgdSaz+s2mw7+nQJv0H/b/byqLD7NOQhwsijLMXT/0t+QnQTWa0XW5Xba/7gJ/y8ZlaPJ9F9RJ1fWFbwcRNyi+Xrkx4vaTx+rfqIgpQhzn4cxo+DR7s+9bY5apvntwrGj93gerh8fdLXw6CvG9f4MYrN5Hf+r4lFjqy2h2hfpiO42VEyyK+CR7s85lhNmcp2GbvJg+KYE0B+VY88wERW66Ju63a/Y89ewu9npLJ67J2Io14POq+Numv5+qTHYb3OpwtSz2XlczqIBp8L6BxZrW/S2I73O3cuq8fey9+G8dLi5gDNjkm7et3PPvyWgXnvANAVbnZUhJBaf6O1M4nGSW7n5+u/Zaxc7vzhDL+J8Nycu99yufmNFlq9j46dEB6e76WMnY6b35iZad7Z6HxzW2PjwvnAb6XivbxEdiOOxtXevXutNeeea70RQ6MkTxF0IK7xNdJSrmOSdU5vr/Xyyy9Her6F4eWXX7bOOae35WRTonWEUVdEUdcEKdcbb8has+Zca+/evVbU3nnnHeva9eutP12xouX/ENE88nat/NMVK6xr16+33nnnnUjPOdpd0QXtn/blaYxWbRVnIKTVa5fL4fy9KpXmr+V3/7SVoou4bnb08ssvW+f09rYc2CFaR57q4jcka8258eR/WcHNBIob5DTty9MYrXIav8d8ZqbzfunTJfwG/b/pjTzlUZbi6/8lPylWkJN0LqeX/MHvMff6muQZxY048gvGTfxHWnOLqN5D3P04jB8HD8aPg+E6GDzSej1M+/gxis3kd62vf3kI2pedy0n7Mr7gZkfJIL8KHuRX+ZbVPIC6vXM5oxh79vOevP7dsp4HxFGvM6/Nf6S17orqPWTpczqIRh4/F0Bd37mcSbbjG6Pd3Lms1/XtjhfjpemLouUAzHsHgK5xs6MihNNYaPw2MKcDbHzcPHaS2mZRm+h207hwOuMaw0snXBSNi053Le/2f6G2oea3sdDsd3ltXBQ94mhcnT171lp78cXW/aWSlWSyn7XotoF1TO6dcpMu19uSteHcc617du2K9FwL0z337LI2bDjXevttb/9LhIlu64pjx5Z/a0dS5br//pK1du3F1tmzZ604HD9+3Fq5YoX1/RRcf7IUebpWfl+yVq5YYR07dizy8412V3RB+6d9ORuPU6u2SqtBD+fbIpzBlG7C+SbtZgNOfvdPWym6iOtmR5ZlWffs2mVtOPdc6+0U1G9ZijzVxfeXStbai+PL/7KAmwkUN8hp2pez8Ti1ymmCht9+23a/I08h6P9Nb+Qpj4qz/5f8pFhBTtK+nH638RudXpM8o7gRR35hWYybxFGH10ZUuUVU7yGJfhzGj4NFt/UF48dcB6O8ljSLNLW14hw/RrGZ/K79NTDrQfuyfTn9buM3aF/WBzc7Sg75VbAgv8q3rOYB1O3ty+l1m6C/axd+PyOV9TwgrnqdeW3+Iq11VxTvIYuf00H48vi5AOr69uX0u43f8PqaXubOZb2ub3eMGC9NXxQpB7DEvHcACMFdPULu3XKLWR49Wr/eeVwum+XgoFkeq7nd9KlTZt22bd2X4+hRaWxMqlSkatW8frVqHo+NSQsL7Z/vJTvwa2jILI8ccdctLUnj4/5fq5mrrjKvVS6bY3joUDivC/jV19envQ8+qC/09uqlpAuTQSU7/HpW0s4UlEOSviTpR+95jyqf/3yIJYpWpfJ5/ehH79GXvpR0SbKpVDLh17PPSjtDPHGDluOll6QvfKFXe/c+qL6+vvAK1MbGjRu17eMf1/DKlTobyx7zJevXyrOShleu1LaPf1zXXnttiCVC3Gj/eNOprVIuS3Nz0sGD7rW8VDKP5+bc49iNL37RvM6mTct/F8f+kT6Vz39eP3rPe0T6F0zW6+KXJH2ht1d7H4wv/wPSjJzGG/pfAYP+3+5kPY+Sstn/i2wgJwGKjXGTYNKSW/jht8xJ9eMwftwdxo/94zrYnbRcDxk/BtKB9iUAifyqW+RXSBPq9vSK+jNSRcW8tmDSUnf54bfMjNMir6jrs4G5c9GjHRtMEXIA5r0DQDi42VEBrFtnEtaDB+vXHzwojYxIl19uHjsJ+qWXmkR/dlaanAyvHE89ZZa7d0v9/ebn/n7zWJKefDK8fXm1ebObzDuTaQYGwnv9TZukXbukmRlpYsLsp7GRB8Tltttu0+/feqvKK1fqp0kXpiB2JV0A29ck7S6V9KWvfEUXXHBB0sXx7IILLtCXvvQV7d5d0te+lnRpimNXCk7cn/5UKpdX6vd//1bddtttse77gb179dJ55+nuHtLkuKTglJMk3d3To5fOO08P7N2bdFHQJdo/3nhpq3z3u+a41JqdlV59tfv9Hz9uXqvdBySi3D/S6YILLtCXvvIV7S6VRPoXnzTUxT+VVF65Ur9/a/z5H5BW5DTe0P8KuOj/jV8a8igpu/2/yAZyEgCMm8QnLblFJ0n24zB+nAzGj7kOxi0Fp5wkxo+BsNG+BOAgv4of+RWiQN2eXlF/RqqomNcWr7TUXZ0wTos8o67PBubOxYN2bHyykgMw7x0AQmQ1ePzxxy1J1ltvybIsIi8xNydLknXihHl84oR5PDdXv12lYtY3C2ebTo87bdcu2r2HsJ7fuP7MGVkTE+Z35bKs6en22weNatXdR6cytfpd2GUiko+33jJ/08cff9yKw+uvv279zhVXWB/t67P+ydsNiomMx7xk9ff1Wfd+9rOxnGNRuPfez1r9/X3W/Hz7/yciH/FP/yTrox/ts37nd66wXn/9dSsJx48ft87t67PuS8H/MBFP3CdZ5/b1WcePH4/tPKPdFW3Q/vHXdmjWVpmeNuuc9lGn9X5jZMS8TrXa/Pd+909bKbqYmpK1YkWPFad7P/tZq7+vz5pPQR1BRB//JFkf7euzfueK5PK/NBsaGrL+8A9LVrv/UyK/QU7TfU4TNPz227b7HXlKsYP+XyLqSKL/l/ykeEFOEn7e4jU6vSZ5RjEj7vzCshg3IdxISz8O48fFCsaPiSQiifFjFNuKFT3W1FTra2FegvYl7cu0xB/+YckaGhqykBzyq+IF+VVrWc4DqNu73ybo7zqFn89IZT0PiLteZ14b4UQePqeD8OT1cwHU9eltxzeLVnPnsl7XNwvGS4kkIy3jpQCQE3ctu5Vgv32Ly6Wlxt8gyz78YbN85hmzfOGF+vWSuWvq2Ji5u+rcnDQ/L505E285k7BqlbRzp8k0ZmakrVul06fN78bHw9uPc/fY2Vl3XaVilo3/b85j5/fIr2rVLAdiul3+eeedpye+8Q394MILdWNfn34Sy16RlK9LuqG3V7fcdpvuu//+pIsT2H333a9bbrlNN9zQq69/PenSIEo/+Yl04419+sEPLtQTT3xD5513XiLl2Lhxo/Y/8og+VyrpM5LeSaQUiMM7kj4j6XOlkvY/8og2btwY275pd0WL9o8/zdoq27aZ5dat9ds6jxu/qcOPxUVp3z7T3nH23SjK/cOfalUaGPilWPd53/3365bbbtMNvb0i/cu3n0i6sa9PP7jwQj3xjeTyvzQ7//zztbTUm3QxkBByGn+a5TRRoE8XftD/iygl1f9LflI85CRAusSdX0iMm8BIUz8O48fFwfgx4pbk+DGKrb//vfr5z5MuRfRoXyItqtVeXXDBBUkXo9DIr4qD/KqzLOcB1O3di2rsOa7PSKVB3PU689og5edzOghPXj8XQF2fLXHNnUsDxkuRlDSNlwJAXiy72dGaNWskSa+8EntZEKH+fmliQhoeNh8s3bbNPK79YOnwsFk+9JC0aZO0bp10zjnB9re4uHzdyIhZVqutb2vYjpfbIvo1OCiVSssbk875/+u/Ht5rOsfEOQ6SdOWVZtnYiPvhD81y9Wr/+0e2vPqqWX7wgx+MbZ8f+MAH9M3jx/X6JZdoY1+f5mPbM+JiSXpQ0m09Pdpyxx2afuwxlUqlpIsVWKlU0vT0Y9qy5Q7ddluPHnww2DUf6TY/L23c2KfXX79E3/zmcX3gAx9ItDyf+MQn9Oijj+rLK1fqYytW6LVES4MovCbpYytW6MsrV+rRRx/VJz7xiVj3T7srWrR/mvPTVumkm4GQH/zALK+5JvhrFGEgJi1efVW67LJLY91nqVTS9GOPacsdd+i2nh49KJPjIl/mJW3s69Prl1yibx5PPv9Lq8suu0wvv5zd9hy6Q07TXJg5TRD06cIP+n8RhaT7f8lPioecBEiXJPILiXGToktbPw7jx8XA+DHilvT4MYptzZrLCjF3gPYl0uKVV0q69NJ4x8CxHPlV/pFfeZPlPIC6vXtRjD1H8RmpNIu7XmdeW7ElPU6L9Mrr5wKo69Mp6blzacB4KZKQtvFSAMiLZTc7+o3f+A2tWjWg559PojiI0g03mOVFF5nl7/1e8+1OnjTLpSVvd+0ul83y+HH3eX/1V8u327LFLMfH6xsfR4+aBHvv3s77CtvQkFk+9pi77uRJ6fBh8/P114fzmktL0oED5mfnOEjShz5klgcOuHdKP31aevxx83M3H/5FNjz/vLRq1YVaHfOnoC655BI9+9xzuuIjH9HVPT26u1RSNdYSICrflXRjb6/uLpV03wMPaPLhh9XX15d0sbrW19enycmHdd99D+juu0u68cZeffe7SZcKYahWpbvvLunqq3t0xRUf0bPPPqdLLrkk6WJJkraG1KqTAAAgAElEQVRs2aKnv/UtHRsY0Nq+Pj0iBqTywJL0iKS1fX06NjCgp7/1LW2pTdBiQrsrerR/lvPTVnGOxdGj9YMhhw7V/z6IF180y7VrW28T5f7hz3e+06cNGwI0jrvU19enyYcf1n0PPKC7SyXd2Nsr0r98qEq6u1TS1T09uuIjH9Gzz6Un/0ujq6++WqdPn206kI9iIKdZzk9OEwX6dOEH/b8IWxr6f8lPiomcBEiPpPILiXGTIkpzPw7jx/nF+DHilpbxYxTbhg3X6/nnsz+/ywval0ja4qJ0+vRZXUNnfiqQX+UT+ZU/Wc8DqNu7E8XYcxSfkUqrpOp15rUVUxrGaZFeef5cAHV9+iQ9dy4NGC9FnNI8XgoAuWA18clP3mHdemuvZVkichYjI7Iks2z83fS0+V2rOHHCbOc8bve88fHl21mWrEql+WuXy7LOnIn2vTcrT7Vq9t2sTNPTnZ/fKlq9ZqXifdtmfyM/ZSCyEbfe2md98pN3WEl5++23rYcfftj6lQsvtN7X22s9IFlnvN24mEhZfEeyPlkqWT2lknXthg3W888/n9h5FbXnn3/euvbaDVZPT8n65CdL1gsvhPt/ScQTZ87Iuv9+We97X6/1K79yofXwww9bb7/9dtO/edJ++tOfWp+6806rt6fH2tjbax2WrLMp+L8n/MVZyTosWRt7e63enh7rU3feaf30pz9N9Nyi3RV90P5Zvt5rW+XMmdbbNpbfbzvF+bu0OwZ+9h+kDIS3+Id/kNXX12M98cQTVpKef/5569oNG6yeUsn6ZKlkvZCCeoXwH2ck637Jel9vr/UrF6Y7/0uTs2fPWv3977UeeSTc/28iW0FOs3y915wmaI7Q6Xn06RJeg/5fIqxIU/8v+Ulxg5wk+DZR5STkGcWMpPMLy2LcpAiRtX4cxo/zEYwfE3FHGsePUVxPPPGE1dfXY/3sZ+FfX9MYtC+Db0P7svt45BFZAwPvtc6ePWshPciv8hHkV8HkIQ+gbu9uG69jz17raz+fkfLzummMNNTrzGvLf6RpnBbplufPBVDXB98mqna8n88uZ7mubxWMlxJxRNbGSwEgo+4qWZZlqcHTTz+tf/kvb9apU+/o136t8bfIsqNHpZtvlo4dk669dvnvJyel4WHzc6Uibd8u/eIX0vr10sSEtHOnueupZGpsx6FD0sGD0uxs++2cbZ95Rtq3zzyemJD+zb+RVq0K9702alWexUXpv/yX+vf9sY9J69Z5e34rtcdkZMTcFXXTpuXbOfufnTVRLpu4/Xapv7+7MiDd/vZvpYsv7tGTTx7VDc6tjhNSrVb1F3/xF5r4j/9RS6+9put7e3XNm2/qMkkXSlqRaOnQzC8k/YOk/ynp6ZUr9crZs/rtK67QvXv2aNu2bSo5F4ycsixL09PTeuCBUb344ktas2albrrprH7zN6Vf/mXpPe9JuoRo9Pbb0s9+Jr36qvTcc3369rff0sDA+dq581P67Gc/q4GBgaSL2NH8/Lz+/POf1+wTT+j8nh5tsixd9fbber+kC5IuHJr6uaS/lTS/YoXmSiX94zvvqHzbbfqzf//vtX79+qSLR7srBrR/mrcdvLZVlpakI0fcbctl820QmzfXt1X8tlO8bu91/0HKAG8efFC677736dSpv1Nvb2+iZXk3/xsd1YsvvaQ1K1fqprNn9ZuSflkS6V/6vC3pZ5JelfRcX5++/dZbGjj/fO38VHbyv7S466479T//5/+tp58+m3RRkBBymuA5TdAcodPz6NOFF/T/ohtp7/8lPykmcpL29Xm7baLKScgziidN+YXEuEme5KEfh/Hj7GH8GElI+/gxiuutt97SxRe/X//u3/1/uuuupEsTPdqXtC+TdMMNK/Xbv/1/6ctf/o9JFwVNkF9lD/lV9/KQB1C3B6/bJe9jz37qa6+fkfL7ummTlnqdeW35kvZxWqRXnj8XQF2fvna85P3zAFmu65thvBRRycN4KQBk0L9terMjy7J0/fX/h66//kXt3ft2EgUDQhdGYl4qJZvY561xUXS7dq3Qt7/92/r2t19ITYfXG2+8oSeffFJHjhzR888+q1f/9//Wz157Te9w0qXOuStX6l/09+s3f+u39JGbbtKtt96qD3/4w0kXKxHf+c539LWvfU3f+tZT+l//63v6+79f0htv8CGbtOnpKenCC8/XZZddog0bflebN2/WLbfconPPPTfpovn2d3/3d/qv//W/6smvf10Lzz+vv1tc1M//6Z+SLhaauOC88/T+Vau0bsMG3fKv/pX+9b/+13r/+9+fdLHeRbsLUYq77UBbKX/++Z+l3/qtc3XnnV/Qn/7pnyZdnDrv5n9PPaX/9b3v6e+XlvTGWfK/tOkplXTh+efrsksu0YbfzXb+l7RXXnlFv/VbH9LTT7/VdLIAkGf06SLL6P9FN9Le/0t+gqJJa05CnlE8acwvJMZN8iBv/TiMH2cD48dIQtrHj1Fsf/mXf6mHHvqcvve9N3TOOUmXBlGhfZms48elG2/s1fe+932tWbMm6eKgDfKr7CC/Cgd5QHblYY5eVvOAtNbrzGvLvrSP0yK9+FxAPqW1He93/1L26vpWGC9FVPI2XgoAGdH8ZkeS9Dd/8zf66Ed/VwsLb+uKK+IuFxC+bhPz48elF180d4lNSt4aF0X20kvSunUr9Mwz/6+u5ZMAAAAUFu0uRCXOtgNtpXx64IGS/tN/Wq0XX3xZfX19SRcHKLzPfGa3nnrqQf3N37yhnp6kSwPEhz5dZBX9vygC8hMUSVpzEvKMYiG/AAAAyLc333xTv/3bH9QnP3la995Lkp9XtC+T88470saN5+qmm+7Sf/gP40kXBwDqkAdkVx7m6GUxD6BeB5BWfC4gf9Lajvcji3V9K4yXAgCQO/+25dTTjRs3atu2j2t4eKW4iTDypFRyk3Q/nn02uYZF0DIjnc6elYaHV2rbto/TsAIAoOBodyFqcbQlaCvlz0svSV/4Qq/27n2QGx0BKVGpfF4/+tF79KUvJV0SIBn06SJL6P9FUZCfoIjSkpOQZxQP+QUAAED+9fX1ae/eB/WFL/TqpZeSLg2iRvsyfl/6kvSjH71Hlcrnky4KACxDHpB9WZyjl+U8gHodQFrxuYD8Sks73o8s1/XNMF4KAEA+lSyr9T0Zf/KTn+h3fudD+sM//Ln27XsnznIBoWtMzrN0N9Islx3LjYz06D//5wv0P/7H9/Wrv/qrSRcHAAAkjHYXolCUNkRR3mecfvpT6frrV2r9+s06fPj/Sbo4AGocPnxY27Z9XDMzlm69NenSAPHIcl2f5bKjO/T/okjIT1AUaavX01YeRI/8AgAAoDi2bPk/NT9/RN/+9ln9yq8kXRqELW3tubSVJypf+5o0OFjS9PSj2rJlS9LFAYCWyAOyJ8t1aVbLTr0OIO34XEC+ZLW+lLJd9mYYLwUAIJf+bU+73/7qr/6qZmf/m7761RW6//64ygREw7LqI0uyXHbUu/9+6atfXaHZ2f9GwwoAAEii3YVoFKUNUZT3GZdf/EL62Mf6dN55l+qrXz2YdHEANNiyZYvuueczGhrq08JC0qUB4pHluj7LZUdw9P+iaMhPUBRpq9fTVh5Ei/wCAACgWL761YM677xL9bGP9ekXv0i6NAhb2tpzaStPFBYWpKGhPt1zz2e4IQKA1CMPyJ4s16VZLDv1OoAs4HMB+ZLF+tKR5bI3YrwUAID8anuzI0nauHGj9u9/RJ/7XEmf+Yz0DjcUBQDf3nlH+sxnpM99rqT9+x/Rxo0bky4SAABIEdpdAJL2k59IN97Ypx/84EI98cQ3dN555yVdJABN3Hff/brlltt0ww29+vrXky4NAMBB/y+KjPwEAKJBfgEAAFBM5513np544hv6wQ8u1I039uknP0m6REB2ff3r0g039OqWW27TfffxKWMA6UceALRGvQ4gS/hcABAOxksBAMi/jjc7kqRPfOITevTRR/XlL6/Uxz62Qq+9FnWxACA/XntN+tjHVujLX16pRx99VJ/4xCeSLhIAAEgh2l0AkjI/L23c2KfXX79E3/zmcX3gAx9IukgAWiiVSpqefkxbttyh227r0YMPZv9bdwAg6+j/RdGRnwBA+MgvAAAAiu0DH/iAvvnN43r99Uu0cWOf5ueTLhGQLZYlPfigdNttPdqy5Q5NTz+mUqmUdLEAwBPyAKAe9TqArOJzAUB3GC8FAKAYPN3sSJK2bNmip5/+lo4dG9DatX165BEmqgJAO5YlPfKItHZtn44dG9DTT39LW7ZsSbpYAAAgxWh3AYhTtSrdfXdJV1/doyuu+IieffY5XXLJJUkXC0AHfX19mpx8WPfd94DuvrukG2/s1Xe/m3SpAKB46P8FXOQnABAO8gsAAAA4LrnkEj377HO64oqP6Oqre3T33SVVq0mXCki/735XuvHGXt19d0n33feAJicfVl9fX9LFAgBfyAMAg3odQNbxuQDAP8ZLAQAoFs83O5Kka665Ri+++JL+4A92aHi4R9dd16vHH5fefDOq4gFA9rz5pvT449J11/VqeLhHf/AHO/Tiiy/pmmuuSbpoAAAgA2h3AYja4qL0wAPSBz/Yq0OHBvSVr0zqyJFvqL+/P+miAfDhnnvu0XPP/XedPbteGzaU9Md/XOKmAgAQA/p/gdbITwAgGPILAAAANNPf368jR76hr3xlUocODeiDH+zVX/yFGesDUO+FF6Q//uOSNmwo6ezZ9Xruuf+ue+65J+liAUBg5AEoMup1AHnC5wIAbxgvBQCgmEqWFex+oPPz8/rzP/+8Zmef0Pnn92jTJktXXfW23v9+6YILwi4mAKTbz38u/e3fSvPzKzQ3V9I//uM7Kpdv05/92b/X+vXrky4eAADIKNpd3lmWVColXQognd5+W/rZz6RXX5Wee65P3/72WxoYOF87d35Kn/3sZzUwMJB0EQF0wbIsTU9P64EHRvXiiy9pzZqVuumms/rN35R++Zel97wn6RIC8OL/Z+/e43uu//+P3987OJSPU4QUibFsGprMah+HJIQMI9JoQjbGGJbDtDk0zNlWfOLjlEMOo5yTQzSnOcw2LauU+EjExIfZ+729f3/0+/h+fFCK7bnD7Xq5+MP79apulwuX9ny/Xs/X48V6Nm/j+i/w57A+AYA/xvoCAAAAf0Z6eromTpyouXNjdfnyFXl7O+m556yqXl0qU0ZydDRdCOSu69elixellBRp584i+uabTNWp46qwsNHq2rWrLFxwB1CAPKh1APcjkVfxcx1AYcFzASgosrMlB4f7//dwvxQAgEKv/18edvQfZ8+e1fr167Vt21YlJibo7Nmf9euv1x5UIADkCyVLPqRKlR6Vh4enmjdvoTZt2qhSpUqmswAAQAHB9y4A98PBwaIyZf6m6tWrydPzebVq1UrNmzdXsWLFTKcBeMAOHTqkjRs3avfuHTp+PFm//HJZGRmZprMAIN/j+i/w17E+AYA7Y30BAACAvyIjI0Pbtm3Tpk2blJDwpb799qQuXbqi7Oz72goO5DvFihXRI4+UUu3a7vLxaarWrVvr2WefNZ0FADmKdQAKKn6uAyhseC4A+A33SwEAKPTuf9gR8HtWrlypLl26KD4+Xl5eXqZzHgi73a7GjRvLarUqPj6eKeEAAACAIRcvXlRQUJBWrFihXr16acqUKSpZiF9tsXTpUr3++uviaz4AAMgvWL/85tixY+rRo4dOnDihqKgo9e/fn+vOAIBCZ9CgQVq6dKlOnDih0qVLm865b2vXrlWHDh20a9cu+fj4mM4BAAAAAKNOnTqlNm3a6MKFC/r0008LxMPrXN8GAOR12dnZWrBggUaNGqXr169r1KhRCg4OlrOzs+k0/EVffvmlmjVrpnfeeUfvvvuu6RwAAPK9119/XZL00UcfGS7JX3bt2qWQkBClpKRowIABGjVqVIG4xw8AAHJdfwfTBSi4rl27ptDQUPn7+xeYQUeSZLFYNGvWLCUkJGj+/PmmcwAAAIBCaf369XJ3d9fu3bu1ceNG/eMf/yjUg44AAACQfz3zzDM6cOCAQkNDNXjwYDVv3lw//PCD6SwAAHJNamqqYmNjNX78+AKzCbJ9+/Zq3ry5Bg8erOzsbNM5AAAAAGDMoUOH1KhRI0nSvn37CsSgIwAA8rovvvhCnp6e6tu3r3x9fZWWlqYhQ4Yw6Cife/755zVz5kxFRkZq7dq1pnMAAEAh1bhxYx08eFDTpk3TwoUL5eLiotjYWNlsNtNpAAAgn2HYEXJMVFSU0tPTFRUVZTrlgfPw8FBgYKDeeecdpaenm84BAAAACo3Lly+rZ8+eatu2rV566SUlJSWpZcuWprMAAACA++Ls7KyIiAjt3btX586dU506dTR37lzeCg4AKBQGDhwoNzc3BQQEmE55oKZOnaqjR4/yAh0AAAAAhdann36qJk2ayM3NTbt371aVKlVMJwEAUKCdOnVK3bp1U5MmTVShQgUlJiYqJiZG5cqVM52GB6Rv377q1auXevbsqa+++sp0DgAAKKQcHR0VGBiotLQ09ejRQyEhIfLw8NDmzZtNpwEAgHyEYUfIESdPntTkyZMVHh6uihUrms7JEREREXJ0dNTIkSNNpwAAAACFwtatW1WnTh1t3rxZ69at08KFC1WmTBnTWQAAAMAD4+npqUOHDikwMFCBgYFq3bq1zpw5YzoLAIAcs2HDBm3dulUzZsyQo6Oj6ZwHyt3dXYGBgRo9erR+/fVX0zkAAAAAkKtmz54tX19fdenSRRs2bFCpUqVMJwEAUGBdvXpVo0aNkqurqw4ePKi4uDht2rRJtWvXNp2GHBATEyM3Nze9+uqrunz5sukcAABQiJUuXVrR0dFKSUlRrVq11KpVK7Vq1UrHjx83nQYAAPIBhh0hRwwePFhPPvmkgoODTafkmNKlSysqKkpz5szR0aNHTecAAAAABdaVK1fUt29ftWzZUt7e3kpOTla7du1MZwEAAAA5omjRooqKitLu3bv13Xffyc3NTQsXLjSdBQDAA5eZmamQkBD5+fnp73//u+mcHBEeHi6r1arIyEjTKQAAAACQK7KysjR48GAFBwdr7Nix+vDDD+Xs7Gw6CwCAAik7O1vz589XzZo1FRMTo7FjxyolJUWvvvqq6TTkoCJFimjVqlW6du2aunXrpqysLNNJAACgkKtRo4bWrFmjHTt26Ny5c/Lw8FBQUJAuXLhgOg0AAORhDDvCA7d161atXbtWM2bMKPA3KP39/eXl5aXAwEDZ7XbTOQAAAECBs3PnTnl4eGjNmjVasWKFli9frnLlypnOAgAAAHJco0aNdPToUb355psKCAjQq6++qnPnzpnOAgDggZk1a5ZOnz6t6Oho0yk55pFHHlFkZKRmz56ttLQ00zkAAAAAkKP+/e9/y8/PT7GxsVq6dKneeecd00kAABRYO3fulKenp/r27StfX1+lpaVpyJAhKlKkiOk05IJKlSpp1apV2rZtm959913TOQAAAJKkJk2aKCEhQXPmzFFcXJxcXFw0bdo02Ww202kAACAPYtgRHiir1aqBAweqffv2atGihemcHGexWDR79mwdOHBAixYtMp0DAAAAFBjXrl1TcHCwmjVrJg8PDyUnJ8vPz890FgAAAJCrihcvrmnTpmn79u1KSkpS7dq1tXz5ctNZAADct3PnzikyMlKhoaGqUqWK6Zwc1adPH7m4uCgkJMR0CgAAAADkmJ9++knNmjXTF198oW3btum1114znQQAQIH0zTffqEOHDmratKkqVKigxMRExcTE8ALBQsjLy0vvv/++xo8fr1WrVpnOAQAAkCQ5ODgoICBAJ06cUFBQkEaOHCkPDw9t3rzZdBoAAMhjGHaEB2rmzJn6/vvvNXXqVNMpuaZu3bp6++23NWzYMKWnp5vOAQAAAPK9+Ph41a1bV0uWLNGiRYsUFxenChUqmM4CAAAAjGncuLGSkpLUpUsXdevWTZ07d9aFCxdMZwEA8JeNGjVKpUqVUlhYmOmUHOfk5KQZM2Zow4YN2rp1q+kcAAAAAHjgUlJS5O3trUuXLmnv3r164YUXTCcBAFDgXLlyRaGhoXJzc9PXX3+tTZs2adOmTapdu7bpNBgUEBCgwMBA9ezZU0lJSaZzAAAAbipRooTGjRunpKQk1apVS61atVKrVq10/Phx02kAACCPYNgRHpiffvpJkZGRGjp0qKpVq2Y6J1eNGzdOdrtdY8aMMZ0CAAAA5FsZGRkaOnSofHx8VKNGDSUlJal79+6mswAAAIA84eGHH1ZsbKy2bNmi/fv3y83NTWvWrDGdBQDAn5aQkKD58+crKipKDz30kOmcXNGsWTO1b99eAwcOlNVqNZ0DAAAAAA/M559/Lh8fH1WuXFnx8fFycXExnQQAQIGSnZ2t+fPnq1atWlq4cKGmTZumxMREtWzZ0nQa8oipU6fq2WefVYcOHXTx4kXTOQAAALeoXr261qxZox07dujcuXPy8PBQUFAQL/oDAAAMO8KDExYWptKlSxeKt2/+r9KlSysqKkqxsbE6evSo6RwAAAAg3zl48KCeffZZzZ07V3PnztXGjRtVuXJl01kAAABAnvPSSy8pKSlJbdu2VceOHfXGG2/o0qVLprMAALgndrtdgwcPVqNGjdS1a1fTOblq6tSp+v777/X++++bTgEAAACAB2LBggVq3bq1WrRooc8++0zlypUznQQAQIGyc+dOeXp6qm/fvvL19VVqaqoCAwPl5ORkOg15SJEiRbRq1SplZGSoa9euysrKMp0EAABwmyZNmighIUFz5sxRXFycXFxcNGXKFGVmZppOAwAAhjDsCA/Evn37tGjRIkVHRxeat2/+rzfffFOenp4KDg6W3W43nQMAAADkC5mZmRo5cqS8vb312GOP6dixY+rVq5fpLAAAACBPK1mypD788EOtX79e27dvl5ubmzZs2GA6CwCAP7R8+XJ9+eWXmj59uiwWi+mcXFWtWjUNGjRIY8aM0fnz503nAAAAAMBfZrfbFR4eroCAAA0ZMkTLli1TsWLFTGcBAFBgfPPNN+rQoYOaNm2qChUqKDExUTExMXrkkUdMpyGPKl++vOLi4rR79+5C+QJ7AACQPzg4OCggIEAnTpxQUFCQRo8eLTc3N8XFxZlOAwAABjDsCPctOztbAwYMUJMmTeTn52c6xxiLxaKYmBjFx8dr8eLFpnMAAACAPC8xMVHPPfecZsyYoZkzZ2rr1q2qWrWq6SwAAAAg33jllVeUnJysF198UW3atNFbb72lX3/91XQWAAB3dO3aNYWFhd18iUxhNHLkSD300EMaM2aM6RQAAAAA+Etu3Lghf39/RUVFae7cuZowYUKhG2YLAEBOSU9PV2hoqNzc3PT1119r06ZN2rRpk2rXrm06DfmAp6enPvjgA02ZMkXLly83nQMAAHBXJUqU0Lhx45SamqoGDRqoY8eOatq0qZKSkkynAQCAXMSwI9y3+fPn6+jRo5o5c6bpFOPq16+vPn36aPjw4TxQAgAAANyFzWZTZGSkGjRooFKlSikxMVH9+vVjAyQAAADwF5QpU0aLFy/W6tWr9emnn8rd3V2fffaZ6SwAAG4zceJEpaena9y4caZTjClRooQmTJiguXPn6ujRo6ZzAAAAAOBPuXjxol5++WV98sknWr9+vd566y3TSQAAFAg2m02xsbFycXHRwoULNW3aNCUmJqply5am05DP+Pv7a+DAgerVqxfXoAEAQJ5XpUoVLV26VPHx8crIyFD9+vUVFBSkCxcumE4DAAC5gGFHuC/p6ekaMWKEAgMD5e7ubjonTxg7dqyysrIUHh5uOgUAAADIc44fP65GjRopKipKkyZN0o4dO1S9enXTWQAAAEC+16FDB6WkpMjLy0svv/yyAgMD9e9//9t0FgAAkqRTp04pOjpao0ePVsWKFU3nGOXv7y9PT08NHjzYdAoAAAAA3LNvv/1Wzz//vE6ePKk9e/aoRYsWppMAACgQtm3bJg8PD4WEhKhHjx5KS0tTYGCgnJycTKchn4qOjlbDhg3l6+ur8+fPm84BAAD4Q15eXoqPj9ecOXMUFxcnFxcXTZkyRZmZmabTAABADmLYEe7LmDFjJEkRERGGS/KORx55RBMmTFBMTIySk5NN5wAAAAB5QlZWliZOnKj69evLyclJhw8f1qBBg+TgwNdSAAAA4EEpV66cPv74Yy1dulQff/yx6tSpo127dpnOAgBAoaGhqly5sgYMGGA6xTiLxaLp06dr586dWrlypekcAAAAAPhDe/fulbe3tx5++GHt3btXderUMZ0EAEC+980336hDhw566aWXVKtWLaWkpCg6OlqlS5c2nYZ8ztHRUStWrJAkvfbaa8rKyjJcBAAA8McsFosCAgJ04sQJBQUFafTo0XJzc1NcXJzpNAAAkEN4qhR/WXJysmJjYzVhwgQuqP6PgIAA1a9fX0FBQbLb7aZzAAAAAKNOnDghHx8fjRkzRhEREdqzZ49cXV1NZwEAAAAF1muvvaaUlBTVqVNHzZo1U0hIiK5fv246CwBQSO3evVurVq3SlClTVLRoUdM5eYKXl5f8/f01fPhwZWRkmM4BAAAAgLtatWqVXnzxRT333HPauXOnHnvsMdNJAADka+np6QoNDZWbm5u+/vprbdq0SWvWrFGNGjVMp6EAKV++vOLi4rRv3z6FhoaazgEAALhnJUqU0Lhx45SamqoGDRqoY8eOatq0qY4cOWI6DQAAPGAMO8JfFhwcrLp16yogIMB0Sp7j4OCgmJgY7dmzR8uWLTOdAwAAABiRnZ2t6dOnq27durpx44YSEhI0fPhwOTo6mk4DAAAACrwKFSpo3bp1mj9/vhYsWKC6detq7969prMAAIVMdna2goOD9dJLL6lt27amc/KU8ePH6/z585o8ebLpFAAAAAC4o8mTJ0I8OLYAACAASURBVKtLly7q1auX1q5dqxIlSphOAgAg37LZbIqNjZWLi4sWLlyoadOmKTExUS1btjSdhgKqbt26mjdvnqZPn65FixaZzgEAAPhTqlSpoqVLlyo+Pl4ZGRny9PRUr169dPbsWdNpAADgAWHYEf6SlStXaufOnZo1a5YcHPhrdCeenp7q3bu3QkND9euvv5rOAQAAAHLVyZMn1axZMw0bNkxhYWHav3+/3N3dTWcBAAAAhU6PHj2UnJysp556Sj4+PgoLC9ONGzdMZwEACon58+crOTlZM2bMMJ2S51SuXFkjRozQpEmTdObMGdM5AAAAAHCTzWZTv3799M477yg6OlqzZs3ipUYAANyHzZs3y8PDQyEhIerRo4fS0tIUGBgoJycn02ko4F577TWFhoaqX79+SkhIMJ0DAADwp3l5eSk+Pl5LlizRtm3bVLNmTU2YMEGZmZmm0wAAwH1iSg3+tGvXrik0NFT+/v7y8vIynZOnjR8/XpmZmYqMjDSdAgAAAOQKu92u999/X3Xq1NHFixe1f/9+hYeHszEDAAAAMKhy5crauHGjYmNjFRsbq/r167OZFQCQ4y5fvqwRI0YoMDBQrq6upnPypJCQEJUvX17Dhg0znQIAAAAAkqQrV66oXbt2WrRokVauXKmQkBDTSQAA5FvHjx9Xq1at1KpVK9WqVUspKSmKjo5W6dKlTaehEImKitILL7wgX19fnT9/3nQOAADAn2axWNS1a1elpqYqLCxM7733ntzc3BQXF2c6DQAA3AeGHeFPi4qKUnp6uqKiokyn5HmPPPKIxo8fr5kzZyo5Odl0DgAAAJCjfvzxR7388ssKDg7WwIEDlZCQoHr16pnOAgAAAKDfNn306dNHSUlJqlixoho1aqQxY8bIarWaTgMAFFBjx46V3W5XRESE6ZQ8q1ixYpoyZYqWLVumffv2mc4BAAAAUMidPn1af//733XkyBHt2LFDvr6+ppMAAMiX0tPT1b9/f3l4eOjcuXPasWOH1qxZoxo1aphOQyHk6OioZcuWqWjRourUqZMyMzNNJwEAAPwlxYsX18iRI5WSkqIGDRqoY8eOatq0qY4cOWI6DQAA/AUMO8KfcvLkSU2ePFnh4eGqWLGi6Zx8oXfv3vLw8FBwcLDpFAAAACDHzJs3T+7u7jp9+rT27Nmj8ePHq0iRIqazAAAAAPyPqlWratu2bZo6daqio6PVoEEDJSYmms4CABQwqampmjlzpiIjI3lL+R/w9fVVkyZNNGDAAGVnZ5vOAQAAAFBIHT16VI0aNZLValV8fLyee+4500kAAOQ7NptNsbGxcnFx0erVqzVnzhwlJCSoSZMmptNQyJUtW1ZxcXE6dOiQhgwZYjoHAADgvlSpUkVLly5VfHy8MjIy5OnpqV69euns2bOm0wAAwJ/AsCP8KYMHD9aTTz7J4J4/wcHBQbNnz9auXbu0bNky0zkAAADAA3X27Fm1adNGffr0UZ8+fXT48GE1bNjQdBYAAACA32GxWDRgwAAdO3ZMf/vb3/Tcc89pwoQJstlsptMAAAVEaGionn76afXp08d0Sr4wc+ZMHT16VIsXLzadAgAAAKAQ2rRpk/7+97+rZs2a2r17t6pVq2Y6CQCAfGfz5s3y8PBQSEiIevTooa+++koBAQFycOCxLeQNderU0YIFCxQTE6P58+ebzgEAALhvXl5eio+P15IlS7Rt2zbVrFlT48eP1/Xr102nAQCAe8BVM9yzrVu3au3atZoxY4acnZ1N5+QrDRs2VEBAgIYOHaqrV6+azgEAAAAeiCVLlsjNzU1ff/21du3apcmTJ6tYsWKmswAAAADco+rVq2vXrl0aP368xo0bJ29vbx0/ftx0FgAgn9u4caM2bNig6dOny9HR0XROvuDu7q7evXsrLCxMv/76q+kcAAAAAIXIBx98oHbt2qljx47atGmTypQpYzoJAIB85fjx42rVqpVatWqlWrVqKSUlRdHR0SpdurTpNOA2nTp10jvvvKN+/fpp//79pnMAAADum8ViUdeuXZWamqqwsDBFRUXJ1dVVy5Ytk91uN50HAAB+B8OOcE+sVqsGDhyo9u3bq0WLFqZz8qUJEyYoIyNDkZGRplMAAACA+/Lzzz+rY8eO8vf3V/fu3ZWYmKgXXnjBdBYAAACAv8DBwUGhoaE6fPiwHBwc9Oyzzyo6OlrZ2dmm0wAA+ZDVatWQIUPUqVMnNW3a1HROvjJ27FhlZmbqvffeM50CAAAAoBDIzs7WsGHDFBgYqPDwcM2fP19FihQxnQUAQL5x4cIFBQUFycPDQ+fOndOOHTu0Zs0a1ahRw3Qa8LsiIyPVvHlzderUSWfPnjWdAwAA8EAUL15cI0eO1IkTJ9S8eXN1795d3t7eSkhIMJ0GAADugmFHuCczZ87U999/r6lTp5pOybfKly+vsWPHavr06UpNTTWdAwAAAPwlK1eulJubmw4fPqxt27Zp5syZeuihh0xnAQAAALhPrq6u2rNnj0aPHq2RI0fqhRdeUFpamuksAEA+M2vWLH3//feaNGmS6ZR855FHHtGYMWM0bdo0fgYDAAAAyFHXr19Xly5dNGPGDC1atEijR4+WxWIxnQUAQL6QmZmpKVOmyMXFRXFxcZozZ44SEhLUpEkT02nAPXF0dNTSpUtVvHhxderUSZmZmaaTAAAAHphKlSpp3rx5SkhIULFixdSwYUP16tWLIY8AAORBDDvCH/rpp58UGRmpoUOHqlq1aqZz8rU+ffqoTp06CgoKMp0CAAAA/CkXL15U165d1aVLF3Xo0EHHjh1Ts2bNTGcBAAAAeICcnJw0YsQIHTp0SBkZGapbt65mzZolu91uOg0AkA+cP39eY8eOVWhoKPeV/6LAwEDVqFFDw4YNM50CAAAAoID6+eef9eKLL2r79u3aunWrunfvbjoJAIB8Y8OGDXJzc9Po0aMVFBSkEydOKCAgQA4OPJqF/KVUqVJau3atkpOT1b9/f9M5AAAAD1y9evW0fft2LVmyRNu2bVPNmjU1fvx4Xb9+3XQaAAD4/7iihj8UFham0qVLKywszHRKvufo6KiYmBjt2LFDK1euNJ0DAAAA3JNPPvlEtWvX1u7du7Vx40bNmTNHf/vb30xnAQAAAMgh7u7u2r9/v0JDQzV48GA1bdpUJ0+eNJ0FAMjjRowYoYcffljDhw83nZJvOTk5aerUqVq7dq22bt1qOgcAAABAAZOamipvb2/9/PPP+vLLL9W4cWPTSQAA5AvHjx9Xq1at1KZNG3l6eio1NVXjxo1TiRIlTKcBf1nt2rW1cOFCffjhh5o7d67pHAAAgAfOYrGoa9euSk1NVVhYmKKiouTq6qply5bx8j8AAPIAhh3hd+3bt0+LFi1SdHS0HnroIdM5BYKXl5d69uypwYMH6+rVq6ZzAAAAgLu6fPmyevbsqVdffVUtW7ZUSkqKWrZsaToLAAAAQC5wdnZWRESEDhw4oF9++UUeHh6aO3cuGz0AAHd09OhR/fOf/1RUVBQP+NynFi1aqH379hoyZIhsNpvpHAAAAAAFxK5du/T888+rfPnyio+Pl6urq+kkAADyvAsXLigoKEgeHh46d+6cduzYoWXLlqlKlSqm04AHon379goPD9eAAQP05Zdfms4BAADIEcWLF9fIkSN14sQJNW/eXN27d5e3t7f27dtnOg0AgEKNYUe4q+zsbA0YMEBNmjSRn5+f6ZwCZeLEibp69arGjx9vOgUAAAC4o82bN8vNzU1btmzRunXrtGDBApUqVcp0FgAAAIBcVq9ePSUkJCgwMFBBQUFq2bKlfvzxR9NZAIA8Jjg4WA0aNNDrr79uOqVAmDRpktLS0hQbG2s6BQAAAEABsGTJEr388stq1qyZtm/frkcffdR0EgAAeVpmZqamTJkiFxcXxcXFac6cOUpISFCTJk1MpwEP3JgxY9SyZUt16tRJp0+fNp0DAACQYypVqqR58+YpISFBxYoVk7e3t7p166ZTp06ZTgMAoFBi2BHuav78+Tp69KhmzpxpOqXAKV++vMaNG6dp06YpNTXVdA4AAABw05UrV9S3b1+1bt1aPj4+SklJUbt27UxnAQAAADCoaNGiioqK0p49e3Tq1CnVqVNHCxcuNJ0FAMgjVq5cqT179mjWrFmyWCymcwoEFxcXDRo0SJGRkfrll19M5wAAAADIp+x2u8aOHSt/f38FBwdrxYoVKl68uOksAADytLi4OLm5uWn06NEKCgrSiRMnFBAQIAcHHr9CwWSxWLRo0SKVKVNGnTp10o0bN0wnAQAA5Kh69eppx44dWr16tQ4ePChXV1eNHj1a169fN50GAEChwtU23FF6erpGjBihwMBAubu7m84pkN5++209/fTTGjhwoOkUAAAAQJK0fft2PfPMM4qLi9OKFSu0bNkylS1b1nQWAAAAgDyiYcOGOnz4sN58800FBASoTZs2Onv2rOksAIBB169fV2hoqPz9/eXp6Wk6p0AZMWKEnJ2dNXr0aNMpAAAAAPKhzMxMBQQEKCIiQrGxsZo0aRJDGgAA+B1HjhxR06ZN1bFjRzVo0ECpqakaN26cSpQoYToNyHGlSpXS2rVrlZqaqn79+pnOAQAAyBW+vr5KSUnR2LFjNXv2bLm6umrZsmWy2+2m0wAAKBS4a4U7GjNmjCQpIiLCcEnB5ejoqNmzZ+uzzz7TqlWrTOcAAACgELt27ZqCg4PVvHlz1a9fX8nJyfLz8zOdBQAAACAPKl68uKZNm6Zdu3YpNTVV7u7uWr58ueksAIAh0dHRunTpkqKiokynFDglS5ZUVFSU/vGPfyg5Odl0DgAAAIB85NKlS2rdurVWr16tTz/9VG+//bbpJAAA8qwLFy6od+/e8vT0VEZGhuLj47V06VJVqVLFdBqQq2rWrKmPPvpICxcu1KxZs0znAAAA5IoiRYpoyJAhOn78uJo3b67u3bvL29tb+/btM50GAECBx7Aj3CY5OVmxsbGaMGGCSpcubTqnQHv++efl7++vIUOG6Nq1a6ZzAAAAUAjt2bNHHh4eWrJkiRYtWqTVq1fr0UcfNZ2Fe5CRkaFLly7d/PXvf/9bkm757NKlS8rOzjZcCgAA8BvWLwXLCy+8oMTERHXp0kXdunVTx44d9fPPP5vOAgDkolOnTikqKkojRoxQxYoVTecUSG+88Ybq1q2r4OBg0ykAAAAA8omTJ0/Kx8dHX3/9tb744gu1atXKdBIAAHlSZmampkyZIhcXF23atElLlixRfHy8vLy8TKcBxrzyyiuKiIhQaGiodu3aZToHAAAg11SqVEnz5s1TQkKCihUrJm9vb3Xr1k2nTp0ynQYAQIHFsCPcJjg4WHXr1lVAQIDplEIhKipKv/76q8aNG2c6BQAAAIVIRkaGhg4dqsaNG6tWrVpKSUlR9+7dTWfhTyhevLjKli1781efPn0k6ZbPypYtq8jISMOlAAAAv2H9UvA8/PDDio2N1bZt23To0CHVqVNHa9asMZ0FAMgl77zzjipVqqSQkBDTKQWWg4ODZs2apZ07d2rt2rWmcwAAAADkcQcOHJC3t7ecnJy0d+9e1a1b13QSAAB5UlxcnNzc3DR69GgFBQUpNTVVXbt2lcViMZ0GGDdy5Ei1bdtWfn5++vHHH29+npGRoVdeeUXOzs6y2WwGCwEAAHJOvXr1tGPHDq1evVoHDx6Uq6urRo0apatXr5pOAwCgwGHYEW6xcuVK7dy5U7NmzZKDA389ckPFihUVERGhqVOnKi0tzXQOAAAACoH9+/erXr16mjt3rubOnav169erUqVKprPwJ7m7u9/TeU888UQOlwAAANwb1i8FV7NmzXTs2DG1bdtWnTp1Urdu3XTx4kXTWQCAHLRnzx4tW7ZM0dHRKlq0qOmcAs3Ly0tdu3bV4MGDlZGRYToHAAAAQB4VFxenZs2aqV69etq9e7cef/xx00kAAOQ5R44cUdOmTdWxY0c1aNBAqampGjdunEqUKGE6DcgzLBaLFixYoAoVKsjX11fXrl3T6dOn1ahRI23cuFE2m03btm0znQkAAJCjfH19lZKSorFjxyomJkY1a9bU/PnzlZ2dbToNAIACg2k2uOnatWsKDQ2Vv7+/vLy8TOcUKoGBgXJ1dVVwcLDpFAAAABRgmZmZGjlypF544QU98cQTSk5OVq9evUxn4S8aMmTIHw6pdXJyUseOHXOpCAAA4PexfinYSpYsqQ8//FAbN27UF198IXd3d23YsMF0FgAgB2RnZyskJETNmzdX+/btTecUCpMmTdLPP/+s6dOnm04BAAAAkAdNmzZNfn5+euONN/TJJ5/ob3/7m+kkAAByzZUrV/7wnLNnz6pXr17y9PRURkaG4uPjtXTpUlWpUiUXCoH8p0SJEoqLi9N3332njh07ysPDQykpKZIkZ2dnffTRR4YLAQAAcl6RIkU0ZMgQpaWlydfXV3379pWnp6e+/PLLP/xnbTZbLhQCAJC/MewIN0VFRSk9PV1RUVGmUwodJycnzZo1S1u2bNHatWtN5wAAAKAAOnLkiDw9PTVjxgzNnDlTW7Zs0RNPPGE6C/ehQ4cOcnR0vOtxJycnvfzyyypdunQuVgEAANwd65fCoWXLlkpKStKLL76oNm3a6M0339Tly5dNZwEAHqB//vOfOnr0qKZOnWo6pdCoXLmyhg8frvHjx+vMmTOmcwAAAADkEVlZWRowYICGDBmi9957T++//76cnJxMZwEAkGtmzpypkiVL6sCBA3c8fv36dY0fP141a9bUtm3btGTJEsXHx/NycOAe1KhRQ6+//rq2bt2qy5cvy2q1SpKsVqtWr16ta9euGS4EAADIHeXKlVNMTIwSExNVoUIF+fj4qFu3bjp16tQdz7darXJ2dtZTTz2lzMzMXK4FACD/YNgRJEknT57U5MmTFR4erooVK5rOKZR8fHz0+uuva9CgQVz0AwAAwANjs9kUGRmphg0bqmzZskpKSlK/fv1ksVhMp+E+lSxZUm3btr3rZtWsrCy98cYbuVwFAABwd6xfCo8yZcpo8eLFWrdunTZt2qQ6deros88+M50FAHgAfv31V40aNUr9+vWTu7u76ZxCZejQoSpfvrxGjhxpOgUAAABAHnD16lX5+vpq3rx5+vjjjzV06FDTSQAA5KpPPvlEISEhkqT+/fvLbrffcnzNmjVydXVVVFSUwsLClJqaqq5du7JvDrgHN27cUEBAgGJiYpSdna2srKxbjmdkZOjTTz81VAcAAGBG7dq1tWnTJq1evVoHDx6Uq6urRo0apatXr95y3uzZsyX99tx+z549b/uuAgAAfsOwI0iSBg8erCeffFLBwcGmUwq1yZMn69KlS4qKijKdAgAAgAIgOTlZDRs2VFRUlCZNmqTt27erWrVqprPwAHXr1u22jQT/UaxYMbVt2zaXiwAAAH4f65fCpV27dkpOTpaXl5defvll9e3bV1euXDGdBQC4D5GRkbJarRozZozplEKnWLFimjhxohYtWqR9+/aZzgEAAABg0L/+9S81adJE+/fv1+eff65OnTqZTgIAIFft379fnTt3vvnQcEJCglasWCFJOnLkiJo2bapOnTqpadOmOnHihEaOHKnixYubTAbyjX/9619q1KiRFi9efNcH8x0dHbV48eJcLgMAAMgbfH19lZKSorFjxyomJkY1a9bU/PnzlZ2drV9++UXh4eE3z12+fDn7KwAAuAuGHUFbt27V2rVrNWPGDDk7O5vOKdQqVqyod999V5MnT1ZaWprpHAAAAORTWVlZmjhxojw9PVW0aFElJiZq0KBBcnDgK2BB88orr9xxI46zs7M6dOighx56yEAVAADA3bF+KXzKlSunjz/+WCtWrNCaNWvk4eGhXbt2mc4CAPwFaWlpmj17tiIjI/XII4+YzimU/Pz81KRJE4WEhPD2RwAAAKCQSkpKUqNGjXT16lXFx8erUaNGppMAAMhV33zzjVq1aiWbzXbzGpnFYtHgwYP11ltvydPTUxkZGYqPj9eCBQtUqVIlw8VA/jJp0iQdOXJENpvtrufYbDZt2bJFFy9ezMUyAACAvKNIkSIaMmSI0tLS5Ovrq759+8rT01MhISG6cePGzfPsdrvGjRunjz76yGAtAAB5E0+6FnJWq1UDBw5U+/bt1aJFC9M5kDRgwADVqFFDISEhplMAAACQD6WmpuqFF17QmDFjFBERod27d8vFxcV0FnJIsWLF5Ofnd9vgWqvVqq5duxqqAgAAuDvWL4WXn5+fkpOTVadOHTVr1kzBwcG6du2a6SwAwJ8wePBgubi4qE+fPqZTCrWpU6fq4MGDWrRokekUAAAAALls69at8vHxUbVq1RQfH6/q1aubTgIAIFddvnxZbdq00dWrV5WVlXXz8+zsbJ0/f14//vijlixZovj4eHl5eRksBfKvyMhI9e/fXxaLRU5OTnc9z263a9WqVblYBgAAkPeUK1dOMTExSkxM1FNPPaWPPvpIVqv1lnPsdrt69uyp7du3G6oEACBvYthRITdz5kx9//33mjp1qukU/H9OTk6aPXu2Nm7cqE8++cR0DgAAAPKJ7OxsTZ8+XfXr15fNZtPhw4c1fPhwOTo6mk5DDnv99ddvuyBeqlQpBtoCAIA8i/VL4VWhQgWtW7dOCxcu1JIlS1S3bl3t3bvXdBYA4B5s3bpV69ev14wZM3734QbkvLp166p3794aOXKkrl69ajoHAAAAQC758MMP1aZNG7Vt21ZbtmxR2bJlTScBAJCrMjMz1a5dO3333Xe33WuUJJvNpt27d6tx48ayWCwGCoGCoWTJkpo1a5YOHDigp59+Wg4Od3700G63M5QfAADg/6tdu7bS09Pv+vxOdna22rVrp6SkpFwuAwAg72LYUSFx/vx5ZWZm3vLZTz/9pMjISA0dOlTVqlUzVIY7ady4sbp27apBgwYpIyPjlmMZGRm6dOmSoTIAAADkRd9++62aNGmiYcOGKSwsTHv37lXt2rVNZyGXNGvWTGXKlLn5e2dnZ3Xr1k3Ozs4GqwAAAO6O9Qu6d++upKQkVa9eXT4+Pho6dOht18IBAGZcuXJF6enpt3xms9k0cOBAtW/fXs2aNTNUhv8WGRmpf//73xo/fvxtx86cOXPLW+0BAAAA5G92u10jRoxQ7969FRYWpkWLFqlo0aKmswAAyFV2u109e/ZUfHz8HQcd/YfNZlNYWFgulgEFl6enpw4fPqwpU6aoePHit93Pz87OVnx8vH788UdDhQAAAHnHxo0b9fnnn9/1+0p2drZu3Lihl156SadPn87lOgAA8iaGHRUSjz76qIoWLar169ff/CwsLEylS5fmYm4eNWnSJP3yyy967733bn62Zs0aFS9eXJUqVTJYBgAAgLzCbrfr/fffl4eHh3799VcdPHhQ4eHhcnJyMp2GXOTo6KjXX39dRYoUkSRZrVZ169bNcBUAAMDdsX6BJFWuXFmbNm3SnDlzNHfuXD377LNKSEgwnQUAhZ63t7fKlCmjyZMn33yZTmxsrE6ePKmpU6carsN/lC9fXhEREZo+fbpOnjwpSTp16pRee+01Pf744/r4448NFwIAAAB4EDIyMtStWzdNmTJF//znPxUZGSmLxWI6q1AKDg5W8+bN1blzZ3Xu3FkLFiyQq6vrzd937txZPj4+2rx5s+lUACiQRowYoRUrVshms/3ueVarVUuWLOGeE/CAODk5adCgQfr666/18ssvS5IcHP7vUURHR0ctW7bMVB4AAPfszJkzatKkifz8/G5+j//uu+/03Xff3fy9n5+fmjRpoosXL5rORT5jtVoVHBwsR0fH3z3PZrPpl19+UatWrXTt2rVcqgMAIO+y2O12u+kI5KzvvvtO1atXl8Vikd1uV4sWLdS7d2917txZK1askJ+fn+lE3MWUKVM0atQobdiwQRMmTNDnn39+89iVK1dUokQJg3UAAAAw6YcfflCvXr20a9cuDRs2TGPGjLn5sDgKn71798rb21uSVLFiRZ05c+aWTQUAAAB5DesX/LcffvhBAQEB+uKLL/h+AwCGlSxZUleuXJGjo6Mef/xxRUREaNCgQXr77bdveUkLzLNarXrmmWfk4uKievXqKSoqSna7XVarVYMGDdK0adNMJwIAAAD4A6mpqVq5cqWGDx9+2/WwCxcuyNfXVykpKVq5cqVefPFFQ5WQdM9DpsLDwxUREZHDNQBQuMyZM0dvv/32PZ3r7Owsq9WqHj16aMGCBTkbBhRC69at09tvv60LFy7IZrPJYrGoVq1a+uqrr0ynAQDwuxITE1W3bt17OjcpKUnu7u45XISCZN++fWrUqJEcHBxkt9v1R2MbnJ2d1aJFC61bt+4PByQBAFCA9efJgULgyJEjNwcdSdKOHTvUpUsXVa1aVa1atTJch98TEBCg0qVLq0WLFvriiy9uOXbkyBFDVQAAAMhpkydP1oEDB+56fN68eXrmmWd09uxZxcfHa/z48TwIXMh5eXmpcuXKkqQ33niDQQEAACDPY/2C/1a1alVt27ZNM2fO1IwZM/Tcc88pMTHxrufPmjVLu3btysVCACgczp07pytXrkiSsrKy9OOPP6pnz56yWq3q2LGj4Tr8LycnJ7Vv316bN2/W+PHjlZmZKavVKkm/e20RAAAAQN4xcuRIhYeHq2fPnrc8BJWWliZvb2+dPn1au3fvZtBRHhAeHi5nZ+c/PI8X0ALAg7V9+3b179//ts8dHBxUpEiRm8PoihcvrgYNGuitt97SBx98oIkTJ+Z2KlAovPrqq0pLS9OAAQNuPsyfmpqqpKQk02kAAPwuDw8P1ahR4w/Pq1GjBoOO8Kc9++yzWrFihYYNG6YWLVqofPnyN485OzvLycnplvOtVqs2b958x+86AAAUJk5/fAryu4SEBDk7OyszM1OSbm5wPH36tKpVq6YZq5fzeAAAIABJREFUM2aoa9eu9/zWEeSOlStXauDAgbpw4YKysrKUlZV185izs7MOHjwoHx8fg4UAAADICe+//76GDRsmSbp48aLKlClz89iZM2fUu3dvbdmyRYMHD9bYsWNVrFgxU6m3OXnypE6ePKmLFy/+4TR6PHhPPPGEzpw5o/Lly2vlypWmcwqdokWLqmzZsnJ3d1fp0qVN5wAA7hHrF7NYv5iV19YvFotF/fr1U4sWLdSzZ08999xzGjlypEaMGHHLho9PP/1UwcHBkqRvv/1WTz31lKlkAChwjh49esvvs7OzJUmZmZlq2LCh+vbtqwkTJuSJnxuF3ZEjRxQUFKR9+/bJYrHc/LP6j8TERNntdvYAAAAAAHlYQkKC4uLiJEkrVqxQ1apV9d5772nPnj3y9fXVU089pXXr1qlixYqGSyFJ3bp1U2Rk5O+e4+rqygOReQz3gYD87cyZMwoJCZEkOTo63nyeomzZsqpevbqqVq2qqlWr6sknn9Sjjz56y7Ww/33RNP5PiRIlVKlSJdWuXbvAvGAxMzNTx48f19mzZ3X16lXTOYVCo0aNVLFiRcXGxuqHH35QUFCQBgwYYDoLuCmv7YcAkDf4+/tr7NixN5+v/l/Ozs7y9/fP5SoUBM7OzurcubM6d+5887OLFy/qyJEjOnbsmBITE3Xo0CGlpqbKZrPJwcFBWVlZ+uCDD3Tu3DmtWbPmnv47rHshsc4BULBY7Fy5L/BefPFF7dix4443af4zSfvxxx/Xvn379NhjjxkoxH87c+aMWrdurWPHjsnBweG2janSbxfr/fz8tGzZMgOFAAAAyClHjhxRw4YNZbVa5ezsrE6dOmnp0qWSpCVLlig4OFjlypXTggUL5O3tbbj2twfeNm7cqBXLl2vLhg06n55uOgnIE9xdXNTa11c9e/bU008/bToHAPBfbq5fVizXli0bdP486xdAktzdXdS6dd5Zv2RnZ2vmzJkaMWKE3NzctHDhQtWuXVsXL15UzZo1denSJTk6Oqp27do6cOBAgdmIDQCmTZw4UeHh4TdfovO/nJ2dZbVatX79er3yyiu5XIf/8Pf31+LFi+Xk5CSbzXbX8xgKCAAAAORddrtdjRo10qFDh25Z17/11ltasmSJWrVqpcWLF+vhhx82WIn/5eHhoaSkpDvux3Z2dlZkZKTCwsIMlOE/uA8EAPeuSBEn+fh4q317P3Xv3j3fPSSbnp6uJUuWaO3KldodH6/M37lWCqBwYz8ngP/45ptv5OLi8rvnpKWlqUaNGrlUhMLGarUqNTVViYmJSkpK0qRJkxQYGKiYmJi7/jOse/F7WOcAyOf6M+yoEChdurQuX7581+MWi0V2u12fffaZmjdvnotluJPY2FgFBQX94XlVqlTRDz/8kAtFAAAAyA1XrlxR3bp1derUqVs2M86fP1+ffPKJ1q1bp/79+ysqKkoPPfSQwdLfxMXFafjgwfr2hx/UzNFR7Ww2eUl6SlIZSQ6G+4DcliHpoqQUSTslrSxSRGmZmWr3yiuaMn06N74AIA+Ii4vT8OGD9e23P6hZM0e1a2eTl5f01FNSmTKSAwsYFDIZGdLFi1JKirRzp7RyZRGlpWWqXbtXNGVK3li/pKamqmfPnkpMTNS7776rQ4cOae3atTffsObk5KR+/fpp5syZhksBoGDo0qWLVq9effMN6XcTERGh8PDwXKrCf7Pb7XK4h4WrxWLRqlWr1KFDh1yoAgAAAPBnLV++XN26dbttaI6Dg8PNlyI5OjoaqsPdREdH65133rnj4FmLxaKTJ0+qatWqBsogcR8IAO7VlSvS2bPSkSPSli0WrV7tKJvNUYMHD9WIESNUvHhx04m/6/r165owYYKmTp4sp6wsdcrKUgu7XfUkVZL0N9OBAPIE9nMCuJv69evr6NGjt12TsVgsqlu3rg4fPmyoDLgV617cDescAAUIw44KulOnTv3ujTMnJyc5OTlp6dKl8vX1zcUy/J5Zs2Zp0KBBkn57y8idWCwW/fLLLypTpkxupgEAACCHdO3aVatXr7750K7020bGokWLqnz58lq0aJEaN25ssPA33377rfr366ctn32m1xwcFJmdLS6FAbezS9oiaYizs76x2xUyZIgiIiJUtGhR02kAUOh8++236t+/n7Zs+UyvveagyMhscS8PuJ3dLm3ZIg0Z4qxvvrErJCRvrF+ysrIUHR2td999VxkZGbcdt1gsWrNmjdq3b2+gDgAKlmrVqun777+/4zGLxSJJmjhxooYOHZqLVfhfly9flq+vr7744ou7DqYqUqSIhg0bprFjx+ZyHQAAAIA/cu3aNdWoUUPnzp27bX+og4ODihcvrr1796pOnTqGCnE3P/74o6pWrXrHByIbNGig/fv3Gyor3LgPBAD35+pV6YMPpLFjnVS6dHlNmzY7zw5RX7NmjUL691f6+fMabbPpbUklTEcByBfYzwngP2bMmKHQ0NDbBhk7OTkpOjpaAwcONFQG/B/WvfgzWOcAyMf6846CAu7QoUM3N57+L2dnZz3yyCPau3cvg47ymAEDBmjTpk0qXry4nJyc7niO3W7XoUOHcrkMAAAAOeHDDz/U8uXLbxl0JP02+NJms8nDwyNPDDratWuXnqtfXz/t3KldkpYy6Ai4K4uklpISrVZNsdn0wZQpat64sS5cuGA6DQAKlV27dum55+rrp592atcuaelSNrgDd2OxSC1bSomJVk2ZYtMHH0xR8+bm1y+Ojo568803VbRo0bve7/D399cPP/yQy2UAULBcvXr1rv8vdXR0lLOzsz7++GMGHeUBpUqV0pYtW9SjR4+7/my0Wq3cSwYAAADyqOjoaJ0/f/6OL8LMzs7WjRs39NJLL+n06dMG6vB7nnjiCXl7e8vB4dbt946OjnrjjTcMVRVu3AcCgPtXooQUGiqlptr04ovn5OfXSeHh4bcN9zPJbrcrPDxcfp066cVz55RqsylUPPAN4N6xnxPAf3Tu3PmOL5TJyspS586dDRQB/4d1L/4K1jkA8jOGHRVwhw8flrOz822fOzk56emnn9bhw4dVt25dA2X4Iy1atFBCQoIqV658xz/DIkWKKCEhwUAZAAAAHqTk5GT179//rsetVqs+/fRTLV++PBerbrdo0SK1aN5cra9e1T6rVT5Ga4D8w0lSf0kHbTadO3xYDevX11dffWU6CwAKhUWLFqlFi+Zq3fqq9u2zyocFDHBPnJyk/v2lgwdtOnfusBo2NL9+6dOnj65du3bHTdV2u10ZGRnq1KmTMjMzDdQBQMFw7NixO/5/1tnZWaVKldLu3bvVqVMnA2W4E2dnZ82bN08TJkyQxWK5beiR3W7nXjIAAACQB50+fVoTJkyQzWa76zk2m03nzp3TE088cceBSDDrjTfeuON3MB6IzH3cBwKAB6tSJWn+/GwtXGjXpEnj1blzxzxx7y0zM1OdO3bUpPHjtdBu1/zsbFUyHQUg32I/J4BKlSrJx8fnlkHGDg4O8vHxUaVKrDJgDute3C/WOQDyI4YdFXAHDhyQ1Wq95TMHBwe1bt1a8fHxeuyxxwyV4V64urrq8OHD8vLykqOj4y3HbDab9u/fb6gMAAAAD8K1a9fk6+t7x7cD/DeLxaK+ffvqp59+yqWyW33y/9g7++A6qvP+f69ebCAFqU5sCsxPDmmCHcjETjvDWygMNm8mvSIp4FrXNimJ7cpDmTpjhyQ/S5MJFglDxK90yIw9kmEKHlkCk1AkgusGKXGdxA7lRapLHDluY3liEglDrngJtiXr/P44e7R7V7t793333vv9zDyz2t3n7HnZo7vPPufZc3p78eW770bL5CSenJrC7ERKQUhp8wkAByYm8H9+9zvcesMNePPNN5MuEiGElDW9vb348pfvRkvLJJ58cgqzacAQ4plPfAI4cGAC/+f//A633pqc/bJz504899xzM8Y6jExMTOC1115DS0tLjCUjhJDy4rXXXkNNTU3BsdraWlx88cV4+eWXcfnllydUMuLE17/+dTz99NOoqamZMZ785ptv0v9ACCGEEEJIyvjqV79adAIjtThmTU0NTp48GUexiAduv/32gv3q6mpcf/31mDdvXkIlqkw4DkQIIdGxahXw4otT2Lv3eXz5y3+XcGmAL//d32Hv88/jxakprEq6MISQsoHxnIRUNnfddVfBRMaZTAZ33XVXgiUihHYvCQ/aOYSQUoKTHZU5L7/88owVODdu3Ihnn30WH/rQhxIqFfHCnDlz0N/fjy996UsFL1FTU1M4cOBAgiUjhBBCCCFBaW5uxtGjRx1XbQTkKoDvvPMOcrlcTCXTOXjwIJqWL8fmqSm0AsgUTUEIsWMOgBcmJ3H+iRPI3nwzg5MJISQiDh48iKam5di8eQqtrUCGBgwhvpkzB3jhhUmcf/4JZLPx2y9CCKxcudKV7pkzZ9De3o4f/vCHEZeKEELKk8HBwYKxyJqaGlx99dU4cOAALr744gRLRopxxx13YO/evTjvvPOmP4pWDA4OJlQqQgghhBBCiJkDBw7gqaeespzUO5PJoLq6GrNmzUIul8NPf/pTTExM4JxzzkmgpMSJj3zkI7jxxhunJ5wVQmDVKn6CFiccByKEkOi55hqgr28CP/jBLjz44HcSK8eD3/kOfrBrF/omJnBNYqUghJQrjOckpHK5/fbbUVWlf1pfVVU1Y3JjQuKEdi8JG9o5hJBSgZMdlTFvvPEG3n77bQDS4K6pqcFjjz2Ghx56qMAYJ+mntrYWHR0d+Kd/+idUVVVN37/f//73GBsbS7h0hBBCCCHED08++SR27NhhO9FRbW0tMpkMMpkMPvWpT2Hjxo147LHHYi3jyZMn8flly/CFM2fwTZdphgB0AmiEnBipFYCbKTpVuowmjdr+YYc0GRtZD6AHwLjLMrshzPIZxS9eru0mL6UzBr0N3bBe0z/mtuAB6INzPcYh77vqe42w7wdB70mQ9OcAeOb0aRx//XV846tfdZkjIYQQt5w8eRKf//wyfOELZ/BNlwbM0BDQ2Qk0NsqA+NZWwM0c4ypdJiOlsVHuH3YwEJSuWdavB3p6gPEQDZgwy2cUv3i5tpu8lM7YmN6Gbli/Xuofi8iAGR8vbPfWVuc27+nR+9769fK+WRH0nqhyqbwaG933uXPOAZ555jSOH38d3/hGvPZLJpNBX18fVq1ahblz5wKQk2+oD4ms9FeuXInf/va3cRaTEELKgl/84hfTH9xmMhmsWrUKP/rRj/Cnf/qnCZeMuOGqq67CK6+8goaGhukJj2bNmoXXXnst4ZIRQgghhBBCADkhzj333DPDr6Xs90svvRT//M//jLGxMfzLv/wLPvvZzyZRTOKS1atXTy9EW11djS984QsJl6hy8DIOZOVDV8ecxoGcfO/HjknfuhprcDPG4+TfdxpDcDOuYlXO8fGZZWxtBQYG7OsM+BtX8pOf37Eyp/sSVhlUnZ1C8722k98+Z1ffIH3JDXH3uyjo6yte38OHMT1ZWiZT/L67va4X3VIYI7ziCmDHjkls3rwZ+/btc5dhiOzbtw+bN2/GjslJXOGgl3EpVniNCQySF1AY1+ZEsetYcQwyVk7F82XgLY7SbdkAPU7PmFcrAKt/+Tjvj5/yxcEQ7Os4jsJ4W6eYR6VrrJNdW3jVNcdddkLGkgbR9fM/4iat1TWC5MV4TkIqk/r6etxyyy2oqalBTU0NbrnlFtTX1yddLFKhuLV7jfj9ZscNfuw3O50o7NEw8gqDoDaUl7J6sRmN0M4hhJQEgpQt//qv/yoAiOrqanHeeeeJn/zkJ0kXiYTAv/3bv4kPfehDorq6WgAQzz//fNJFIoQQQgghHjl06JA466yzBIBpqampmbbx5s+fL/7+7/9e7Nq1S5w4cSKxct7/rW+JhWedJf4ICOFC2g31MUsWEIM26Toc0kE7b5XOKY3Kc9Rl2Z0kqvIhQJm8XNtNXkadFu3v4SJphjW95hDauJgMFqnHqHa/3fSDkYD3JGh6Jb8AxKzqanHw4MHE/scJIaQcuf/+b4mFC88Sf/wjhBDFpb3dwZbIQgwOWqfr6ChiH3RYpytqv2QhRkfdld1JoiqfHFLwJ16u7SYvo05Li2a/DDunGR7W7Jfm4G1sJ9msdd2s+pKdbnd3od7ISPB70txs3+fc1u0Xv4CYNStZ++VXv/qV+N73vicaGxvFueeeKwCI2tpakclkputUW1srrrzySjE5OZlYOQkhpNSYmJiY9ktlMhnx7W9/O+kiEZ+8/fbb4tprrxU1NTUCgPjbv/3bpItECCGEEEIIEUI88cQT0z6sqqoqUVVVJc4++2yxdu1a8dJLLyVdPOKR9957T8yePVsAEH/zN3+TdHEqCi/jQFY+dKNvPJ93n04I6bsvNsZjNRbgZnzEanzDTTpzOUdH7ccenOrtd1zJT35+x8rs7kucZfDTTn77nF19i5V9ZMR92zmVJY5+F4UMDhavr1HHbTndXNeLbqmNEd53X5VYvHhhrGNvk5OTYvHCheK+qiohAEdx3W9N4icm0G9eAoXxb4B9LKUoch0r6S5SHqfYTa9lc4rTU3nlE7o/fsoXtYwWuZ/NDuU069rVy+p+udXNO+ia4y696AaNsSzWX7Ih5qWE8ZyEVB49PT3TvxU9PT1JF4dUKF7sXiV+v9lxK37sNzfPbqfvevzYyn7zCkO82EVevnOxEy82o5XQziGEpJh7alCinD59Gr/85S/xu9/9Du+9917SxUkljz76KABgzpw5aGlpwdjYGHbt2hVb/n/yJ3+CCy64AJdeeilmzZoVW75RkpZ+19bWhgceeAAnTpzAQw89hD/+8Y+JlaVUyGQymDNnDi6++GJcfPHFSReHEEIIiZy02C1kJqdPn8aqVasAAFVVVZiamsKHP/xh3HTTTbjhhhuwdOlSzJ8/P+FSAsePH8eDDzyAZ0+fxtku9B8GsAlAsyaLtOPjAF4BsBRAH4ARAA2GdJ0A1gHIAtgC4KMA6rRzQwC2aecBYK1N3sK0PwbgOS3dGgC9LspvRxTlC5Morn0HgDYAewFc4qD3qrb9oo88hgC8CGCjC90DAK4qovMcZP/qBrDCcLwHQJN23nx/2l3mb0fQ9JcDuKuqChvWr8eLCax+Rggh5cjx48fx4IMP4NlnT+NsFwbMww8DmzYBzc1SFmkGzPg48MorwNKlctXNkRGgwWDAdHYC69YB2SywZQvw0Y8CdZqBMDQEbNsmzwPAWhsDQZge4mNjwHPPyXRr1gC9AQyYKMoXJlFc+447gLY2YO9e4BIHA+ZVzYD5og8DZmgIePFFYKODAdDTI/tMR4fetgMDsi9t2wZs3TpTt71d3nN1j3p6gKYm4OqrC/sdIHWd8ncq+7ZtQEuLLFdDg1x9+jvfkccPH3ZuN8XllwN33VWFDRvW48UXk7FfFixYgAULFuCee+7BmTNn8Oqrr6K/vx979uzBz3/+c5w+fRoTExM4cOAAFi5ciG9/+9uJlJNYQz89SZJ8Po///u//xttvv41Tp04lXZzUcfToUZw5cwYA8I//+I/4+Mc/Huu4cjn+PiTpn21ubkYmk8HevXvx1FNP4fbbb481/1KhHOMZCCGEEELcwniCeDl58iS+aHBKzp8/HzfddBM++9nP4qyzzsLRo0dx9OjRgjTlaK/+5je/wW9+8xu8/fbbEFE6oWPi4osvxq9+9St87GMfi/UdOipmz56NOXPm4FOf+hTq6+uTLo4lXseBnOjrA55+2n6cxEq/qUmOvWzYAPzlX+p+feMYDwDs2KGfM2LV7dWYwI4dckzHCi//Ljt26OMUt90GzJunl/HRR+VYyu7dwApDYEWQcSU/+dnVy+9YWZhlGB+XYzFtbXJ8J6x2Arz3uWKYy676UmenfV8Kcn0ngtyDYrgZn1McOABcVSTAaHwcWLxY3sfvfU+OmY2PA9u3y3Fjq3K6ua4X3VIcI2xtnUJX12/Q2dmJ5uZm7wXxQWdnJ978zW/QOjVVVNfcXTM2xwuuD38xgX7yUrykbbsh49legh5jGYQ+7XpZABsA/CX0uhjjKAFgh+Gc37Lt0PLsAHAbgHmGvB6FjDvcDT2GL87746d8XvAS86j4ZpHrbQPQAlmPBgDHAHxHO34YevxmD/R6qToPQMblbgNgCEXwpLvboLscsp3HIWMj2yDbc6MPXYXfGEu7/jEEYLF2XTOM5yQkesrNnzQxMVHwdzm825ejP6nc8WL3Av6/2fGDH++d3+96/NjKUX1D5Mbm82IX+fnOxVwetzajHbRzCCGpJunplrzwhz/8QTz66KNi6dJrxaxZNa5mB6QkL7Nm1YilS68Vjz76qPjDH/6QdDfyzHS/u/ZaMauG/a4cZG59vVi1cqXo6+sTZ86cSbqLEUIIIaFBe7k0pba2OpX28t2rV4tbZ81yNdP3sFYXp5nB92s67YZjI4Z0TjOSq5nIR0zHVRvapWvRzu93UQcribp8QcTLtd3omnXU7PFOqxgVu+d2/aDZIj87USsPdBdJ4+Vcv7bf77Ptg6Y3yhggzq6uFs8//3zS//KEEFIW3H33anHrrbOEcLH65PCw9ixzWLFy/37NfmnXj6nVM+1WdFWiVsg0r546/VyySdfSotkv+4vXwUqiLl8Q8XJtN7pmHbUCqtPKsMXuuV0/MK546qRrVwartHa6+bw8blz9t79fsz/6/bW9WmnYvDK0WlnWvEqsk4yNQZx9drrsl9dff13cd9994rKPf3y6rSnpF/rpSRyo34dPfeoTifd5ioffh7n1YtWq0vx94Lhyacqsmhqx9Nr0+WcJIYQQQsKG8QSlKaUcf3vmzBnR19cnVq1cKebW1yfelhT38qlPfELcd9994pe//GXS3agAL+NAdr55day9XW7NfnOrdKOjcr/Y2Ivyxff2ehvzsDtfLJ3X8RU1/mA8H+W4klV+buplN1bmp538lEGlMY4nBWknP33Ob33D6Etx9Ds34mV8Tgi9fbu7ndOo8V/z2JjVffdyXS+6pTpG+PjjEHPn1on3339fRM37778v5tbViccBIXzIdPvbSNCYQC95Kckb8hQoHpvn9rqjLuvSoen1Rly2fJHzcdyfoOWzEq8xj0raDe1plU7dl2HT8UHteLfhmN19sbq2H103beVFN8wYSyWqv3eYjjOek5BooT+pNKWU/UmVhFe71+83O17FznYJksbpu56wbWW/3xB5sfm82EVO13OTlxeb0Ulo5xBCUso9VSgBPvjgA7S2tuKii/4Mmzd/BfPn78OTT05ieBh45x2PTxxKbPLOO8DwMPDkk5NoaNiHzZu/gosu+jO0trbigw8+SLpbFWW63/3Zn2HzV76C+fv24cnJSQwDeAdI/q2D4knOADgBOatnaz6P3z/1FG5rbMTCP/9zPPvsszPuPyGEEFJK0F4uTVH28o4dZ1JnL584cQJd3d249/RpV/p7te3/ddC5EkA/gDsNx35uSDdvRgqdL5r03bJa2/7MYzpF1OVLMzlte8jm/AGTnhPjkLPRNwJQi5f1Ahh1kXaTpltsJaVswPNJMRdyRv7v/b//l3RRCCGk5Dlx4gS6urpx770u7RfNgPm/DgbMlVcC/f3AnQYD5uc/19PNczAQ1CLdP/doIKzWDJif+TRgoi5fmslphskhGwPmwIFCPSfGx+WKqo2N+uqrvb3AaBEDpleLDjWu2NzXJ7fd3YW66rh5dWe1/+qrxcvplmPH5Pb88wuPX3CB3L7+uvtrzZ0rV5X93veSt1+OHDmC2/76r3HZZZfhXx95BLcdOYJ/B3AcwAeIx+9M8Sb005O4OHLkCG67Tft9+NdH0Nj4a/z7vwPHjwMffBCf74fiXs6cAU6cAF56CWhtzeP3v38Kt93WiIULS+P3gePKpSnvABgG8OTkJBr27cPmr3wFF/1ZOvyzhBBCCCFhwniC0pRSj7999tlnsfDP/xy3NTbi9089hdZ8Hi9B+obOID67n+JePoD0rf47gMZf/xrPPvIILr30Utz213+NI0eO2Nzp+PA6DlSMNWuAbBb4p38qrjswILcbNjiPvSxfLscCFiwIpYi+aG6W27Gxmefq6vTfGEXQcSWv+bnB61hZ2GVQ4zRqHAcIZ/zNS58LQjaBAJmw7oHf8TkA2LRJ6q4oEmCk+tXVV1uXs7fX33W96JbqGGEuBwjxAXp6esIpnAPd3d0QH3yAlRFdP4mYwFe07VrT9hULXS9ojyhsgHNdlgPoBmD1iPJaNu1fHhb/8qiDblv4Jej9Cat8QWIeAXlvNgHY4qCj/YvC9C8K7V8Uxn/RXshyG3861KPKFIrgS9dMncUxL7pR8ChkHOjaYooBYDwnITr0J5WmlLo/qdLwavf6/WYnDTh91xO2rezlGyK/Np8Xuyjody5ebEYnaOcQQlJL0tMtFeP73/++aGi4QJx3Xo347nch3n0XQviYlZySvLz7LsR3vwtx3nk1oqHhAvH973/f6pangu9///ui4YILxHk1NeK7gHg3+XcNSgTya0A0VVWJDCBuvuEGceTIkaS7HiGEEOIZ2svlI2mylzs7O8Wc2lox6dKuKjZ7up2omc+dVuAR0FdkaTYdhyZOaQHn2euTLp9f8XJtt+1k1LGrk5e2GYGcKV7dg244r3QVpB692jnzzPQqf+OqVO3asUHoM91D+9tNHw6a3ix7AFFdVSXeeuutxP7nCSGkHOjs7BRz5tSKyUkI4cL2slsxs5ioFUSdVm0VQl/lt7m58Pj088whLTBz1dA0lc+veLm223Yy6tjVyUvbjIzoq61ms/Jv8yrFbkWt3gpYr4pabNVWY93UtQYH9RVYAfm3mz7s1J5+7vmePRDV1cnZLydPnhRf+9rXxKyaGnFpba3YDYipAHYmJVmhn56EyfTvw6wacemltWL3boipKW+/cZT0yK9/DdHUVCUyGYibb07v7wPHlctH3gXEdwGknh4YAAAgAElEQVRxXk2NaLgg3fEMhBBCCCFuYTxB+Uia4gmcOHLkiLjlxhtFRvP5/DoFtj7Fn0wBYjcgLq2tFbNqasTXvvY1cfLkycT6ltdxICGs/d/GY/39WjxBr3M6t2MvXsqhRI1JtLR4S2cng4P6GEdvb/ExjqDjSl7zc1svq7Eyu3Rhl0GN0xjzD9JOfvqcUxntjqu+1N8frC/F0e/MEub4XLE6qPE51WZqv729+P0Nqx1LeYxwzZqMuOmm60XU3HT99WJNJiP8PsOKxcoFjQn0kpddnsWu7fe6fsRr2QahxwP2wns8YNT3J2j5woh5HEZhLKNdnZ3awulcu+G8OV4yiK5THbzqhh1j2a+l73eoI+M5CQkP+pPKR0rFn1SpeLV7/X6z41Xc2qJe0yj7ynw8ClvZLi8lYX/nosTKLvLynYvX+nq9V7RzCCEp5B4kXQI7pqamRGtrq6iqyoi7764Sb7zhzRCjpFfeeAPi7rurRFVVRrS2toqpqSnz7U+M6X6XyYi7q6rEGyEYKJT0y38AYnFtrZhz3nniJz/5SdLdkBBCCHEF7eXylTTYy8vvuEPcXlXl2p7y49D0ms5K162j0k/ZwiyfnQSxYb1c2287qUFgs+N2RDve4vKaXgbJg9yPfuhOfCVZzBzgbod9u2VRfAAgaHqznAREbVWVePrpp2P/XyeEkHJi+fI7xO23Vwnh0ubyE7zpNZ2Vrpv0fssWZvlsbYwAdq6Xa/ttJxXwaw6AHhnR7BeLjwWsrmk1OZFX6e+X5VEBy+ZrqqBt4/F8XpbRXDfjxEkz7I9s8WBmp/b0c29PnoSorU3GfnnzzTfFNVdcIepqasSjgJgIydakJC/005OgvPnmm+Kaa64QdXU14tFHISYmvP22UdIr//EfEIsX14o5c9L1+8Bx5fKVNwBxd1WVqMqkL56BEEIIIcQtjCcoX0lDPIEdP/nJT8Sc884Ti2trxX+kwLanhCMTgHgUEHU1NeKaK64Qb775ZiL9y+s4kBDuxh+UT944rmDWCTpGUmx8xGpcw206q/yGh/XJeZS0t0Ps3++ujby0p9f83ObpdeworDKMjup9wjh+E6Sd/PQ5pzyd+oPd+Jaf8kfZ7+zyDGN8rlh91TnjeJzbMbcw/l+EKO0xwqeegpg9u1acPn1aRMWpU6fE7Npa8VSAZ9d03XyeD/tadrF2Ldpxq4+q3ZbRS13CKpuA/Ii7GYV9sh0Q+1Nyf8Ion9+YxzxkDGGLxTW91NXpXL9WHxUr6VRWL7rmPuA2FtJKN+wYyyzsJyxgPCch4UF/UvlKmv1JlYofuzeo7ec1H8f3Qh9ls9KJylZ2a3OG9Z2LsdxW9ofb71y81sVrn6CdQwhJIfdUIYWcPn0ay5ffjoceegBPPCHw+ONTuOCCpEtFwuKCC4DHH5/CE08IPPTQA1i+/HacPn066WLJfnf77XjogQfwhBB4fGoK7HaVwV8BODAxgVvfew833XADnnjiiaSLRAghhDhCe7m8SYO9PPTyy/jM1FSseZL0cYO2/bnpuNq/o0j6EQDdAJoANALoAXAstNLN5DUAfaZjfQD+x3Rsk7bdj0KPcbemv7tIPkHTm5kNYGFtLYaGhjymJIQQYmRo6GV85jO0XyqdGzQD5ucmA0bt31HEgBkZAbq7gaYmoLER6OkBjvk0YJYsATZuBHp7gY4Oec2BAf38smVANiuPZzJS6uutr7VJM0D2m6Ivu7uBvj5gt1cDJCCzZwMLF8Zvvxw6dAhX/MVfYPTVV/Gfk5P4BwA1sZaARAn99CQIhw4dwhVX/AVGR1/Ff/7nJP7hH4Aa/kCUDX/1V8CBAxO49db3cNNN6fh94LhyeXMBgMenpvCEEHjogQew/PZ0xDMQQgghhLiF8QTlTRriCax48skncdMNN+DW997DgYkJ/FXSBSKhUQPgHwD85+QkRl99FVf8xV/g0KFDsZcjqnGgtWvltrPTX3rl3zeLW1pa5NhEQ4O//K245BJg61ZgdFSOK3R0AHv3AlddBbS2hpdPUvmFWQbzfTv/fKCtTY7fLFsWTVmD9jknXn8dOHw4/Ou6IUg/CHN8zgujo8mMuZXyGOGnPw2cOjUR6XPg0KFDODUxgUWR5RA/auj6c6bjnzOdD5uMjYRRtksAbAUwChlD1wFgL4CrAMT00+9IkPIFjXlsh4whvNdbkT2xBMBGAL2QdWsCMBCCrqIVQBuALQDqfOqGGWN5QEuz1uY84zkJCQf6k8qbtPqTKplytHv9kJStHMV3Lk42lNvvXKKGdg4hJJUkPd2SFatWNYm5c2vFvn32s0lSykP27YOYO7dWrFrVJJJmVVOTmFtbK/aFPBsjpXRkChD3A6Kmqko899xzSXdJQgghxBbay5UjSdnL5559tnjMgx2lVsHxugKK23R5Ta/ZdBxwnolcpbNb0SXp8gURL9d2o2unk7U47rVN84DoNVyrWdsf9XCNYvXohvXs+nbHnfLw21+CpL+5pkZ86UtfivX/nBBCyo1zzz1bPPYYhHBpZ6mVRYutduk3XT6vPfeaC49PP8+KpMtmvZUrrvIFES/XdqNrp5PNzjzutU3zeYjeXv1azc1yf3TUX93t7uvoKERHh35OreDqta2K1c3pen7v+c03x2u/jI2NiY9eeKG4rqZGvBXAXqOkX+inJ14ZGxsTH/3oheK662rEW2+5+w2jlKZMTUHcfz9ETU3yvw8cV64c2QeIubW1YlVT8vEMhBBCCCFuYTxB5Uha4m+fe+45UVNVJe7XfDtJ2/GU6OQtQFxXUyM+euGFYmxsLNZ+5nUcSAhr/7fVsd5eeay/31rHaexF6ZqlWJ7t7dK3PzjorfxBpL9fXq+jw13djGI3ruQ1Pzf1shtT8dMexcpglmxW6prHg4K0k58+51Rfu+PDw3o59+/333Zx9Dun9gtjfM7NuJj5XroZow2zHUt1jPCdd2Sa3bt3i6h44YUXBADxToDnVbFYuaAxgV7yMuo4iZ/rFquLm7z8lM1J+rU0HSm5P37KZ7y+15hHFatomp/M13122/5eYmTd6LZoOoMurudF11w3LzGWfuOT/eSlhPGcpBKhP6lyJC3+pErHj90b5Jno9fnp1Q4slsbODonCVvZqH4XxnYuTXRT0O5cwbEaj0M4hhKSMe6qQMh588Dv4wQ92oa9vAtdck3RpSNRccw3Q1zeBH/xgFx588DuJlePB73wHP9i1C30TE2C3q1wykDNobp6aQtPy5Th48GDSRSKEEEJmQHu5skjKXn73gw9wlgf967St05pNY9DtLXO6V4pcX52/zlFrJke1bdZjOkXU5YsLVf9xm/PjJj0jajWcA6at3So5VtRp1+6FXD0HkDPgn+/hGsVo0rYrTMfV/k4P1zLPmu8VP+nrJydx8uTJgDkTQkhl8+67H+AsDwbMddqD22nRybExuZKmcbVRle6VIgaCOn+dRwPh6FG5zfo0YKIuX1yo+o/bGDDquFU7qRVxDxwo3K71YMDU1clr9/bKlVIBuZLs+T4NmDptqZ4+k6Ewb54slxAyrxUr9JVq29vdX998XTMtLXJrbk+1r857ob4+Pvvl5MmTyN58M84/cQIvTE5iTiy5kqSgn5544eTJk8hmb8b555/ACy9MYg5/IMoaZZdt3jyFpqbkfh84rlxZXAOgb2ICP9i1Cw9+J7l4BkIIIYQQtzCeoLJIQ/ztwYMH0bR8OTZPTaEV0rdDypc5AF6YnMT5J04ge/PNsY5xex0H8kI2CzQ3A488Yj0u4TT2Yv5izC2rV0vf/uLFwOHD/sptJpORYseSJXK7bp1+LMi4kp/83OBlrCxoGcz3r7dXjtvMm1eoF/b4W7E+54dLLgEefFD+/e1vh3NNN4TZD8Ien7NCjYmpsTtj3kDxMbewKNUxwnPPldt8Pu8toQfGtcKdG1kO8cYEDoWsZ8apLuavxP3madTLwNne0/7l4fGnv4Ag9yfM8vmJeVQxjFcZymIsj3lf/QuaHwXjpvPFygm4i1l00h2DHKMdAjAMYJHDdbzo2uH253YMwDbItqgrohs0LyOM5ySVBv1JlUUa/EnEn93r95udNHBU2xpf9aOyla3ysiPody5u7KKg37mEYTMaoZ1DCEkbqZrsaN++fdi8eTN27JjEFVfEn79yEFYi4+NAZ6d0CGcyctvT496BHiT9FVcAO3ZMYvPmzdi3b1+wivhgut9NTiKBbldABXdBjAPohDQGM9q2B/YfZIed3sg3AXzhzBl8ftkyGm6EEEJSBe3l5Khke9kNV2vbJxx0ntO2n7NI9wiko8+KMe28Ud8tz2jbyz2mU0Rdvrgo5th2Csy4Vtv+0LS91kLXDVcC2ApgEICH2JzAGAes1TuDncO3uci1gqa3otpHGkIIIcG4WntwP+FgwDynGTCfMxgwKt0jj8jJkKwYG5PnjfpueUYzYC73acBEXb64KDYZlVOw+LWaofLDHxZur/VpwFx5JbB1KzA4WDy4WNn7Zjtf3Yvm5uK6R47I7UUXFddV+81FDJDLLpPb0dHC4+qDgYYG5/RWVMdowHzjq1/F8ddfxzOnT+Oc+LKdpoJfhRP129NPT9zwjW98FcePv45nnjmNcxL4gaCvLBlf2Te/CXzhC2fw+c/H//uQ9LhyBXe5RJ9JVwDYMZlu/ywhhBBCCMB4giSp1HiCkydP4vPLluELZ87gm7HmLKngLpfoO9I5AJ45fRrHX38d3/jqVz2WPL185Sty0pDt22eeczP24pV584D+fvn3pk3hXFONYQwMWJ+3+k0JMq7kJz83eBkri6oMZqIYf3Pqc36Je8IeILp74GV8zgtqzMxst7gdcwuDUh8jBICpqSl/CRO+tiLOmEAVvziCmZMPCe24Uc8rbuoSZtnUv6PNv7yvb3fMBLk/UZUvqphH7V8Upn/R6Q/0jf+idjGLqo2afeoC8uP8Ndrf2wFc4lBmt7phxVj+r7Z1MgsYz0lIMOhPSo5K9ScRiR+71+83O2nA6rueqGxlv98QebX5vNhQThR7hfdiM7qBdg4hJHWIlDA5OSkWL14o7ruvSgiB2KW9XT4Dk8g7DdLcbGkPiGw2nvRCQNx3X5VYvHihmJyctOoikTA5OSkWL1wo7quqMi/OELu0a22WdDmSkmZrm1RkY0pvlj8CYuFZZ4n7v/Wt2PojIYQQ4gTt5WSl0uxlAKLLpz3bDIhBw/FRQHRo59ot0nUb7LZB07lB7Ti0a5jTqnY0Hzfm2RzQTo2ifGGIl2sPGvT3m87tN9TBXD/zvVXXsbqPcYhTnVUZ+wGRt7h/7RbHum3udX+RcgRNbyU5QORyucj/twkhpJwBILq6IIQPG7e5GWJwUD8+OgrR0aE9Q9pnpuvu1m05Yzoh5H42q9kHHTPTTj/PTMeNeTY3e6tHHOULQ7xce3DQYL/sLzy3f79eB3P9zPdWXcfqPkYhqu2NbZvP6+Xp73fWHR7W3x1GRmbqdndb52e8rlN7trTo1x0ZkftO7egkuVw89svBgwfFrOpq8YuEbFD67ZP129NPT5w4ePCgmDWrWvziF95/w8IQ+sqS9ZX98Y8QCxeeJe6/P77fh6THlflMSn4s+b6qKrF4YbzxDIQQQgghbmE8QbKS9DuSEMnE397/rW+JhWedJf6YwDsC35GSf0f6BSBmVVeLgwcPxtLf/IwDWY1LOI1VqHEaKx3j2Et/vxzXUefyeelnVz53L3mq///eXnfld5LhYT1Nf78sl/GcKp/dWIPXcSW/+fkdK7NKF3YZnMRvO/ntc3bp7I7n83oZzeNiXuobV7+LUpzqMDKij5kZy6razup/Mex2LPUxQvl73CWioqurSwR9xk+3v4MEiQl0m9eodq5Y/KJ6Lo96rINVXfpN18lr9WkxXdNv2YYN1zHH6Q0b8jHH1cV1f8IoXxRiV2cVj9kCiBHt2IihnMa6qzYx1jmPwrhJP7ojhjIUq4cX3bBiLFUc8HAMeRmF8ZykUqA/KVmpVH8Skfi1e/1+sxOG7eInjd13PVHYymF+Q1RMvNhFXr5zsRIvNqMboZ1DCEkZ9yDpEii2bt0qLrpotnj3XffGVJjix2ldLmLnxFQG7/BwtOmVvPsuxEUXzRZbt2617iQRsHXrVnHR7Nni3YiNlyAGXSWIncGljFEnx1QY6e1kDyDOmTVL/Pa3v42tTxJCCCF20F5OTirRXga8T3YkUDgobhangf9uh3ROaZ3SqMHuUYd83UrQ8kVhQ3u9ttO9KTaAP2jSdesQLXZ/wnKCC+0+Z23yMPeDvIOulcPZnK/X9G6ETmNCCAkO4D3IXYjCwPMZz3iLyYCUqABSr2mL2i/ZwgB5vxK0fEHzD+PaTvcGcA6KNk6WBLgP1HVlvxS5hgpmn2EntBTq5fP2uua6Oemar2vX1nbp/U6uFddkR0uvuUasqa0tsJ3ilCht+rRLWvz29NMTO5YuvUasWVMr/PyGhSFRPjPTLmnxle3ZA3HOOfH9PiQ9rsxnUvLPpHcBcdHseOMZCCGEEELcwniC5CQt70hxx9/+9re/FefMmiX2JPSewHek5N+RBCDW1NaKpddcE0uf8zMOZPXb5PR7ZfbFm8/39hYfQ2huLpyopFieauIVoHDiFWM6L+MWxcaHrMYU3KSzG1fyk1+x+tiNldm1Y5AyeOlPftvJb5+zS+emT9j1QTd9KM5+5yXPoP/7bspbbMzMS1m83HejlMIYIVAekx0J+I8JdJtXr3auWKydejb3WlzX9n/CJi8naYb+7A9StmLtVix+Lur7E1b5vLR/kH5iF4do9YG+l5hFt7odNnpW9fWiGzRGU4nVBAdmYTwnIf6hPyk5qVR/EtEJYvf6/WbHrbixh8xlL6Zr/p4jSlvZzTdEQW0+L3aRl+9chE3+XmzGYkI7hxCSMtIx2dH7778v5s6tE48/npyBWMnGsVoVwGzEKqO32Ez6QdMb5fHHIebOrRPvv/++uZuEzvvvvy/m1tWJx3080KMQv46vchC72baVMVps5vSg6Z3k1lmzxN133RV5fySEEEKcoL2crFSivQz4m+xIAGI/dAdqVrPVRlykG9Z0s6a0ToF0do7BZs0GzLvI160EKV8UNrSfaw9Cnxne6NB2E6xorLfXMvp1Anutc16778ay2vUDs24z7FfwscrXS3o3QqcxIYQEB/A32ZEQEPv36xPrZLPSfjMHAVvJ8LDUVQGiKq1TsICt/dIs7UJzIHsQCVK+sMoQ9NqDg/oqXtP2S5E6KDHW22sZHe0XF9fp7tbzb262X1XVuEoxIPuh3cRMakVeN9e1KqvKy9wf/Pa5OCY7ev7558U5NTViLICdFVTot0+H355+emLm+eefF+ecUyPGxvz9hoUh9JWlw1d2662zxN13R//7kIZxZT6T0vFMehwQc+viiWcghBBCCHEL4wmSlTS9I8UZf3v36tXi1lmzXNvSfEcKT9L0jjQGiLOrq8Xzzz8feZ/zMw5k9dtU7Pdq/35nndFR+X9pXLBB+dvt/PvF8lSTKLW3W6fzOm4xMlI4HqDGH+zGFJT4GVfyk5/fsTKndvRbBi/9yW87+e1zduns2s9pjNNLH4q737nNM+j/vlW7qw/Bs1l3z1svZSmmW8pjhPL3uDwmOxLwFxPoNq8s3MfamXWL/k9YyCjkc9z48buqj/kj8iBlE5DxoMZ2g5avm/i5OO5PGOXz2v5+6zxqU0e72FcvMYtudL3U12vbBI3R9NJfGM9JiHfoT0pWKtWfRHSC2r1+v9nxYrt4ee7b6dh91xOFrezlG6KgNl9Qu8jpOxer9F5tRiehnUMISRnpmOxo+/bt4iMfmSVOnfJm1PX3FzoZrZx26od9dFT/KMLskLR8kBiOj4zINObZz41OQzsnp/F6xlngzc74bNZ6dvR8XnvQOsyc7urB6NCOasDF7LAcHdWcOkVm0w+a3ignT0J85COzxGOPPRasU7lg+/bt4iOzZolTPh7oSvqhzxSdhbPzZxT6h8XKGHEybozHR7Q05lmlrQwcJ+PGOEu52RjKwnomxzx0Yy8s48wsyrA2G1ej2vFis2kHTe8kLwBidk2NePPNNyPvk4QQQogdtJdpLyuJy14G/E92RKFQvAudxoQQEhzA/2RHFArFu8Qx2dEtS5aIL1VVCa+2Ff329uUvVb89/fTEzC23LBFf+lKV8PrbRV+ZfflL1Vf2wgsQs2dH//vgd1yZzyT78pfqM+kkID4yK554BkIIIYQQtzCegO9ISuKKJ3jzzTfFrJoasduDLc13JOfyl+o7kgDEl6qrxS1LlkTa54QQAuA4EIVCoaRB5O9xuic7olAolKDCeE5SCdCfRH+Skji/5yY6tHspSQntHEJIykjHZEc33XS9WLMmI4QHw9i4IoJRzIaYOm6cJd5ooBp17IxjlZfR+PWav1p1wSjGFaX7++Ux84zsarb+3l77tghqHDvpxJHeLGvWZMRNN10fsFcV56brrxdrMhnfD/UWm7Y2D/RN328L3W6Tjt3ga4tJ30/+vRa6xhkt+7Vj5lnb9xvS27VF0MFXJ5040jvJJCDm1NaKzs7OyPskIYQQYgftZdrLRonDXgY42RGFEqfQaUwIIcEBGOROocQpUU929NZbb4nqqiqxx6NdRb/9zDzKwW9PPz0x8tZbb4nq6iqxZ4+33y36ymbmUQ6+sslJiDlzov998DOuzGfSzDzK4ZkkALEmkxE3XR99PAMhhBBCiFsYT8B3JKPEEU/Q2dkp5tTWikkPdjTfkWbmUS7vSHsAUV1VJd56661I+x3AcSAKhUJJg8jfY052RKFQylsYz0kqAfqT6E8ySlzfcxMd2r2UpIR2DiEkZdxThYQ5ffo09u79KW68UbhOMzAAtLUBLS1AXltaIp+X+21twNDQzDSLFum6/f3y2M6dcisMWatfbCOXXSaPrVgxM/+REXluZETPf2BgZv6dnTN1+/p03SVLgGwWeOaZwnQ/+5ncLlhg3x5unkClxI03Cuzd+1NMTExElsfp06ex96c/xY0+G2cAQBuAFgB5AELbtmjHLbogFhl0tS4IrQvCWAph2geAy7RjKyzyH9HOjRjyt+iC6LTQ7TPoLgGQBWDqgtC6IBy6oKs3tFKlGsD1Z87gR3v2JF0UQgghFQrtZXme9rJOHPZyuZLxICwXIYQQQtJAJuNeWC5STvT396MKwHUe0tBvX0g5+e3ppydG+vv7UVUFXOfhB4K+skLKyVdWXQ1cf/0Z/OhH0f0++BlX5jOpkHJ6JgHAjUJg70/pnyWEEEJIOmA8gTzPdySdOOIJfrRnD64/cwbVLvX5jlRIub0jXQegCtJnQwghhBBCCCEk/dCfJM/Tn6TD71PKF36nQgghJO0kPtnRoUOHcOrUBBYtcp/mxz+W202bgLo6+XddndwHgBdfnJnm3nt13SVL5Lavz11+Sl+xa5fcrl0LNDTIvxsa5L7xvJH29uK6GzZI4/rYMf3Ypk3SaL7kEndlLQc+/Wng1KkJHDp0KLI8Dh06hFMTE/DQ7QrQuiA2AdC6Feq0fQCw6IK416CrupTLLghTF4TqNmsBaN0KDdq+8byRdhe6GyAHbw1dEJsgB2UrqAvO4NNTU/ivV15JuhiEEEIqFNrLug7tZUkc9jIhhBBCCCGEJMnQ0BA+WVuL2R7S0G9f3tBPTxRDQ0P45CdrMdvDDwR9ZeXNpz89hf/6r+h+H/yMK/OZVN58GsCpCfpnCSGEEJIOGE+g6/AdSRJHPMHQyy/jM1NTrvX5jlTezAawsLYWQ1ZfthJCCCGEEEIISR30J+k69CdJ+H0KIYQQQpIi8cmO3njjDQDAhRe6T9PWJrf19YUrRNfXy+PKSDYyb57/MprTbtsmt8rYVah9dd6I2bi10lWzgSqDWY37ZLPO5Su31bMvukhuVd+Igul+5zO91gVRj8LZK7UuCIsuiABdcEZa1W1MXXB636ILzhg8tdJVq82odzY19FikC5b9zJ4XATj++98nXQxCCCEVCu1l/RjtZUkc9nK54maFxCRWSkxruQghhBCSPG5WgUpiNai0louUD2+88QYuPHPGUxr67QspN789/fRE8cYbb+DCCz3+PtBXVkA5+sqOH4/u98HPuDKfSYWU4zMJoH+WEEIIIemA8QT6Mb4jSWKJvx0dxQUe9PmOVEi5vSMBwIVnzuB3v/td0sUghBBCCCGEEOIC+pP0Y/QnSfh9SvnC71QIIYSkncQnOxofHwcAnHtuwgVJCWvXSuN+bAxQE2Fefnm0eba0yK12K6ZR++p8VOnNqL6Qz+e9JfTAdL+LLIfSZS3k4PEYADUXa8RdEKqLmLrQ9H6xLhQ0fTHOBvDuBx8EvAohhBDiD9rLhdBejsdeJoQQQgghhJAkOXXqFOomJ5MuRmqg355+eqJz6tQp1NXx90FBXxlw9tnAu+9G9/vAceVC+EzS+wL9s4QQQghJA4wnKITvSPHEE7z7wQc4K7KrlxZ8R5LUT07i5MmTPlISQgghhBBCCIkb+pMKoT+J36cQQgghJDkSn+xoamrKc5rmZrnN55NZLVrlf+xY4fHDhwvPG7HTNRuO114rtwMDwM6d8u9Fi5zLE3T17Msuk9vR0cLjR4/KrXnG07DT2+Gnb8R1bXWL80hmJkuVv6lb4bDpvBE7XfO7i9YFMQBA64Io0gUDz+ypdSGYuhCOattiXShoekIIISTN0F4uPE57WSdKe5kUYralK4lxAJ0AGiFXkGwE0IOZgY9O9BjSr4e+oqVdXmq1ylbo7y1BrksIIYRUImb7upIYHwc6O4HGRrlKVmMj0NMzM7jDiZ4ePf369fqqXVZ5GXWd8iqXlbzipNqjPv32hdBvT8qZao8/EPSVFVKuvrKo8OWf1bZ8JknK9ZlE/ywhhBBC0gDjCQqP8x1JJ032Kt+RCinHdySvvlxCwoRjYv7GxJzGrazGr6zGxDo75QfhVuVyq0sIKR0q+Gm4AEQAACAASURBVOc29hhKo65TXhkHIYQQJ+hPKjxOf5JOmvxJJH5o7/m397zaZUFsw07IidcJIaRcSHyyIz/ceafctrcXOj0HBqRD9OGH/V/bjXNX5d/ZqRu9x44BO3bIv2+9dWYaO93rry/Uq6sDuruBpiagr8/7LJp++OQn5XbHjsIyPvOM/LvYTKRB05ciWhdAOwoNgwFIoyFAF3RlAKn8O6EbkccAaN0KFl3QVtfUBVEHoBtAE4A++FulxStaF8IOFJZR60JFV7oJmp4QQggpN2gvhwvt5crmYQDzky5EgnwdwDrIdwNo2yYAq12mb4T+bgEA2wAshnS6mlmt5aVoA7AA1s5bL9clhBBCKo2HHwbmV7AB8/WvA+vWyfcFQG6bmoDVLg2Yxkb9fQMAtm0DFi+WQdlGxsbkNY26xryM72KVHGgfJ/Tbhwv99qScoK8sXOgrKw6fSeHCZxIhhBBCSLjwHSlc+I5UHL4jhQvfkQjR4ZhYsDExJ7JZ/e/xcesxsXXrgDVrCu0JL7qEkNKBMZTxxFCOadc06hrzMv6EMgSBEBI39CeFC/1JJG3Q3vNv73m1y9zahuOwtg3XAVgDTnhECCkjRMJ0dXUJWQxv0tJivaBFNgsxOqrrqePm9Obj2ax+rLnZOa1T/i0t1vlY6Zt1leTzus7+/d7bxo8Y628U1RZObec1vRsBILq6unz0KHdM97sA0mKzqEoWEKMGven2Mon5eNbYbkXSOuXfYpOPlb5ZV0neoLM/YDu5FWP9C/qQi7bzmt6rdKn8CCGEkASgvTxTaC9Hby9Ds4HisAPTLk42ebnLIPT3hhHt2AikjQ1ADBdJ363ptUO+Y5iPj1gc6zAc64e1Te/luqUiOUDkcrnI/qcJIaQSkPYRhIjBNky7ONnp5S6Dg/q7xMiIPDYyIu1uAGJ42Dl9d7dmZ7TL9w7zcXVNISA6OuSx7m7ra3R06MdGRvTrJt1GYUkuF639ksvlRM6HXUW/fbiSJr89/fREkcvlRC7n/XeLvrJwJU2+sq6uaH8f/I4r85kUrqTpmaTyiNI/SwghhBDiFsYTzJRKf0dSeaQtnoDvSOFK2t6R4hjvlv06nv9pSumI07Om3CXomFix6xrTG8e+1PhZPq8/n43jX150KaUpUdsZYXznQwlfnOyscpc4Yyg7tGPdNtcwxlaOGK6bdBuVozCek5Q79CfNFPqTorfzSCFps3tp7/m397zYZX6/r1G6eeh+S792IO0cQkjKuKcKJcqWLXLGzOZm/VhHB7B9OzBvnr/rqWsdP+4+fzVrfTYr97dssddvb9d1+/vtdevq9L8/9jF35Q/K9u2y/Yz16egAHnwwnvSlyBbIFVkMXRAdALYD8NEFscVwLRddcDp/tXBCVtu36VbYArkyjtLtd9A1dEHE1AWxHbL9jPXpAOC2CwVNTwghhJQbtJfDhfYyqURe0rarATRofzdAf295tUj6ndp2DQrfMZZp2z0WussNx5Zo220BrksIIYSQyuIlzYBZvRpo0AyYhgb9XebVIgbMTs3QWLOm8L1jmWZo7DEYGuvWye2KFYXXUPvqPAAcOSK3n/lM8TqQYNBvHy7025Nygr6ycKGvrDh8JoULn0mEEEIIIeHCd6Rw4TtScfiOFC58RyKEBB0Ts2JsDFi8WD6DLrlEP67Gz9au1Z+zdXXApk3yb7X1qksIIaVAnDGUKsTAFIIwvW8IQYAWggCGIBBC4oT+pHChP4mQdBDU3vNil/n5vmatQbcOgHqt5us1IaRsSHq6Jb8zgZaKADNnzSwmw8PBZtEsBwE443tYMt0HPcgwgq3SUm7CFaMJIYQkCe3lmUJ7OZ0rMaZJ+qHPpJ7V9s06qu+NQs5qrnS7LXSMYjw+oqUxr+DYDX0lRPM1zddW+mq/G4WztGdhbZer1SGdbHar8lvVx07UrO950/FROK9caVVHq3PF3jd6DW0S5nXTKJwhnxBCgiPtIwiRAlvNj/T36yutZrNy36wzbb+MylVPlW5390ydgue94fjIiExjXqWqu1tf7cl8TfO1lf60/dKtr8wqhExvZaurFbCc7HhX9otDO6oVuYzlEUK2GWC/OpdVHa3OGcuu2stON5stvL+A9X0tVcnlorVfcrmcyKXATotK6Lf3LvTTE0UulxO5nPwtKkehr8y7dHVF+/tQ7uPKfCb5bzeubEoIIYSQNMB4gplS6e9Iqt0YT+BP+I7kT+IY7y71cSCKLhwTsy9/nGNidtc0jm+5ES/Paj/PdUr6JGo7o9z9sXEKYyjty5/WGMpsEd2s6f7C5r5SggvjOUm5Q3/STKE/ieOfcROG3Ut7z778cdp7XuwyL7ah3+sUE9o5hJCUcU8VSOrYsUNujbOcEhInWhcEuyAhhBBC0gjtZeJEK4ClALZp+33afquN/hros5r3AWgC0OMyr04tzWWm/Ju048Zr2uWvziuaIGeFV2yArMuQKd0hbXury7L6oU3b1pmOzzOdt0OtAjluOq72t8GahwFkADRCrqZpXqnI73UJIYSQtNLaCixdCmzTHmJ9fXK/1caAWLNGX/W0rw9oagJ6XBownZ0yzWUGA6a1VV6jr6/wmnb5q/OKpia5aqxiwwZZlyGTAXNIM2BujdCAadMMlDqTAaNWD2srYsCola7GTYaG2t9mMDTWrpVbc9urfXUeAF57TW4//GF5DzIZKZ2dM/MixA767QkhdtBXRuKGzyRCCCGEEJJm+I5E4obvSIS4h2Ni4RF0TMzMwIBMs2GD+zSHD8ttd3e4uoSQ4DCGMjzijKFUIQbmtu8xnQcALQQBH4a8BxlNOi3yIoQQUhz6k0ipQXsvPILae17ssjC+g9Fer8HXa0JIucDJjlKE+sChrQ1oaQEWLUq6RKTSUIZUG4AWAOyChBBCCEkTtJdJMQag27J5yOnK89p+G2Y6PwFp8yrdfu3YTm0rDHrCtA9Ih62APhmPMf8R7dyIIf8Bi/w7LXT7DLpLIJ2az5jS/UzbLrC4prnMThIlOW2723BsHEB7kXSf0XSysHak+70uIYQQkkZU4HBLC5DXlobJ5+V+W9vM4GhA2sFKt18zYHZqBowwPODVUixGLrtMHluxYmb+IyPy3MiInv+AhQHT2TlTt69P112yRE4a9IzJgPmZZsAscDBg3CwtEyU5zdDYbTA0xseBdgtDI5uV7b9zp/6uksnI/f5+feIkI4sXA+vW6fvr1smgeE54RJyg354QYgd9ZSRu+EwihBBCCCFphu9IJG74jkSINzgmVkjSY2JmHnlE1mXJEvdpduyQaZYtC1eXEBIMxlAWUkoxlFnI9t8J3dbMaPv90D+ON7IYgCEEAesgJw5gCAIhhLiD/iRSitDeKyRpe0/hxi4L4zuYHZBtxddrQki5wMmOUoT6+KG9HdiyJdmykMpEOb/aAbALEkIIISRt0F4mxfixtt0EfWb1Ouiz0L9okeZeg66K1+mz0LPCHN+zS9uuBdCg/d0AfUWdXZhJuwvdDZCO32OGY5sg7fdLXJY1CZZBn7BIDbzXu0i3BMBGAL0AOrT0Rqe33+sSQgghaeTHmgGzaZO+8mpdnb5K7YsWBsy99+q6KuC4z6UBYw5Q3qUZHWvXAg2aUdLQIPeN5420txfX3bBBBoEcMxgwmzZJm/6SFBswy5bJMjY16cEs9Q6GxmuvzWz7vj7gf/6n8Ji6n/v3Fwapd3dLfePkSoSYod+eEGIHfWUkbvhMIoQQQgghaYbvSCRu+I5EiDc4JpZeDhyQ7arq54bWVlnvLVv0exSGLiEkOIyhTBdeYx1fw8y27wNgCkGYvp/7Ufghf7emzxAEQghxB/1JpBShvZcuvNhlQb+DaYVsoy3Q7ychhJQ6nOwoYrzMrN/bK3U3boy2TKSy8DL7ZK+myy5ICCGEkLigvUzCpE3b1qNwZRvlANxkkWZegPzMabdp2wbT8QbTeSNmx6uVrpqpXjlz1Wz7Viv1GMm4kCipA7AdcsIiQJa3G94CPZdr20dCvi4hhBCSFto0A6a+Xp9cxzjBziYLA2ZeAAPGnHabZnQ0mAwYtb/NwoAxB2Zb6aqVbFWwt1qNN1vEgDG2gZ1ESV0dsH070NGhl7e72zqYpadH3p/u7pkTGK1bJ88r1Lkrryy8hlpNWK1CTCoH+u0JIXbQV0bihs8kQgghhBCSZviOROKG70iERAfHxApJekzMyBNPyO2117rTV5MXDQ4CixaFp0sICQfGUBZSSjGUPZD3pxszP5Rfp51XqHOmEARoIQhgCAIhpJKhP4mUO7T3Ckna3vNilwX5DkZNdDQIgK/XhJBygpMdEUIIIYQQQgghKWctpON5DMAh7djlEefZom3HTcfHTeedmAdZdgEZ7LkC+mz77S7SqxnnzSsHBL0uIYQQQqJn7VoZmD42BhzSDJjLIzZgWjQDZdxkwKj9FhcGzLx5suxCyICWFSv01XjbDYZGU5PcqgmLFH4mMHK7CjEhhBBCCCGEEEIIIYQQQghJF6U6JgbIMm/bJvXr6orrtrbKCZ2Gh50nL/KiSwghbin3GEotBAGmEARfExgxBIEQQgghpUip2ntOBP0OZgxyoqMhAMPgREeEkPKDkx0lSNyz7odNTw/Q2CjrsH69vhIBSSdxzEIZFeMAOqHXoRXA4SK6jZpuI+QM5mZjkxBCCCHph/Yy8Uqzts2jcGUbo8SR/zHT8cOm80bsdM1OUbV42gD0Qetijkq7NnDbHpdp21HT8aPa1jwbvxllk5tt8SPa9iIXumPattmFrtV1CSGEkLTTrD3k8nl9VSmzxJH/MZNRcvhw4XkjdrrmoGm1+uvAgD7xT7FAZrs2cNsel2kGzKjJgDl6VG7Nq/WaUfa7OTD8iGZoXOTB0DBOYGR3XbVv1c6kcillXz4g32laodejE7pdTwgJRqn7yhR9feVRj0qg1J9Jij6URz0IIYQQQkghfEciScD3JEL8wzGxQpIeE1P87//KbbHJmYaGgDVr5N/btwOXXBKOLiEkfBhDWUgpxVAWw/ihvN111T5DEAghxJpS9SepcjsJqRxo7xWSVnvPyi7zahsOAdBer7EdAF+vCSHlCCc7Ir5obJQrV6sPNrZtAxYvlh90ExI2qwGsM+y3AVgAaayZ+bqmqxx5fZAznK+OsoCEEEIIISZoLyfDndq2HYUf0w5AOgUfDnBtN5Nnqvw7oTtkjwHYof19q0UaO93rTXp1ALohbds+BJ8h3g2f1LY7UFjGZ7S/i82Sn9O2TxuOHQawS/v76iK649Db484iunbXJYQQQtLOndpDrr1drnCqGBiQQQgPBzBgzBPrOOXf2akHbB87BuzQHsK3WhgwdrrXmwyYujqgu1u3i92uIBuET2oGzI4dhWV8RjNgigVq5zRD42mDoXH4MLBLMzSuNhga7doyOgMDhW2tbP52wzI76rq7dxfmp/bvvBOElAVDkL77NsOxdZBBF1yQgBACyA+dGhuTLgWpJIYgAwYJIYQQQghJI3xHIknA9ySSFBwTC5egY2KKgwfldsECe51jx2Tc26JFwJYtwLx54egSQqKBMZThEmcMpQoxGEBhW/eYzhuvawpBmN5nCAIhhFQW2WzSJSBxQnsvXMKy99zYZV5sw2MAFkNO9rQFAF+vCSHlCic7Ip7p6ZGO+Pb2wtUVlJPevIoBIUHogTRMO6DPpNmvndtm0h3SjrUAGNF0RyBnv+yDPuMnIYQQQkiU0F5OjiWQtmAbgPOhr6q4FEAW/ibAVL7/egDrPeQ/X8t7vrbfYriWGSvdJRZ6ywx/f85F2YOyCLLMVvVpxsxZ8s2rWC7T0q8znFsAabN3o3CW+xUWuvUANmFme3i5LiGEEJJ2liyRAc9tbcD55+srLS1dKoMQVvswYFTwQn09sL6IAWPMf/58mff8+XK/pcU+EMJKd4mFAbPMYMB8LgYDZtEiWWar+jQ3z1xF17yy1bJlMv26dfq5BQvk5KXd3YWr4K5eLXWXLpVtrfSbmmbeO3XdpqbCFbWamuzbjpBSYxwywCIL3T+fhwys6cPMgA5CSOVx4ID80ImQuDgA+WwihBBCCCEkjfAdiSQB35NIknBMLFyCjokpXn1Vbuvr7fPas0du29oKx7mM4keXEBINjKEMlzhjKFdruksh21rpN2HmvVPXbTLoKV27tiOEEFK6qO9RzDI4KM8bF+Uj5Q/tvXAJy95zY5d5sQ2112u0ma5rFEIIKQc42RHxzM6dcrtmjVyJQKGc9MpJTUgYaN0Nyw3HlIFnnuzoJW27Grph1wBpVALAq6GXjhBCCCFkJrSXk2ULpKOv2XCsA8B2+JvNfIvhWsc95K+ctFltf4uDfrtBt99B19Cd8DEXZQmD7ZDtZ6xPB4AHXaStM6RXtAAYhJzcyEwvCtuuGdbt4fW6hBBCSNrZskVOpNNsMGA6OoDt2/2tdrpli36t4y4MGJW/CuLOZuX+FhujZMsWPUAimwX6++11jfbwx2IyYLZvl+1nrE9HB/CgCwOmrk5Pr2hpkYEhK0yGxrx5crVcq7bbsaPw3tXVzdRtbnZuO0JKjUPaNgfdP18HYI32984ZKQghlcTDDwNXXSWfhYTEwcMAroL0NRFCCCGEEJI2+I5EkoDvSSQNcEwsXIKMiSm2acH4Tu2/bp3763nRJYREB2MowyWuGMp5AHbAuu12oPDe1Vno2sVbEkIIKU/GxuRE2h0dwCWXJF0aEje098IlqL3n1i7zYhvy9ZoQUimUxWRHAwNyNn4123trKzA0NFNvaEgOEiq9xkagp6dQxzhjfF+frtfXp+v09Oh6TunNeuPj3uvT2Cj3g9TbjN0s+W5nzFdtYXTKG/dfLfMZZQYgZ6dUsx+2ArBq9iHIwUGl1wjA1F0KZlDsM+gZuht6DHpO6c16LrtbQX0atf1iek71NmM3a6TbGSR7IVeANnY31T7mQddj2vZ80/ELtO3rLspLCCGElCO0l2kvVxorAGyFtCMFgLWY6bRV58yYjy8yXKu3SFpj/sqO7UXxCXg2GnSdVtQ5rG2b4c8J7Yd5kO1nrM9aFNrnCqt2UenVuS2YObu9EWPbbYV9e3i9LiGEEJJ2VqwAtm7VV11au3ZmULE6Z8Z8fNEi/Vq9vc5pjfn39uppzBP7mNm4Ude1Wr1WcVgzYJqb/QWp+2HePNl+xvqsXTvTPges20WlV+e2bJm5+q2irs667azyMutu3ercdiQ49OXH68v/mba92nS8DoXvU4SkAfrK4vWVAcCmTe5sjHKFz6R4n0kAsAnu/HKEEEIIIYTvSHxHSga+J/E9iVQuHBMLj6BjYk7HrXScxI8uISRaGEMZHnHGUNbBuu2s8jLrOsVbEkJI2NCfFL8/ycyjj8oJT9eu9Z6WlAe098IjqL3nxS5zaxsKF0IIIWWBSJiuri4hi+FPenvtf6v7+93pdXfreuqYlf7gIERLi//02Wxh2dVx4zGr6wPyuJ96W4ldOqM4pc9mpU4+X3g8n3eX3o0AEF1dXWF0MUum+51H6XVos36Xet0Gven+YqE3CIiWAOmzprJP3xuDWF0f2nE/9bYSV/3NpbTbtINTHd2cKyZdKi0hhBCSALSXC4/RXtbLGKW9DM0G8mM7UdyJH/tU2e+DKSg/JVzJASKXy0X2P00IIZWAtI8gREA7i2IvfmxZZb8PDiZffkq4kstFa7/kcjmRC2Bf0Zcfvy8/a9DpNuy3A2I0wL1UQj89UeRyOZHL+f/9oq8sfl+Z3fXCeiZ1dUX7++B3XNnrbzOfSeE9k+yu5/ce2l0zSv8sIYQQQohbGE9QeIzvSPo10xxPwPek8ntPimO8W/brcP9XKBQ78fPbzDExSqVI1HZGUH8spbTEj03CGEpKHMJ4TlLu0J9UeKwU/Un9/e7y9SJR23mkkEqxe2nvpU9o5xBCUsY9VShxGhvldmRE/7Xdv18e27Vrpt7+/breyIg81tQ087ovvQTk81Kvv18eW7xYbs3HrdJ3duplGhkBWlrkbKJ2s3oC8lxbm9RVeeTzcr+trXCWT7f1tsLNE8uJXE5ud+/Wj42PA+3tzunKAa3ZMQLd0tKaHbss9PYb9LTuBovugpcA5DU9rVtB624zjlul7zSUaQRAC+SqNA7dDQMA2jRdlUde229D4WoxbutthXAhbvkMgHYAWch2MK+wQwghhJCZ0F6mvUxKH7USo7Lf7Vb1IYQQQghJC2rFKWW/L6IBQ2KGvvz4fflqQb1WyLqr/U0A1gBwuVgeIZFDX1n8vrJKh8+kZMeXCSGEEEKIM3xH4jtSEvA9ie9JhJQTHBMjhJB4YAwlIYSkB/qTkvcnPfIIkM0CS5Z4S0dImqG9RwghlUnJT3aUzcrtrl3SuBwfB668Uhp4W7fqesro+9jHpJHZ1ycNWDvuvReoq5N/G42+TZusj5tpbwcaGuTfDQ3A2rV6Oe348Y9n5lFXJ/cB4MUXvdc7CpYtk/k3NekO+vr6aPNMC1qzYxfkIOU4gCshBwqNza4GDz8GOVjZBzkQase9ALRbDmO32mRz3Ew7AK27oQHAWkM57fixRR512j4AGLqb63pHzRIAGwH0AuiAHHB2GkgmhBBCCO1l2sukHFD2eDuALUkWhBBCCCHEJcoeb28HttCAIQlAX36yvvxR6G3bDdmuux1TEBIf9JXF7yurdPhMSvaZRAghhBBCnOE7Et+RkoDvSXxPIqSc4JgYIYTEA2MoCSEkPdCflKw/6cAB2ZaqfoSUC7T3CCGkMskIkew6Ijt37sTKlSt9r2YyNKTP0AlIo3HDBmvDtbVVzqhphco/kyncV7g9bqfnRlftO6F0vdTbrhxu8rFjbAx47jlg3TqZdy4HrFjhXH8vZDJAV1cXcrlcsAvZMN3vPKYbgr7SCyANqA2wHgBthZxF0gqVb8a0D4/H7fTc6LroBtO6XuptVw43+XhhHEC9VpZeU15u2sMLOwGsBJDwzyUhhJAKhfYy7WW7MkZpL2cyGXQBiObqhBAzKwEgl0NXV1fSRSGEkJIlk8mgq0vaXYSQ6FkpDZjI7JeVK1cCO3fC79Xpy5fE6ctX6fPQP+wCrH35fqCfnihWrlwJYCf8/vzQVyaJ21dmdb2w/p137pTPpah+H/yOKyv4TJIkOb4cZJzY6ZpR+mcJIYQQQtzCeAK+I9ldM83xBHxPkpTTe1Ic490cByKEkHSQ1u98CCEkTBjPScod+pNK25+0fj2wbRuQz+sTNIVB1HYeKYR2L0kK2jmEkJTxD1VJlyAoixZJQ25wUM6+2dcHLF0KNDZKA1LR2SkN4+ZmoL9f6o+OJlfuoLitd1TMmydn/xQC6O2VH24fOybPtbdHn39SLIIc3BuEnCGyD8BSAI2QA5GKTsgB1mYA/Zp+CXc31/WOE/Uu1mc41qJtx02646bzhBBCSCVBe5n2MiGEEEIIIYRUGvTlx+/LV/53cxyVlS+fkCShrywZX1klw2dSesaXCSGEEELITPiOxHekJOB7Et+TCCGEEEIIIYSULvQnJedPGhuTEx21tIQ70REhhBBCSFKU/GRHikWLgI0bgZERafz29RXOlLlundxu3Spny1y0CJg9O7ryqA+ZFYcPy22Lw2wrzc1ym89Lw9dKzBSrtxV213bKx0hjo5ypc9w0o8yRI3J70UXO6cuBRQA2AhiBHETtQ+GKK1p3w1bIVVcWAYiwu8HU3aB1N8fJfbTuhjzkAKqVmClWbyvsru2Uj5FGyFVkzBMYjZnqAQCXaVvze+9RbdtQJC9CCCGknKG9THuZlA4ZuFuZMe30wbke45ABqsrmbwTQg5m2f8aFEEIIIaR0yGTcrVaVNlS5nYSkD/ry4/PlK/+8uY7Kvm8GIemCvrL4fGVEwmdSfM8kQgghhBDiHb4j8R0pCfiexPckQsqdUh4/4ngYISStlEu8YLHYSjNDHvUJISQO6E+K35/0v/8rt5df7k6fkHKhVG1AfgdDCCHFKfnJjtavl07TAwfkfkMD8PGP2+srI3V8XM6gGRWdnbqBfOwYsGOH/Pv66+3T3Hmn3La3y1k2FQMDso4PP6wf81rvMMnl5Pbpp/Vjhw8Du3bJv6++Op5yJMF6SANCa3Y0AHBqdjXYOQ65EktUdEIfaD0GQOtucOhu0Lob2qFPHAQAA5B1NHQ3z/UOE627wdDdMA69jncajn9S2+5AYXs8o/3N9zhCCCGVCO1luU97mZB4GYKcvMiJr0MGqPZp+30AmgCs9phX1qM+IYQQQkgUZGmUpAr68iVx+vLVq24nCicw3a1tb42pHIQUg74yuR+nr6zS4TNJEucziRBCCCGEuIfvSHKf70jxwvckCd+TCCFpxfyROCGEkHBxE1tpZAzFJ8ckhJA4oT9J7ifhTzp4UG4XLIg3X0JINDDklBBCymCyoy9+UW6vukqfLX7+fHmso0PX6+6W2wULpE59PdDWpp9XRnOYzJ+vl6etTc4CumSJvf6SJVKnrQ04/3y9PkuXyg8lVhu++HRb7yhYtkyWZ906Pe8FC4Bt22Q7NzREm3+SaM2Oq6DPnKg1O4zNrnU3LNB06gEYuhsi6G6YbyhPG+RqMg7dDUs0nTYA50Ovz1JII8n4gbHbekfBCq086wx51wPYhJl1XKTptmFmezRr5wkhhJBKg/Yy7WVC4uYAig+uDwHYBmnTj0CuNDkCabf3ofCdyW5lykHtfJQBrYQQQgghCrtVtQY1oyTKYBziHfry4/flN0C2ZxtkO6r8myDtfAZnkLRAX1n8vrJKh8+k+J9JhBBCCCHEPXxH4jtSEvA9ie9JhJDSoL3demyMEEKIf9zEVpr5ZhQFIYSQANCflJw/6dVX5ba+Pp78CCHB4HcwhBBSnJKf7OjKK+XHBC0t+rGWFqC3F1i7Vj+2YkWh0djSAgwP6x8i7N0bbrm2bNE/bshmgf5+ecxNuu5uoLlZP9bRAWzfDsybpx9zW+8oqKuT5TG35+CgbOdyt1wL7wAAIABJREFU5kpIQ8LQ7GgB0AvA2OwrUDj42AJgGLoREnJ3wxbohk0WQL92zE26bsgPDRQdALYDMHQ31/WOil7IcqqPIZphX8ftkHVQullt/8GIy0gIIYSkFdrL+jHay4REz8OQwZndRfRe0rarIT+KhrZV/9qvFkmvVivqAHCJ92ISQgghhITC2BiweLG0/S+hUZIq6MvXidOXvwLAfujlzEKWe2sMeRPiFvrK9GNx+coqHT6TdOJ8JhFCCCGEEHfwHUk/xnek+OB7kg7fkwghaeTIEbn9zGeSLQchhJQbbmMrzWmOR1McQgjxDf1J+rG4/UnbtsmtsVyEkNKC38EQQogJkTBdXV1CFqM8BNrkekmXo9QFgOjq6hJRMd3vSlym+xslUulS7UwIIYQkAO1lil07RmkvQ7OBkrbDgko/IJqh97sWQAxa6A0Cot2glwVEt0nHaHv3GvR6DTrdBj2n9Ga9vIOuXX2y2n6QepsFLsTNNXrhXA+hlQkWdR81lNkpnxatDZLuY2FJDhC5XC6y/2lCCKkEpH0EIVJgq8Ul/f0Qzc2GZ34LxODgTL3BQYj2doOtk4Xo7i7UMdrpvb26Xm+vrtPdbbBhHNKb9fJ5e127+mSzcj9Ivc3iytbxeA9aWmRZk+4LSUguF639ksvlRC4FdlpYQl9+cKGfnihyuZzI5SBECn4LwxD6yoJLV1e0vw/lMq6shM+k8NoxSv8sIYQQQohbGE9AsWtHxhO4F74nBZc4xrsrcRyIogvHxOIdE+vvlzp25aJUtvA7n/IRxlamN7bSWFZo5aPNGq8wnpOUO/QnUezakeOf8ZGU3UsbMH4b0CxJfwdDO4cQkjLuqQIhhBBCCCGEEFJm9AFYCmCb4Vgb5CzoAya9xQA2mY41AeixuW6j6e8hAK1aGoVTerPeaueqANr1jfVR9Wu1uL6bekeFgFzlshht2rbOdHye6bwVA9r5Dd6KRgghhJQVfX3A0qX6ak0A0NYGLF4MDAwU6i1eDGzaVHisqQnosTBW+vqAxsbCv4eGgNZWmUbhlN6st9qFsdPaWlgfVb9Wk7Hjtt5xMDAg895Ao4QQQgghhBBCCCGEEEIIISQSOCbmXO8oeO01uf3wh4HOTiCTkdLZCYyPR5s3ISQeGFupk8bYSgA4DFnWbgCLIisRIYQQQioJ2oA6cdqARvgdDCGEzISTHRFCCCGEEEIIKTuUw3QE+rTp+7Vjuyz09hv0RrRjRqep4iUA+f/P3p2HN1Wn/R//JF1AUAoqoDIXu8UitbiCrFLGYRmL4gaFi9FHoRYVZbTP41Z0lI7gWMABoQg847iURQWUqsy4gIyyi9ARRSpQYHR8rBuV+SFgaX5/nBOThqRN0iQny/t1Xec65OQsd9JDcp/v9873mOu9ay7rac49l3vbfqFbTAckFcpoQK2vodTZqFnodoxD5uMiGY3Bnq+nodftjT9Dz0eDp2R0+mdbHQgAABZyFl8fOOC65cpG80v/5ZdPXm/jRtd6B8xkJ9dLsrJli3TIvC3Ou2ZS09NMdjyXe9t+4UJXTAcOSIWFRjF2fUXXzkGDCgtdxzh0yHhcVGQUlgf6ur3x57Y1gXjqKSknR8omKQEAAAAAAAAAAAgL+sSs6xPr2VPKy3M9zsszBnRiwCMg9lFbGd21ldUyBhcolDQ6hPsFAACJjRzQ+hyQ38EAwMkY7AgAAAAAEHecd8B5WUZjZrWk3jIaFEvc1nM2MnaW0ahZJqPB1JdJktLMf7s3Mhb4WO6pWFJ789/tJU1wi9OXtV6OkSbXaPnvuK3r7+uOVZtk/I0mNLQiAABxLsf80n/5ZaMwurpa6t3bKE4ucfvSdxYsd+5sFEiXlRnF175MmiSlmQmH+yA+BQXel3sqLpbam8lO+/bShAmuOH1Zu/bkY6Slue68+45bsuPv6w63TZuM93ICSQkAAAAAAAAAAEDY0CcW+T4xZzzuA0c5HNKSJcb7unp1eI8PIPyorYzu2spiGe/1JKsDAQAAcYUc0NockN/BAIB3DHYUYsHcARoIVqhHAAcAAAg38mVEylRzXiBpsKRx8j26+xRJbWWMID9CxmjuvrTxsTzNx3JP6R6PnQ2z8+vZxhlPS0k2t6mlubzAbd1AXrcnmx+T1Z4z5wMsjQIAAOtNNb/0CwqkwYONu6j6ulPslClS27bG3VdHjDDuDOtLGx/JTpqfyU66R7LjLPKeX0+y44ynZUvJZnNNLc1kp8At2QnkdXty37evyV/PmUnJAJIS+Im2fAC+0FaGSOM7CQAAANGMayRYgeskILrRJxb5PjHn93Hv3nWXjx5tzBcv9i8OANGL2srora1cKuM1bZTv9xMAUBftSYB/yAGtzQH5HQwAeMdgRwAAAACAuJMloyBxh1x3uhkso7G13G29hTIaO/MlvWuu/3VEIw0tf1+31QrNebXH8mqP591VyWi0LpT/jd8AAMSrrCyjSGPHDuPOsWVlRqHziBHG3WqdFi40Cqfz86V33zXW/zqGkx1/X3c4VVUZheqFhf4XvAMAAAAAAAAAACBw9IlZ1yfmS1mZtccH0HjUVkZvbWWuOb9c3n9EHy03rQQAALGHHNC6HJDfwQCAbwx2ZAr0zs3Ror5R9pcuNRq0bTZp4sTGN2xXVxsdAc59jhhhHKPa7depwd4JO9HEagOTr1Enq2UksSPM5SNkjCju+cPlQDj36TzWFEkVDaxb3/HDMWo6AACJJFbzO1/5qT+5bTAaysHJlyMvS9K9kg7IaGwtkzHCvFOeOS+RlG2u3ySM8Rz0eOzMcb0N7uOUb84PyXVXSc/JU0Ov2xtf+67vOME635x7NnzvN+ftdbJ95vyyEMYBAECsy8qS7r1XOnDAKNwuKzPuVuuUZyY7JSVSdraxfpMwJjsHPZKdCjPZKawn2ck3k51Dh1x32vKcPDX0ur3xte/6juPNPjMpuYykJCHEantyJNvyJeO6Zorb8RbKKNJoKB4glsVq244/bVNlZaF5bfQth1asfoZG+jvJqUze3y++kwAAAMIjVnP6SNcTOPm67uIayX+xmtP7c03i63omUNTVIt7QJxa5PjHn95/n957zsfN1AIh91FZGZ20lACSKWG3/iFR7kudxvE31xQP4Qg4Y+RyQ38EAgG8MdhSnRoyQcnNdI+fPn280bC9dGvw+77/f6Ahw7rOszDjGuHGNjxex7X4ZSazzRg1lMkYUb8ypMU6uxFgyRgPtJu+jZYbj+AAAIL6FI7cNRw6O4E2UUYy3yXzcXlLXetZ3NopWyxixPVwWytUge1DSC+a/B9WzzQ3mvFh1fzC8RsZrnOG2LNDXbZUMc/6C6r4fr5j/9taQ+7E57xbGuAAAiBUTJxrFCZvML/327aWu9XzpOwusq6uNu7+Gy8KFruLugwelF8xkZ1A9yc4NZrJTXCxVuSU7a9YYr3GGW7IT6OsOh4/NpKQbSQliUDja0stl5OhFbsvyJI1X6AasABA55eVGG1co0LeM+oSzf7dcxo94AQAAgGCF83omlNddiD+hvJ6hrhbxgj4x43Ek+8TGjDHmq1fXXe587HwdAGIXtZWGaKytbOhH9AysBADRK9L94zk54dkv4hc5oMGKHJDfwQCAbwx2FCfcR9lfutRIhouL6478v2SJkSB73knAH+Xlxo+1CwuNOwM4HMY8P984lrNjIJA7YCN2uTeQlUuaL2OkzAPm8gMyRscskyupDcRSc9sFbsd613xuvse6/h6fRj0AABKbe57qb24bCH9zcPLlyLnJnF8u110IO5jLFritt8ScdzPXaam6P9INJp9tSAe3eIpk5LLZ9ayfba5TJKmtXK9nsKQc1S1G9Pd1Wy1LRuxFOvn9yDef9/SROW8ZiQABAIhyN5lf+pdf7rorUwfzS3+B25f+EjPZ6dbNWKdlS6nILdkJJvdtSIcOrniKioy8O7ueZCc721inqEhq29b1egYPNooy3As+/H3d4fSRmZS0JClBDAh3W361jDtc5bjt85CMQpIySc7fQdA+D0Qfb21UmzY1fFd4f9G3DE/h/k5y2qT6777IdxIAAAC8CXc9gVND111cIyUOb9cmDV3PBIK6WsQT+sQi3yc2bJgRT26u69g2m/G4odcIIDZQWxndtZUAgNgQ7vYk5/49px07jOedg7vSngR/kQNalwPyOxgA8I3BjuLQ4sXGfPx4KS3NtXzYMGP+978Hvs8tW4z5uHHGnQEkY56fb/zb+QMPJB7z1NA4GaNaypybp4aCOTXMU1g3ui1zJqeegx2F4/gAACC+hSO3DUcOjsbpLWmHjEZMp0JJqyRNcFs2WnUbKQsl7Ta3laR1IY5rqlwj2+fIGNRzqp/bLZErz5WMuBdJauO2zN/XHQ0WyXgNzhtL5JiPp/tY33kt0MbH8wAAJJLevY3ChUK3L/3CQmnVKmmC25f+6NF1C54LC6Xdu11FD+tCnOxMneoqpMjJkd5911jmz3ZLlrhycsmIe9EiqY3bl7+/rzuc5ptJSRuSEsSYcLSl7zLnY9z2mSZpvPnvxSdtASBazZhh/HDK+aOwxqJvGfUJV//uDBkFiiE6jQEAAJCgwnU9E+rrLsSXUF/PUFeLeEKfmGtZpPrE0tKkF14w4swxi3ry8/1/jQCiH7WVLtFaWwkAiC2R6h+vqjIG0l6wQEpPD80+kTjIAV0inQPyOxgA8C1mBzuy2aSJE70/N3Gi8Xx1tfG4vNzoKHSOKj9ihLR0acP7t9n8X75mjeu4I0YYj/19HQ1NgSorM+buP7J2fxxMcnzwoDFv27bu8rPPNuaffBL4PmOJTZKP000TzefN003lMjoenaM8jpDUwOn2y7r+Ll/jdtwR5mN/2PyYAmWeGvI4NWSeGgrm1Fgl424x7qeweVqf1JkbjuMDABAPyJd9C0duG44cHI2XJaMR03k3wqlyDazjboLHOunmtg65GjB93dEw0OWSdK/53Cp5H3He17ajJZW4PT9B3hs8/X3d4dbQXSDbyHgNzvzf2WCc5mN97ioJAEBdWVlGQbHz7kxTp7oKjt1NmFB3nfR0Y1uHw1UM7esOT4Eul6R77zWeW7XK+51dfW07erRUUuJ6fsIE7wMK+fu6w4W7YUU32vJ9C0db+npz3sdjeZpcOT4QLWgrq19BgfHdPXp0cNt7SvS+ZYnvpPqEq3+3QMZ3T4hOYwAAgLjGNZJv4bqeCfV1V6zhGql+ob6eoa4W8YY+scj3iaWlGXGuWmUcu6TE+2sEELuorYzu2srGrg8A4UB7km+R6h+fM8e4JojUTQERf8gBrckByeUAwLeYHeyouNi4g3JVVd3lVVXG8uJio5G1rMwYrbKgwLVOWZmUm9twguyvKVOkwYNdd3QuKzMeT5kSmv0HytmI7bw4cHI+dsYZiKIiY+75421nw7rz+XhVLGP0RI/TTVXm8mIZxftlknrK6Hh0KpOUq4Y7W/01RdJguUZzLDMfW3S6yfmn9/xBchuP54Pl7LQeIWOgI8/O3HAfHwCAWEW+7Fs4cttw5OAAAAAAgMDQlu9bONrS15nz9jLetxEy2vNn6OS/AWA12srq53CE9odSid63LPGdVJ9w9e86ZM2PUgAAAGIR10i+het6JtTXXbGGa6T6hfp6hrpaAAAAAECo0Z7kWyT6x9esMfYzeXLj9wUAABAtYnawo1//2ph7jrjpfOzsFBwxwphv3Oga1f7AAWNZbm7j43AmiYWF0qFDxv4PHTIeFxUZo5DWxxlTfVOgxowx5qtXu5ZVVxsXDAiOebqddPcW52NnJ6N5ummjXKMtmqebQnC6aY2MTsZCSYfM/R8yHxfJuKNNfRx+TNHmQhkd2TkKbYc1AADxjnw5ssjBAQAAAMB6tOVHVpk5nyLjfXM+LpA0XlK1t40Ai9BWhkjjOwkAAADRjGskRBrXSAAAAAAAxDbak6z11FPGe5ydbXUkAAAAoROzgx1lZRnJ2eLFdZcvXizl50vp6cZjZ4LZubORqJaVSQsXhi6OtWuNeUGBa+TNtDTXyKPvvBO6Y/lr2DDjvcnNlWw2Y2rZMvJxxJMsGZ2pHqebFkvKl2Sebr90VnaW0elZJimEp5vM000Fct1xJU2uu9hYcLqFXbakeyWtkrRARoe1Z4c3AAA4GflyZJGDAwAAAID1aMu3ztdyva9LZLynq+vdAogs2soQaXwnAQAAIJpxjYRI4xoJAAAAAIDYRnuSdTZtMt7HCROsjgQAACC0LB/s6NRTT5UkHT0a+LaTJxtJWkWF8biiwnh8ww1115syRWrbVurZ0xgZtKiokUG7ce6rZUvXj5rdf9jsTJJ9cd/G1xSotDRp0SJpwQLjcU6OtGSJNHVq4PuygvNccJ4b4fDLeRfANpNldJyap5sqzMcep5umSGorqaeMu8yE8HT7ZV8tJdncJufv6Bs43eps42uKZjea86cifNwaSU1TUyN8VAAADOTLoc+XwyGSOXgk8mWEHndxBAAA8Sya72qF2GS323XYHlwXFm35kVcgqY3b42Hm3PPHa41BOz2c7Ha7Dh8O8vOBtrK4VFMjNW0avs+HYPqVnfhOik/Oc4H2WQAAEA2oJ+AayVMk6gmapqbqRBDbcY0Uvw7b7UpKSrI6DCAi6BMDgNCjthIAIov2pNhrT3ruOWM+YEB49s/vU2AFckAAgBQFgx2dccYZkqTvvw9824svNubr1hnzjz6qu1wyRv0sKjJGB333XWnHDunrrxsRcIxo08YYqdPhkFatkkaPlg4eNJ4rLg58f4WFxry6uu5y52Pn86Hw3XfGvHXr1qHbqYdfzrsAtnGeVubppo88lkvGHWSKZNxp5l1JO2TczTieOf/0HqfGL49DeGr8ciedsggf/1tJZziH+gUAIMLIl0MvXLltqHNwXyKRLwMAAACAlc4880x9m5wc1La05XsXjrZ05zaerefe2vIbi3Z6OJ155pn69tsgPx9oK4uYSPYtf/utdMYZ4ft8CKZf2YnvJO8i2b8cDmbzLO2zAAAgKlBPEHqRvJ4Jh0jUE5zeosUveXEguEaKnEhfd32TnPzL5xEAAAAAILrRnhR64WxPqqqS5s839hGushl+nwIAAKxi+WBH3bt3lyR98kng26alSQsWSHl5RtKWm2s8dk/a8vKMeUmJlJ0tZWVJTZoEF2tV1cnL8vON+aFDrpH6Paf6+NrG3+29GTHCGEHUMznes8eYt2sX+D7PP9+Ye15Y7N9vzNu3D3yfvnz6qTF3nhvh8Mt5F8A2aZIWSMqTVCUp13zsfo1gnm4qkZQtKUtSkKebvJxuMk83HZJr5ErPqT6+tvF3e2/MU+OkDuX95jyYU2OEjDvceHa0Ot+TfLdl4Ti+p08lde/RIwR7AgAgcOTLoc+Xw5HbhiMH9yUS+TJcYvXui77uHlkto0DUuXyKXHfO9FQtaalc+fkI87Fnnh6oCvO4zhgWyvv1jzyOP1FSucfz3CUTAIDgReudqBri605a1dVGsYxz+ZQprruIhUp5+cnvWbTf2StWZWRk6NPa2qC2pS3fu3C0pTv3edBjufOaIV+hQzs9nDIyMvTpp0F+PtBWFjGR7lvu3j18nw/B9Cs78Z3kXST6d8PJbJ6lfRYAAEQF6glio54gkiJRT3B+ZqZ2BrEd10iRE+nrrl21tcrIyAjxXoHQitV+HH/7obz1YTVGWZn3/dEvBqAhsVrHV18dYiD1jv7wpy6TukgA4UR7Umy1J+3bZ8wvuyz4fTSE36cgELGan/iTX5XV81ygGsohyfcAwGD5YEetWrVSZma63n8/uO0HDjTmbdsa8yFDvK/n/FFDdbVUXNzwfnNyjPmmTa7t5sw5eb0bbjDmxcV1k+c1a4wG3BkzGj5WqI0ZY8xfesm1rKJCevll4999+gS+T2cf1AsvSAfNqvWDB6VXXjH+Hcpk+f33pczMdKWF8Q69rVq1UmZ6ugI97czTTebpJh+n2y8/Fq6W5MfpJvN00ya37bycbjJPNxWrbmKzRkZCY8HpJmf35Aty/aDhoCTz1FAwp4Z5CsvtFFa1eQzJ9T6E6/ie1jdpov6DBoVgTwAABI58OfTCkduGIwf3JRL5MuLXOLkKRCXjrpjddPIgQlXmurkyGm1lznPN5cF21pebxytyW5YnabxOHkRphMfx50vqKaNjHwAAwNO4ca5iGcm4Q1i3bkZxdyhUVUk9e4ZmX2jYgAEDVF1To4+D3J62/JOFoy3deam7UHXz+dXmfHgQ+/SFdno4DRgwQNXVNfo4yA8I2soiI5J9y+vXN1H//uH7fAi2X9mJ76STRaJ/N5zel5SZTvssAACIDtQThF4kr2fCIRL1BP0HDdL6IH+lyDVSZETyuutjSdU1NRowYEAI9wogEKHuwyovN278BwAIrN7RH+GqywSAQNCeFHrhbE9y1kZ06xb8PhrC71MAI+8L1aVwqHNIAIhrjihQWFjoyMxs4nA4FNSUn2/cECM//+Tnliyp/yYau3cb6zkf17ddcfHJ6zkcchQWet93To4cX38d3Gvyd/IWz6FDxrG9xbRkScPb+5p87dPb+x7Ifj2nzMwmjilTpgRxJgWmsLDQkdmkiT+DsdaZ8p2v28tzSxq4actuc71f3p96tiv2sp5DchT62HeO5Pg6wNcS6OQtHod5bK/nhp/be5t87bOwEccPNAaH5Nhlrv/Pf/4z7OckAAC+kC8HP/nKS/3Nbf3NawPJwQPZr7cpEvmyJEdpmHPLWJkCzR+jZfIWt/O6Y4HbsnflPXdeYC5f4sc+/J0OyXXtcsBtWbGXYzmPU2yu47n8gBp+vbE0jZEcY8aMCev/awCId5IcpaVyOMKYW8bb1JicNNridl6fLFjgWvbuu76vg4KZnNdVvt6zWH0/g53GjAl//tKtY0fHY43IsWjLP3l5ONryfb2XoWifd06008NTt24dHY89FvxnGG1lwa8TyPddJPqWd+2KzOdDsP3KzonvpJOXh+M7KZDtGtOWlNkkMvUMAAAA/qKeIPjJ17VIqOsJ/D1uY/frcESmnuCf//ynQzLabILJqblGCn6dQK5lwllX6z49KjnO69QprOecw+FwSPQDMTVuasxna7TH3VAfViDTxo11PzPi7f1kavxkfB6XOsKltLQ06O8kpuiYGpNXRFvcgdQ7+jsFWpcZq+9nrE/UcyIR0J4U/BTp9iTne93Q64r29iTUFct5b6zmJ/XFvdHj/21jjhNoDhnp95M8B0CUuUNWR+BwOBz79+93JCXZHRs2yOEIIply/mhh40bvzy9Y4PrALyw0EuIdO8yGAPPHD96SuSVLXElmfes513VvKF6wIPyJcX3xfP31ya97xw7/t/c2OffpfE9ycozHhw41br/u04YNciQl2R379+8P7CQKwv79+x1JdrtjQ4Bf5s4fA2/08byz8UkyOkV3S44dzvOingRkiVydi/Wt51w33+35BQp/J2t98XxtxuCMP8d8fMjP7X1N7u9Jvvnee1vP3+MHE8PvbTbH5RddFPbzEQCA+pAvBz81lC83lNsGky83lIMHul/3KVL5ssRgR8Hmj9EyeYvbmS/7k6fX97qDfU+cjcCeDbTuDboNxepcN9469Wk0BoDGkyhyD3RqTIFDtMXtzOsbk8/XNxUX1y1Iiaf3M9gpEoMdzZgxw9G+SRNHTZA5Fm35Jy8PV1v+RrfXmSPfhb3B5u2008PTjBkzHO3bN3HU1AT3GUZbWfDrRFvf8u9/b3Ncfnn4Px+C7VfmOyny30n+bhfsfjdIjiR7ZOoZAAAA/EU9QfBTJOsJAtku2usJHA6H4/KLLnL83mYLOKfmGqnha5FQ9dWHs67WOdVIjvZNmjhmzpwZ9nOOfiCmxk6x2o/TUNz+9GH5Ozl/SO7+I/N4ez+ZGj8Zn8cMdsTke4rVOj5vcQdS7xiK98fbc7H6fsb6RD0nEgHtScFPkW5P8nf9WGhPgkss572xmp/4itt9EKJQvLZAc8hIv5/kOQCizB02h8PhUBTIzx+viopSrVlz1OpQYorNZswb81e02Rq3va99SoHvNzu7qdLTx2r+/EWhDciH/PHjVVFaqjVHOe/8Yf5Z1ZjTxdbI7RsrkNdwUFJGcrJef+stDRo0KIxRAQDQMPLl4JAvB8dms6lU0piwHiU8bJLyJZV4eW6ipPmSDklKk1Qu6R1JBebzOTJe82iP/Umu/NFXPulr+RpJL5vHzZE0WVK2n6+jIfWdPv7mvWWSRkhaorqve4T5nLftbTJeyyo/YnQ3Q8Z7fUBS+wbWrS9+b3/jUFyrWGmsJI0Zo9LSUqtDAYCYZbPZVFoqjYnFBMZPNpuUny+VeEl0Jk6U5s+XDh2S0tKk8nLpnXekAjPRyckx3pvRo+vuT3LlpL5yVF/L16yRXn7ZOG5OjjR5spTtR6Jj8yPRqS9P9jeXLiuTRoyQliyp+7oDtWaNNHiwtGOH1LOn72OH4tojlow1Epiw5i9HjhxRRqdOur+qShPDdpT4FK1t+cHERTs9vDly5IgyMjrp/vurNJEPiIDEU1vZwYNSRkayXn89Mp8P9CsHJ56+kyQpu2lTpY8dq/mLIlPPAAAA4C/qCYITT9dIUmTrb9euXaurfvMb7aqpabDvFy7xdo1UIml6mzbaVVmpZs2ahTiquhKhHwh10S9WfzzOmPzpw/KXzSatWmW8voa+ixKtXwwuNptUWlqqMWH6QF68eLHGjh0bszVgsYh6S9/xBFLv6K9A6zJjvS4yVlHPiURBe1JwaE9CKEQy7yXfqz8em4z8K6eedQIRaA4Z6XyPPAdAlLnTbnUETlOnTtP27Xa98orVkSSWTZukBQusjsLwyivS9u12TZ06LWLHnDptmrbb7eK0i4xNkqLkdPNLQWqqhgwZwg8oAABRgXzZGomeL8eiYhkNn1Uey6vM5cUyGmLLJPWUqyFW5rJcSUtDFMsUSYPN4zr3P9hcbrUZMhpGvQ10JEkTzLn09LzFAAAgAElEQVTne7HU4/lArDPn7c39jDBjmKGT/1455rzaY7nz8XwBAJB4iouNAuoqjy/OqipjeXGxUdBdVmYUNBe4JTplZVJurrQ0RInOlClG8fT8+a79Dx5sLLfajBlG8UYoBjqqqDBe15IlUlZW6GKEf5o1a6Zps2ZpSmqqvrM6mAQTTW35tNPDm2bNmmnatFmaMiVV3/EBEVHR1FZWUBDZzwf6la0RTd9Jr0jabrdr6jTaZwEAQPShnsAa0XSNFOl6gkGDBmnIkCEqSE2NyPFgiKZrpO8kTUlN1bRZs8I+0BESE/1i9QtHH5bDYQx0BCCxUG/pWyD1jv4KR10mAASL9iRrJHJ7EqxBvlc/h1y/XQmFcOSQABDPomawo9atW+vRRx/X7benqrLS6mhij83m38j/ntavlyaEsDUk2DgqK6Xbb0/Vo48+rtatW4cuoAa0bt1ajz7+uG5PTRWnnf9s8m8kTE/rZV3jW6AxPyepzOHQjDlzwhQRAACBIV9uHPLlxPFrc77GY7nzsbMhcoQ53yijgdIhY/R0yWiQbaw1kookFcoY6d5hzgvN5eUNbO/wY2qMC2U0TOfIewN0jqR3JS2WK5e2mY/fVXANumXmfIp5TOfjAknjVXdgI+e9v1a7Las2YwYAIFH92kx01ngkOs7HzuLjEWais3GjUZTscEgHzEQnNwSJzpo1UlGRVFho3DHX4TDmhYXG8vIGEh1nTPVNjXHhhUaBe05O4wrZq6uNwvjCwsYNmITGyc3NVfesLN2SkqITVgcTg6KlLT/YOGinR31yc3PVvXuWbrklRSf4gAhYrLeVPfecVFbm0IwZkft8oF+5cWL9O6lS0u2pqXr0cdpnAQBAdKKeoHFi/RrJqnqCGXPmqMzh0HMRO2L8iPVrpBOSbklJUfesLOWGouMB8IJ+Md/owwIQStRb+hZIvaO/wlGXCQDBoj2pcWhPQqwg34uscOSQABDPomawI0m6/fY7lJnZS1dfnapqPrEj4t57rY7AaHC/+upUZWb20u233xHx499+xx3K7NVLV6emkiiEWRScbn5ZKynPbtes2bPVqVMnq8MBAOAX5MuRR74ce7JkNLgu9li+WFK+pHTzsbNBs7OMhtEySQtDGMdac14gY6R7mXPnSPfvhPBYwciWkZ+vknHnx1yd3IC9Xa7GVacySXtDcPyv5fobLDH36z6w0TC5BmJydui3DMFxAQCIZVlZRuH2Yo9EZ/FiKT9fSjcTHWdhdOfORoF1WZm0MISJzloz0SkoMO6YKxlz5x1z37E40cnONvL4VauMu2Dl5p5cCO+P4mLjvZs0KfQxwn82m02LXnxR61JTdV8wlTkIShRcCtNOjwbZbDYtWvSi1q1L1X338fkQKdHQVrZ2rZSXZ9esWZH/fKBfOfKi4JRTtaSrU1OV2auXbr+D9lkAABC9qCeIvGi4RrKynqBTp06aNXu28uz2X/rHEV5RcMpJku6z2bQuNVWLXnxRNtptESb0i/lGHxaAUKLe0j8N1TsGIpx1mQAQKNqTIi/R25MQeeR71gllDgkA8SqqBjtKTk7WihVlOnbsHI0cmazDh62OKPqF8o7XVsRz+LA0cmSyjh07RytWlCk5OTn8QXpITk7WirIyHTvnHI1MThannW/RONKlv/yNfZukUSkpGp+Xp/z8/IjEBgCAv8iXA0e+HJymqak6EZEjhcdkGQ2BFebjCvPxDR7rTZHUVlJPGSPRF4UwBue+WqruHXicA/YUeNvIjc2PKVRuNOdPuS1basa4RHXz6CWS8szng1UgqY3b42Hm3L0BPU3SIhkDMUlGA/sSSVMbcdxodthuV1JSktVhAEBMa9o0VSdiOYHx0+TJRvFyhZnoVFQYj2/wSHSmTJHatpV69jTuaFsUwkTHua+WLV13hrLZjMeSq7jbF/dtfE2hcqOZ6Dz1VP3reVq61HidGzdKbdo0vH4iOnw4cvlLenq6VqxapTlJSXoyIkeMfdHWlh9oPLTTw1/p6elasWKV5sxJ0pN8QPgl1tvKtm2TRo1K0fjx1nw+0K8cuFj/TjosaWRyso6dc45WlFlTzwAAAOAv6gkCF+vXSNFQf5ufn6/xeXkalZKibRE/euyJ9WskSXpS0pykJK1YtUrpztFmIiBR+oFQF/1iJ6MPC1Y6etSYn3rqqWE7hnPfR8N2BHhDvWX9/Kl39Fc46zIROtRzIpHQnhQ42pMQCpHOe8n3Ii+UOWQokecAiDZRNdiRJKWlpemNN97W7t2t1Ldvig4etDoihMvBg1LfvinavbuV3njjbaU5b3dggbS0NL3x9tva3aqV+qakiNMuMa2UNDApSQOGD9fsp5+2OhwAALwiX04cVubLp7dooe8idrTQu9icrzPnH3ksl4xR5otkjEb/rqQdMkZOT0TOM8v9bkG55ny0x7rOx8E0shZ6HK++40tG4+4EGZ35q8xjOz/yioM4fjT7JjlZZ5xxhtVhAEBMO/30FvoulhMYP11sJjTrzETno4/qLpeMu9UWFRl3tX33XWnHDunrBE10nCl0mWei0YBcMxm6/HLvxeahHpQpFn3zTWTzl+zsbM0tKdEDdrsm2myqidiREWm00yNQ2dnZmju3RA88YNfEiTbV8AERt1aulAYOTNKAAcM1e7Z1nw/0KyeOg5L6pqRod6tWeuNta+sZAAAA/EU9QeKIpvrb2U8/rQHDh2tgUpJWWhYFwq1G0kSbTQ/Y7ZpbUqLs7OyIHj9R+oFQF/1iJ6MPC1Zyfg63bt06bMdw9j9+H7YjwBvqLb0LtN7RH+Goy0ToUc+JREN7UuKIpvakRBfpvJd8L3LCkUOGEnkOgGgTdYMdSVLXrl21Zct2paZmqFevFK1ebXVECLXVq6VevVKUmpqhLVu2q2vXrlaHZJx327crNSNDvVJSxGmXOH6S9Iik62025U2apGXLlzM6JQAgqpEvxz+r8+XzMzO1M6JHDK00SQtk3OmmSkYH8QLVbTDMM+clkrIlZUlqEuTxqrwsyzfnh3Ty3RD9uSuir20ac5fHETJGrK/2WO6MP1/+C6aR9Xxz7tkH5ozH/fi+Yt1jztsFcfxotqu2VhkZGVaHAQAx7fzzM7UzlhMYP6WlSQsWSHl5UlWVUdC8YIFrUB/JeE6SSkqk7GwpK0tqEmSiU+Ul0ck3v7QPHTr5zlD+3CHK1zaNuePViBFG4Xa1R/LgjD8/kEQHftm1K/L5y/jx41X2+usqbdpUQ5OTtT+iR0e40U6Pxhg/frzKyl5XaWlTDR2arP37rY4IofTTT9Ijj0jXX29TXt4kLVtm/ecD/crxb7WkXikpSs3I0Jbt0VHPAAAA4C/qCeKf1fUEnpKSkrRs+XLlTZqk6202PSKjrQfxY7+kocnJKm3aVGWvv67x48dHPIZE6QdCXfSLAdHl00+Neffu3cN2DOe+PwnbEeAN9ZbeBVLvGCpW//gdBuo5kYhoT4p/0daelOginfeS70WOFTlkIMhzAESbqBzsSJLatWundes2aNCgkRo+XPrtb5O0Z0/D2yG67dlj/C2HD5cGDRqpdes2qF276PmZart27bRuwwYNGjlSwyX9NilJnHbxbaWkHikpmnnKKSqZP18zZ82yvEAaAAB/kC/Hp2jJl/sPGqT1wVb+RImB5rytOR/iY70Kc14tqdiP/eaY801u283xst4N5rxYdRtr18gYxGeGH8cKtTHm/CW3ZdWSXjD/fYPbcud7sUZ1Bxxa6vF8IPqY84Ue+3T2hw1vINYKSS977CsefCypuqZGAwYMsDoUAIhp/fsP0vr1sZ2/+Gugmei0NROdIT4SnQoz0amulor9+PLOMROdTZtc283xkujcYCYNxcV1i77XrDEGHJphQaIzxkweXnJLHqqrpRfMROeGG07epj4NFZsnevH5xx9L1dXW5C/Dhg3T+s2b9e+OHdU9KUmFko5EPAqEGu30CIVhw4Zp/frN+ve/O6p79yQVFkpH+ICIeStXSj16pGjmzFNUUjJfM2dGz+cD/crxaY+Mv+VwSYNGjtS6DdFVzwAAAOAv6gniU7TUE3iTlJSkmbNmGW07p5yiHikpWml1UGi0IzLuRt89KUn/7thR6zdv1rBhwyyJJZH6gVAX/WJ10YcFK73/vpSZma409xHHQqxVq1bKTE/X+2E7Anyh3vJkgdQ7+iscdZkILeo5kchoT4pP0dyelMisyHvJ9yIjHDlkqJDnAIhGUTvYkSQ1b95cixcv09q1a3XwYFd1727XqFF2vfmmdPSo1dHBX0ePSm++KY0aZVf37nYdPNhVa9eu1eLFy9S8eXOrwztJ8+bNtXiZed517arudrtG2e16UxKnXXz4P0nzJV2SkqLrbDb1uvZaVezdqzzn7T0AAIgR5MvxIRrz5WuuuUafHTumzyw5emikyzXqeb6k9h7PLzHn3WQ0jraUVOT2fIW8cw7Cc7nbdi29rJcto+ivSEaDsM2cBsto0B3n5+sIpdHmsfPc4mkpqcCMNdtt3XHmuoPNdZzr5+rk+J3PNaS9jPe9yMs+8+Vq6JakYV5i7SYjj1+ik/+esWylpPM6ddJ5551ndSgAENOuueYaffbZMX0WywmMn9LTXXeRzc+X2nt8MS4xE51u3Ywi65YtpSK3RKfCR6LjHDDo8std27X0kuhkZ0uFhcY+27Y11rXZpMGDjcLwcRYkOqNHG8fOy3PF07KlVFBgxJrtlug4n0fwVq6UzjvPuvwlMzNTOz75RFOfeEJzTz1VnVJS9KCk7ZZEg2DRTo9wyMzM1I4dn2jq1Cc0d+6p6tQpRQ8+KG3nAyKm/N//SfPnS5dckqLrrrOpV69rVVERnZ8P9CvHh6OS3pQ0ym5Xd7tdB7ua7bPLorOeAQAAwF/UE8SHaKwnqE9eXp4q9u5Vr2uv1XU2my5JSdEzMtqCEDu2S3pQUqeUFM099VRNfeIJ7fjkE2VmZloWUyL1A6Eu+sUah34xhNKrrzbRNdeMCvtxrr7xRr0a4zdqjEXUW54skHpHf2soA6nLhDWo50Sioz0pPsRae1KiinTeS77XOOH4zUykkecAiEY2hyM2xm6vqanRsmXLtHDhPH3wwSbZ7VJGRorOPvuEWrSosTo8ePHjj8n66qsk7dr1s2prpX79eisv7w7deOONSk5Otjo8v/xy3s2bpw82bZJdUkZKis4+cUItajjvYskJm02HkpO1127XgWPHlNa8ua657jpNuusuXXzxxVaHBwBAo5Evx55oz5f7XHyxem/frpmxccno1RoZjZ8bJfX28vxCGYPpSEbD6ThJP0nqKWmBpAlyNUi6vwtLJS2WVNbAes5118n4Ea/M9a+W1CaYFxQAX/E4Y3LGny9jlPxsL+tVyxhB3rlujozG6GGS3O/PVd+xvNkk6TkZ74lzn6O9rFcl6TXV/RtdLynLy7qBxhAtTkjq3KSJJk+bpt///vdWhwMAMa9Pn4vVu/d2zZwZa98IgVuzxiii3rhR6u0l0Vm40Bj4RzIKsMeNk376SerZU1qwQJowwVXY7J7uLV0qLV4slZXVv55z3XXrjMEIJGP9q6+W2oQ50fEVjzMmZ/z5+cbddrOz/d++McduzH5jyYkTUufOTTR5cnTkL1VVVXrmmWf07DPPqPLLL9UyOVnd7XadUVOjprW1VocHD7TTI5J++Xx49hlVVn6pli2T1b27XWecUaOmTfl8iDYnTth06FCy9u6168CBY0pLa65rrrlOkybFzucD/cqx58fkZH2VlKRdP/+sWkn9evdW3h3R0z4LAAAQStQTxJ5oryfwx7Zt2zTnz3/WyuXL9eORI+rQpIm61NaqZU2NkuK9ITUGHbXb9V1ysj6trdWhmhp1/tWvdHNenm677Ta1CXfDv58SqR8IddEv1nD/k6/1gu2/ami7ROkXg8vGjVL//nbt3btPHTp0COuxDhw4oC6dO+v92lpdHtYjwRP1lt7rD/2pdwykftHfusxA94vGo54TqIv2pNgTD+1JicSKvJd8r/68qr51wvWbmUjle+Q5AKLUnTEz2JG7b7/9VmvXrlV5ebm++uorHT582OqQ4MVpp52ms88+W1lZWRo0aJDOPPNMq0NqFM672Ga329WqVSt16dJFl1xyifr06aPU1FSrwwIAICzIW2JDtOfLa9eu1VW/+Y121dScNGo7ol+kO7ltETyWr+PL4hiCUSJpeps22lVZqWbNmlkdDgDEvLVr1+qqq36jXbtqTrqrK+JHKIqnbbbQF18nSlF3SYk0fXob7doVffnLZ599pvfff1+ffPKJvv/+ex3llnJRh3Z6WIXPh+gXb58PtM/GhmhvnwUAAAgX8tXYEE/56vHjx7VhwwZt3bpV+/bt0w8//KBaBiqPOk2bNtXpp5+u888/X/3794/KO7zTD4RERL8YokV2dlOlp4/V/PmLInK8/PHjVVFaqjW05yNCQlF/GI4ayliti4xV1HMCvtGeFBviqT0pUZD3Rk6i53vkOQCiVGwOdgQAAAAACL9rr7pKyW+/rZeOH7c6FAQokp3cmyR9LGMEfqvEYqf+d5K6paZq9rPPasyYMVaHAwBx49prr1Jy8tt66SXyl3jV2OLpTZukjz827s4bSolQ1P3dd1K3bqmaPZv8BQAAAAAAAAAQefQDIdHQL4Zo8Mor0oQJzVRRsV+tW7eOyDG/+eYbpXfsqIVHjuj6iBwRia6x9YfhqqGMxbrIWEU9JwDACuS9kZPI+R55DoAodqfd6ggAAAAAANFpxpw5KnM49JzVgSBoNrkaQMNlvawb6CgSry8cTki6JSVF3bOylJuba3U4ABBXZsyYo7Iyh54jgYl7NpurkDoQ69eHtqA72DhizYkT0i23pKh7d/IXAAAAAAAAAIA16AdCoqJfDFaprJRuvz1Vjz76eMQGOpKk1q1b69HHH9ftqamqjNhRgeDrEUNdQxmrdZGxinpOAIBVyHsjL9HyPfIcANHO5nAwnjoAAAAAwLv58+fr7jvu0N9qazXI6mDgN8+Gz3i98I/V11lgs2lRs2ba8tFHSk9PtzocAIg78+fP191336G//a1Wg0hg4o5nAbXVPRzRFk+4FBTYtGhRM23ZQv4CAAAAAAAAALAO/UBIJNHWDxVt8SC8qqul/v1T1bp1L/3972uUnJwc0ePX1NRoSHa2vtm8We8fP660iB4diSba6hCjLZ54Rz0nAMBK5L2REW35VaTiIc8BEOXutFsdAQAAAAAgeuXn52t8Xp5GpaRom9XBwG8OjylexeLrfFLSnKQkrVi1igZjAAiT/Px8jR+fp1GjUrSNBCbuOBx1J6tFWzzh8OST0pw5SVqxgvwFAAAAAAAAAGAt+oGQSKKtHyra4kH4HD4sjRyZrGPHztGKFWURH+hIkpKTk7WirEzHzjlHI5OTdTjiESCRRFsdYrTFE8+o5wQAWI28NzKiLb+KRDzkOQBiAYMdAQAAAADqNfvppzVg+HANTErSSquDAWJUjaSJNpsesNs1t6RE2dnZVocEAHFt9uynNWDAcA0cmKSVJDBAUGpqpIkTbXrgAbvmziV/AQAAAAAAAABEB/qBACB8Dh6U+vZN0e7drfTGG28rLS3NsljS0tL0xttva3erVuqbkqKDlkUCIN5QzwkAiCbkvQilhvKcL7/80prAAMALBjsCAAAAANQrKSlJy5YvV96kSbreZtMjkn6yOigghuyXNDQ5WaVNm6rs9dc1fvx4q0MCgLiXlJSkZcuWKy9vkq6/3qZHHpF+IoEB/LZ/vzR0aLJKS5uqrIz8BQAAAAAAAAAQPegHAoDwWL1a6tUrRampGdqyZbu6du1qdUjq2rWrtmzfrtSMDPVKSdFqqwMCEPP2i3pOAED0Ie9FKOxX/XnOt99+q4yMDA0fPlwffvihJTECgDsGOwIAAAAANCgpKUkzZ81Syfz5mnnKKeqRkiJujgfU74ikQkndk5L0744dtX7zZg0bNszqsAAgYSQlJWnmzFkqKZmvmTNPUY8eKdzdF2jAkSNSYaHUvXuS/v3vjlq/nvwFAAAAAAAAABB96AcCgNDZs0f67W+TNHy4NGjQSK1bt0Ht2rWzOqxftGvXTus2bNCgkSM1XNJvk5K0x+qgAMQc6jkBANGOvBfB8jfPOfPMM7V8+XJ99913uuyyyzRy5Ejt3Lkz4vECgBODHQEAAAAA/JaXl6eKvXvV69prdZ3NpktSUvSMpP+zOjAgimyX9KCkTikpmnvqqZr6xBPa8cknyszMtDo0AEhIeXl5qqjYq169rtV119l0ySUpeuYZ6f9IYIBfbN8uPfig1KlTiubOPVVTpz6hHTvIXwAAAAAAAAAA0Y1+IAAIztGj0ptvSqNG2dW9u10HD3bV2rVrtXjxMjVv3tzq8E7SvHlzLV62TGvXrtXBrl3V3W7XKLtdb0o6anVwAKIa9ZwAgFhC3otABJPnXHnlldq8ebNee+01VVZWKisrS2PHjlVFRUXE4gYAJ5vD4XBYHQQAAAAAIPZs27ZNc/78Z61cvlw/HjmiDk2aqEttrVrW1OiQw6GWkpKsDhKIkKN2u75LTtantbU6VFOjzr/6lW7Oy9Ntt92mNm3aWB0eAMC0bds2zZnzZ61cuVw//nhEHTo0UZcutWrZskZJSTSVI3IOH5ZOO83aGI4eteu775L16ae1OnSoRp07/0o330z+AgAAAAAAAACITfQDxZfaWun4calpU6sjAeLLjz8m66uvkrRr18+qrZX69eutvLw7dOONNyo5Odnq8PxSU1OjZcuWaeG8efpg0ybZJWWkpOjsEyfUoqbG6vDg4YQkuySb1YEg5L6T1ErG3zfaUM8JAIgH5L3wJpR5jsPh0CuvvKKHH35Ye/bs0bhx4/Twww+rY8eO4QkeAOq6k8GOAAAAAACNcvz4cW3YsEFbt27VP/7xD23ZskVVVVXq1auX2rdvb3V4CePf//63duzYoeHDh1sdSkJq2rSpTj/9dJ1//vnq37+/zjvvPKtDAgDUwz1/2bdvn3744QfV1tZaHVbCSdT85eDBg9q6dasyMzOVnp5uWRzkLwAAAAAAAACAeEQ/UOw7fvy41q9fL0kaNGiQxdGExptvvqmePXvqnHPOsToUJLjTTjtNZ599trKysjRo0CCdeeaZVofUKN9++63Wrl2r8vJyffXVVzp8+LDVIcHDtm3bdOzYMfXp08fqUBBCtbW1KisrU1JSkrp166bOnTsrKSl6bo9KPQQAIN6Q97ok+vV1OPKcEydOqLS0VI8++qi++OIL3XrrrXrooYfUrl27EEQMAD4x2BEAAAAAoHFqa2v12muv6fHHH9eHH36oK6+8Ug8++KCuuOIKq0NLKIsXL9bYsWPFZT4AAIgViZq/1NbWavr06XrkkUc0aNAgPf/88zrrrLOsDgsAAAAAAAAAAMBye/fu1bBhw3Ts2DG98cYb6tGjh9UhhYTNZlNpaanGjBljdSgAEDEbNmxQv379VFpaqtzcXKvDQYh9+eWXKi4u1oIFC3TaaaepoKBA+fn5OvXUU60ODQAAxDGur8Pn559/1rPPPquioiJ9++23ys/P1wMPPKDWrVtbHRqA+HSn3eoIAAAAAACx6eeff9Zzzz2nHj166Prrr1f79u21detWvfXWWwx0BAAAAPhgt9v14IMPav369dq3b58uuOACvf7661aHBQAAAAAAAAAAYKmNGzeqd+/eatGihTZv3hw3Ax0BQCKqqanRxIkTNXjwYAY6ilPt2rXTrFmzVFlZqZtvvlmPPvqoOnbsqD/+8Y/68ccfrQ4PAAAAAUpJSVFeXp4+//xzTZ8+XUuWLFHnzp310EMP6YcffrA6PABxiMGOAAAAAAABOXLkiJ5++mmde+65mjBhgnr16qWdO3dq+fLluuSSS6wODwAAAIgJl112mT766CMNHTpUI0aM0KRJk3T06FGrwwIAAAAAAAAAAIi4l19+WdnZ2erTp4/WrVuns846y+qQAACNMGvWLFVUVGjevHlWh4Iwa9OmjaZPn679+/dr4sSJevLJJ9WxY0c98sgj+v77760ODwAAAAFq0qSJ7rrrLu3du1eFhYV65pln1LlzZz322GM6fPiw1eEBiCMMdgQAAAAA8Et1dbWmTZumTp066b777lNOTo4+//xzPfvss8rIyLA6PAAAACDmtGjRQs8//7xKS0v1/PPP69JLL9XOnTutDgsAAAAAAAAAACBinnjiCY0aNUoTJkzQihUr1Lx5c6tDAgA0wsGDB/XYY4/p/vvv17nnnmt1OIiQM844Q1OnTtWBAwd0zz33aO7cuerYsaMeeOABffPNN1aHBwAAgAA1a9ZM9913n/bt26fJkydr5syZ6ty5s/70pz/pp59+sjo8AHGAwY4AAAAAAPWqqqrSgw8+qPbt2+uJJ57QrbfeqsrKSs2ZM0cdOnSwOjwAAAAg5uXm5qq8vFwtWrTQpZdeqrlz58rhcFgdFgAAAAAAAAAAQNjU1NTotttu00MPPaRZs2Zp9uzZSkpKsjosAEAjTZo0Seecc47uv/9+q0OBBdLS0lRYWKjKyko99NBD+stf/qJOnTrp3nvv1VdffWV1eAAAAAhQixYt9Mgjj2jfvn0aP368pk6dqi5dumjOnDk6fvy41eEBiGEMdgQAAAAA8OrAgQO688471bFjR/3v//6v7r//fh08eFCPP/642rRpY3V4AAAAQFzp2LGj1q1bp//+7//W3Xffrauvvpq7GwIAAAAAAAAAgLh0+PBhXXXVVSotLdXy5ct19913Wx0SACAEVq1apVWrVmnevHlq0qSJ1eHAQqeddpruu+8+VVZWqqioSMuWLVPnzp01adIkffHFF1aHBwAAgACdfvrpmjZtmvbu3atRo0bpvvvu07nnnquFCxeqpqbG6vAAxCAGOwIAAAAA1LFr1y7ddNNNOvfcc/X666/rySef1P79+/XAAw+oRYsWVocHAAAAxPZ7IIwAACAASURBVK3k5GQ99thjeu+991ReXq4LLrhAb7/9ttVhAQAAAAAAAAAAhMwXX3yhvn37qry8XGvXrtXVV19tdUgAgBD4z3/+o0mTJmns2LEaPHiw1eEgSjRr1kyTJ0/Wnj17VFxcrFWrVqlLly667bbbVFlZaXV4AAAACFCbNm00a9YsVVRUaNiwYbrzzjt13nnn6YUXXlBtba3V4QGIIQx2BAAAAACQJG3dulXXXnutevTooa1bt2rRokX6/PPPdccdd+iUU06xOjwAAAAgYfTr10/l5eUaOHCghgwZooKCAh07dszqsAAAAAAAAAAAABplx44d6tWrl2pra7Vp0yZdeumlVocEAAiRxx57TD/++KNmzJhhdSiIQk2bNtUdd9yhzz//XPPmzdM777yj9PR03Xzzzfr888+tDg8AAAAB+tWvfqX58+frs88+U79+/XTLLbeoR48eeuWVV+RwOKwOD0AMYLAjAAAAAEhwa9as0W9+8xtddtll+uKLL/TKK69o586d+t3vfqeUlBSrwwMAAAASUsuWLbV06VItWrRIzzzzjPr06aPdu3dbHRYAAAAAAAAAAEBQ3nzzTfXv318ZGRlav369OnToYHVIAIAQ+ec//6lZs2Zp2rRpatu2rdXhIIqlpqbq1ltv1e7du7Vo0SJt2rRJGRkZGjt2rD755BOrwwMAAECAOnXqpL/+9a/auXOnsrKyNGrUKF188cV6/fXXrQ4NQJRjsCMAAAAASEAOh0OvvfaaLr/8cg0ePFgnTpzQW2+9pS1btmjkyJGy27lcBAAAAKLBLbfcoo8++kh2u10XXXSRFi1aZHVIAAAAAAAAAAAAAZk3b55GjBih66+/XqtXr1ZaWprVIQEAQsThcGjixIm6+OKLlZeXZ3U4iBHJycm66aab9Omnn+rFF1/Uxx9/rAsuuEDXXXedysvLrQ4PAAAAAerWrZuWLFmiHTt2qH379hoxYoQuv/xyvfPOO1aHBiBK8etVAAAAAEggNTU1Ki0tVWZmpkaOHKm2bdtq48aNevfdd3XllVdaHR4AAAAAL84991xt2LBBkyZN0m233abrrrtO33//vdVhAQAAAAAAAAAA1Ku2tlYFBQW688479Yc//EHPPvusUlJSrA4LABBCCxcu1JYtW/TMM89wo00EzG63a/To0dqxY4defvllVVZW6sILL9TVV1+tLVu2WB0eAAAAApSZmalXX31VmzdvVlpamq688kpdccUV+uCDD6wODUCUoQUBAAAAABLA0aNHVVJSovT0dN18883q2bOnPv74Y7366qvq3bu31eEBAAAAaEBKSoqmT5+ut956S5s3b1bPnj21bt06q8MCAAAAAAAAAADw6qefftINN9ygp59+Wi+++KIKCwutDgkAEGLffPONHnjgAd19993KysqyOhzEMLvdrmuvvVbbtm1TWVmZqqqq1KtXLw0dOlTr16+3OjwAAAAE6NJLL9Xf/vY3vf/++5Kk/v37a9iwYfrwww8tjgxAtGCwIwAAAACIY4cPH9af/vQnderUSffcc4+GDh2qiooKvfjiizr//POtDg8AAABAgAYPHqzy8nJddNFFys7O1kMPPaSamhqrwwIAAAAAAAAAAPhFVVWVrrjiCr333nt66623NGbMGKtDAgCEwb333qvmzZvrD3/4g9WhIE7YbDb99re/1caNG/W3v/1NR44cUb9+/ZSdna21a9daHR4AAAAC1K9fP7333nt6++23dejQIV122WUaOXKkPv74Y6tDA2AxBjsCAAAAgDj0zTffaMqUKerQoYOKior0u9/9TpWVlZo3b546depkdXgAAAAAGuGMM87Qq6++qrlz5+qpp55S3759tXfvXqvDAgAAAAAAAAAA0GeffabevXvru+++08aNGzVgwACrQwIAhMF7772nF198UbNnz9app55qdTiIQ0OGDNE//vEPvffee0pKSlJ2drb69u2rv//971aHBgAAgAD9+te/1saNG/Xaa6+psrJSPXv2VG5urnbv3m11aAAswmBHAAAAABBH/vWvf2ny5Mnq1KmTnnnmGd1zzz06cOCAnnjiCZ111llWhwcAAAAghPLz87V161YdO3ZMF110kV544QWrQwIAAAAAAAAAAAnsvffeU58+fXTWWWdp06ZNSk9PtzokAEAYHDt2TBMnTtRVV12la665xupwEOcGDhyot99+W+vXr1daWpqGDh2qXr16adWqVXI4HFaHBwAAgADk5ORo+/btWrp0qcrLy9WjRw/dfPPN2r9/v9WhAYgwBjsCAAAAgDhQUVGhW2+9VV27dtWKFSv0xz/+UZWVlSosLFSrVq2sDg8AAABAmHTv3l2bN2/Wf/3Xf+mmm27SmDFj9OOPP1odFgAAAAAAAAAASDDPP/+8hgwZosGDB2vNmjU688wzrQ4JABAmxcXF+te//qU5c+ZYHQoSSJ8+ffTmm2/qww8/1DnnnKNrrrlGF154oZYvX67a2lqrwwMAAICfbDabbrjhBu3cuVN/+ctf9MEHH6hbt266/fbb9eWXX1odHoAIYbAjAAAAAIhh27dv14033qiMjAx98MEHKikp0Z49e3T33XerefPmVocHAAAAIAKaNGmip556Sm+++abWrFmjrKwsbdiwweqwAAAAAAAAAABAAnA4HHr00Ud18803a/LkyXrppZfUtGlTq8MCAITJ3r17VVRUpIcfflgdOnSwOhwkoIsvvlgrV67Ujh07lJ6erhtvvFEXXHCBFi9erBMnTlgdHgAAAPxkt9s1btw4ffbZZ3r66af1xhtv6Nxzz9Xvf/97VVVVWR0egDBjsCMAAAAAiEH/+Mc/NGzYMF100UXas2ePli5dql27dumWW25Ramqq1eEBAAAAsMDQoUNVXl6ujIwMDRw4UI899hiFfAAAAAAAAAAAIGyOHz+um2++WUVFRZo/f76eeOIJ2Ww2q8MCAITRnXfe+csPkAErXXDBBXrppZe0c+dOXXjhhbrpppuUkZGhv/71r6qpqbE6PAAAAPgpOTlZEyZMUEVFhaZPn66lS5eqS5cueuCBB/T9999bHR6AMGGwIwAAAACIEQ6HQ2+88Yb69eungQMH6siRI1q9erU++ugj3XDDDbLbucQDAAAAEl3btm31xhtvqLi4WI8//riuuOIKHTx40OqwAAAAAAAAAABAnPnhhx80ZMgQrVy5UmVlZcrLy7M6JABAmC1btkx///vfVVJSopSUFKvDASRJGRkZeuGFF/Tpp5+qX79+ysvLU3p6uhYsWKDjx49bHR4AAAD81KRJE911113au3evpkyZokWLFqlz58567LHHdPjwYavDAxBi/BIWAAAAAKLciRMntGTJEl144YXKyclRq1at9MEHH2jdunUaOnSo1eEBAAAAiDI2m0133323tmzZou+//15ZWVlatmyZ1WEBAAAAAAAAAIA4UVlZqb59+2rPnj364IMPqGECgATw448/6p577tGtt96qvn37Wh0OcJJzzz1Xf/nLX1RRUaGhQ4fqrrvuUpcuXTRnzhwdPXrU6vAAAADgp2bNmul//ud/tG/fPt1zzz2aNWuWOnfurD/96U86cuSI1eEBCBEGOwIAAACAKHXs2DEtXLhQ5513nsaNG6fu3btr+/btKisro6MYAAAAQIMuuOACbd26Vbm5uRo9erRuueUW/ec//7E6LAAAAAAAAAAAEMO2bNmi3r17q0mTJtq8ebMuuOACq0MCAETAQw89pJ9//lnTp0+3OhSgXh07dtS8efO0Z88ejRw5Uvfdd586d+6smTNn6v/9v/9ndXgAAADw02mnnaaHH35Y+/bt04QJEzR16lR17dpVTz/9tI4fP251eAAaicGOAAAAACDK/Oc//9HMmTPVpUsXTZo0SYMGDdLu3bu1ePFiZWVlWR0eAAAAgBjSrFkzzZs3T6+++qrKysp00UUX6cMPP7Q6LAAAAAAAAAAAEINWrFihK664QhdffLHef/99nXPOOVaHBACIgG3btqmkpERPPvmkzjjjDKvDAfzyq1/9SrNnz1ZlZaXGjh2rRx55RJ06ddK0adN0+PBhq8MDAACAn1q1aqXHH39ce/fu1Y033qiCggKdd955ev7551VbW2t1eACCxGBH+P/s3XtcFPX+P/DXwi6Kl7zkpbLjlUQrs/KY9y6adUyhvKXisTqVBnlHPZViZWlZB8uyEtGOVgeRLppY6qnEo6ZopmJeQUXx+8uCLMG8oOzy+f0xDOwue5mZnd1Z4PV8PD6PlZ3PzLxndnb8zHze81kiIiIiIgoSf/zxB+bMmYNWrVrhpZdewogRI5Cbm4vk5GS0a9fO6PCIiIiIiKgKe/jhh7F//360bNkSPXv2xBtvvMFOXiIiIiIiIiIiIiIiUuytt97C8OHD8cQTT2DdunWoV6+e0SEREVEA2Gw2PPPMM+jduzcee+wxo8MhUq158+b417/+hZMnT2Ls2LGYP38+WrdujVdeeQXnzp0zOjwiIiIiUqhZs2ZYuHAhcnJy0LdvXzz11FPo1KkT1qxZAyGE0eERkUoc7IiIiIiIiMhgZ86cwbRp09CqVSu8++67mDRpEvLy8rBgwQL++hkREREREenmhhtuwDfffIO5c+di9uzZeOCBB/Dzzz8bHRYREREREREREREREQUxm82G8ePHY8aMGXjzzTfxwQcfIDQ01OiwiIgoQBYvXowDBw5g8eLFMJlMRodDpFmTJk0wb948nDp1CpMnT8Y777yD1q1bY9asWfj999+NDo+IiIiIFGrZsiWWLVuGgwcP4pZbbsHQoUPRvXt3fPfdd0aHRkQqcLAjIiIiIiIig5w4cQLjxo1D27ZtkZaWhjlz5iAvLw8vvfQSGjdubHR4RERERERUDYWEhOCf//wnduzYgf/7v/9D586dsXbtWqPDIiIiIiIiIiIiIiKiIHThwgVER0dj+fLl+PTTTzFt2jSjQyIiogA6c+YMZs2ahenTp6Njx45Gh0Oki0aNGuHFF1/EqVOn8Nxzz2Hp0qVo3bo1ZsyYgfz8fKPDIyIiIiKFIiMj8emnn+LHH3/Etddei/79+6Nfv37YtWuX0aERkQIc7IiIiIiIiCjA9u/fj5iYGERGRmLz5s1YtGgRTpw4gfj4eNSrV8/o8IiIiIiIqAb461//ij179uDhhx/GI488gri4OFy6dMnosIiIiIiIiIiIiIiIKEicOXMGd999N3788Uds3rwZQ4cONTokIiIKsPj4eDRp0gQJCQlGh0Kku/r162PmzJk4efIk5syZg5SUFLRp0waTJk3Czz//bHR4RERERKTQnXfeifXr12Pr1q24cuUKunfvjkceeQQHDx40OjQi8oCDHREREREREQXI9u3bERUVhTvuuAOHDx/GJ598gqNHj2Ls2LGoVauW0eEREREREVENU69ePXz44YdIS0vDqlWr0LVrV+zfv9/osIiIiIiIiIiIiIiIyGAHDhxAt27dcPnyZezcuRPdunUzOiQiIgqwjRs3Ii0tDe+99x7Cw8ONDofIb+rWrYv4+HicOHECb7zxBtasWYN27drh2WefxalTp4wOj4iIiIgU6tOnD77//nt89dVXyMvLQ+fOnTFmzBjk5uYaHRoRucDBjoiIiIiIiPxs48aNuPfee9G7d2+cO3cO69atw759+zBq1CiEhoYaHR4REREREdVwjz76KPbv349rr70W3bp1wzvvvAMhhNFhERERERERERERERGRAf773/+iV69eaNeuHXbs2IE2bdoYHRIREQVYcXExJkyYgOHDh2PAgAFGh0MUEOHh4Zg4cSJOnDiBd999Fxs3bkT79u3x5JNP4vjx40aHR0REREQKDRw4EHv27MHKlSuxa9cudOzYEc8++yx++eUXo0MjIjsc7IiIiIiIiMgPSktL8fnnn+POO+/EgAEDEB4eji1btuD777/HwIEDYTKZjA6RiIiIiIioXMuWLbF582bMmjUL06dPx0MPPYT8/HyjwyIiIiIiIiIiIiIiogBaunQpBg0ahEceeQTffPMNGjVqZHRIRERkgLlz5+K3337D22+/bXQoRAEXFhaGcePGIScnB0uWLMH333+Pjh07YsyYMThy5IjR4RERERGRAiEhIRgxYgQOHz6M9957D1999RXatWuH5557Dn/88YfR4RERONgRERERERGRrq5evYrly5ejY8eOGDFiBCIiIrB3715s2LABd999t9HhERERERERuRUaGorZs2djy5YtyM7ORufOnbFhwwajwyIiIiIiIiIiIiIiIj8TQuD555/HM888g1mzZuGjjz5CWFiY0WEREZEBjh49isTERLz66qto0aKF0eEQGcZsNuMf//gHjhw5go8++gj79u3DrbfeikcffRQHDhwwOjwiIiIiUsBsNmPs2LHIzs7GvHnz8O9//xvt2rXD3LlzceHCBaPDI6rRONgRERERERGRDi5duoR33nkHERERiI2NRe/evXHkyBF8+umnuOOOO4wOj4iIiIiISLGePXsiKysL/fr1w8CBAzFlyhQUFxcbHRYREREREREREREREflBcXExRowYgbfffhvLly/Hyy+/DJPJZHRYRERkACEE4uLicMstt2D8+PFGh0MUFEJDQxETE4OffvoJaWlpyMnJQefOnTF48GDs2bPH6PCIiIiISIHw8HBMnToVubm5mDJlCv71r3+hXbt2eOedd3D16lWjwyOqkTjYERERERERkQ/OnTuHuXPnonXr1pg1axaGDBmC48eP48MPP0T79u2NDo+IiIiIiEiTa665BikpKfjoo4+wfPlydOvWDYcPHzY6LCIiIiIiIiIiIiIi0tHZs2fRr18/fPfdd9i4cSMef/xxo0MiIiID/ec//8G2bduQlJSE0NBQo8MhCiohISEYNmwY9u3bhy+//BJnzpzBX//6Vzz00EPIzMw0OjwiIiIiUqB+/fp46aWXcOLECYwZMwYvvPACbrrpJixfvhxWq9Xo8IhqFLPRARAREREREVVFv/76K95+++3yDt3x48dj0qRJaNq0qdGhUQ3x3//+F3l5eeV///DDDwCA5ORkh3r9+vVDu3btAhobEREREVUfY8aMQa9evRATE4OuXbsiMTERcXFxRodFREREREREREREREQ+OnbsGAYMGIDS0lJs374dHTt2NDokIiIKkEWLFmHVqlX497//jcjISADAH3/8gWnTpiE2NhZdu3Y1OEKi4GUymRAdHY3o6Ghs3LgRr776Knr27In7778fCQkJuOeee4wOkYiIqFo4duwYNm/eXOn9jIwMXLhwofzvNm3aoH///oEMjaqBJk2aIDExEVOmTMGrr76KcePG4c0338Qrr7yCYcOGwWQyGR0iUbVnEkIIo4MgIiIiIiKqKk6ePIl//etfWL58ORo2bIipU6ciLi4O9evXNzo0qmHkG2cWiwUAIF/e299QKykpwYwZM/Dmm28GPkAiIiIiL1auXInRo0eD3RRVg9VqxUsvvYQ33ngDgwYNwrJly9CkSROjwyIiIiIiIiIiIiIiIg22bduGRx55BBEREUhPT0fz5s2NDqlaM5lMSElJQUxMjNGhEBEBAHr27InMzEyYzWbMnDkTzz//PKZMmYJ169bhyJEjaNCggdEhElUpmzdvxquvvorNmzejT58+SEhIwAMPPGB0WERERFXaxIkT8d5775U/MwNUfm6mpKTE4X0irY4fP44XX3wRaWlpuOOOOzBv3jw8+OCDRodFVJ1NCDE6AiIiIiIioqrg0KFD+Pvf/4727dtj48aNeOutt3Dy5En885//5EBHZIinnnoKFosFJSUlKCkpgdVqhdVqLf9bvmnLEeqJiIiISA9msxnz5s3Dpk2bsHfvXnTu3BmbNm1yW/+9997D0aNHAxghEREREREREREREREpkZqaiv79++Oee+7B//73Pw50RERUwwghcOjQIQDSj9689tpriIyMRGpqKt566y0OdESkwX333YeMjAxs27YNderUwYMPPogePXrg66+/5uALREREGkVHRwOAwzMyzs/NWCwWPPXUUwZHStVBREQEVq5cib179+L666/H3/72N9xzzz3Yvn270aERVVsc7IiIiIiIiMiDnTt34pFHHkGnTp2QlZWFFStWICcnB3Fxcahdu7bR4VENFhMTUz6gkTuNGzdG3759AxQREREREdUE99xzD/bv348ePXrggQcewHPPPVepXbp48WJMnDgRXbt2xcWLFw2KlIiIiIiIiIiIiIiInM2bNw+jR4/G+PHj8fnnnyM8PNzokIiIKMBycnJw/vz58r+tVivOnDmDP//8E1988QV++eUXA6Mjqtp69+6NjRs3YteuXWjWrBmioqLQpUsXrF69moMeERERqdS3b180btzYY52SkhLExMQEKCKqCTp37ox169aVD3LUu3dvREVFYf/+/QZHRlT9cLAjIiIiIiKqMa5evYpnn30W3377rde63377Lfr164cePXogPz8fa9aswYEDBzB69GiYzeYAREvk2b333oumTZu6nR4WFoaYmBiEhoYGMCoiIiIiqgkaNWqEzz//HEuWLMH777+Pnj17IicnBwBw+PBhTJ06FQBQXFyM+Ph4I0MlIiIiIiIiIiIiIiJID/89+eSTeOmll7Bo0SIsWLAAISF8nISIqCbKzMyslFdos9kAAGvXrsVNN92ERYsWobS01IjwiKqFu+66C2vXrsXevXvRpk0bDB8+HJ07d8aqVau8fre6d++OF198MUCREhERBa/Q0FDExMQgLCzMbZ2mTZvi3nvvDVxQVGP07NkTW7ZswcaNG/HLL7/gzjvvRExMDI4dO2Z0aETVBu9OExERERFRjVBcXIyoqCgsXrwYY8aMcfnrGKWlpVizZg3uuusuPPDAAwgNDcWmTZuQmZmJhx9+GCaTyYDIiVwLCQnBmDFj3N64vXr1KkeoJyIiIiK/evrpp7Fnzx6UlpaiS5cuSE5OxrBhw8oTYa1WK5YuXYqvvvrK4EiJiIiIiIiIiIiIiGquoqIiPPTQQ/jss8+wdu1ajB8/3uiQiIjIQDt37nQ74F1JSQkuXryISZMmYfLkyQGOjKj6uf322/HFF1/gp59+QqdOnfD3v/8dN998Mz7++GNYrdZK9fft24ddu3bh1VdfxfPPP29AxERERMElJiYGV69edTktLCwMY8aM4WDO5FcPPvggdu/ejbS0NOzbtw8333wznnnmGfy///f/jA6NqMrj2ZuIiIiIiKq9y5cvIyoqChkZGQCA/Px8h4dtS0pK8PHHH+PWW2/FsGHDcOONN+KHH37AN998g759+xoVNpFXI0eOdHvj9sYbb0T37t0DHBERERER1TSRkZHIzMxEbGwsXnrpJeTk5Dgk5JlMJjz++OMoKCgwMEoiIiIiIiIiIiIioprp9OnT6NWrFw4fPoytW7di4MCBRodEREQG27p1K0pKStxOt1gsAIDRo0cHKiSiau+WW25BSkoKDh8+jO7du+Opp55Chw4d8OGHHzrkAb/yyivl38E333wTM2fONCpkIiKioNC9e3fceOONLqddvXoVI0eODHBEVBOZTCYMGzYMBw4cQHJyMjZu3Ij27dtj+vTpOHv2rNHhEVVZHOyIiIiIiIiqtUuXLmHQoEH43//+V/7AbWhoKF599VVcvnwZ77//Pm666SY8/fTT6Nq1Kw4ePIjVq1eja9euBkdO5F3Xrl3RsmXLSu9bLBY89thjMJlMBkRFRERERDVNWFgY7rvvPuTn58NmszlMKy0txZ9//oknn3zSoOiIiIiIiIiIiIiIiGqmH3/8Ed26dUNISAh27dqFO+64w+iQiIjIYBcuXEB2drbb6WazGR06dMDp06f5Y4tEftC+fXusWLECOTk56NevH5599lncdNNNeP/997F3716sXbu2fDAyIQTmz5+P2bNnGxw1ERGRcUwmEx577LHywQDttWzZks9+UUCZzWb84x//wLFjxzB//nx88sknaNu2LebMmYM///zT6PCIqhwOdkRERERERNXWpUuXMGDAAGzdurV8oCMAsNls2L17N2644QbMmDEDgwYNwrFjx/DRRx+hY8eOBkZMpN4TTzxR6cZtSUkJR6gnIiIiooDJz8/HmDFj3A62WVJSgvXr12Pp0qUBjoyIiIiIiIiIiIiIqGZKT0/Hvffei9tuuw3bt2/HjTfeaHRIREQUBH744QeUlpa6nGYymTBs2DDs2rULf/nLXwIcGVHN0qZNGyxZsgQnTpxAVFQUpk+fjiFDhsBsNjvUE0Jg3rx5ePnll40JlIiIKAiMHDmyfDBAmcViwRNPPGFMQFTjhYWFYdKkSThx4gT++c9/YuHChWjbti3efvttXL582ejwiKoMDnZERERERETV0qVLl/Dggw8iMzPTYaAjmdlsRvPmzXHq1Cm89957aNWqlQFREvkuJiam0o3bDh06oFOnTgZFREREREQ1iRACjz32GP7880+3SbFyvcmTJ+P48eMBjI6IiIiIiIiIiIiIqOZ59913MWTIEMTExODrr79G/fr1jQ6JiIiCxM6dOxEWFubwXkhICEJCQvDGG28gNTUV4eHhBkVHVPPceOONeO+99/Ddd9/h9OnTlfKBASnfYs6cOZgzZ44BERIRERmvU6dO6NChg8N7JSUliImJMSgiIkm9evWQkJCAEydO4KmnnsKsWbPQvn17LF261OWzjETkiIMdERERERFRtXPhwgX0798fO3fudNnpAwBWqxXZ2dn4v//7vwBHR6SvyMhI3HLLLTCZTACkEeoff/xxg6MiIiIioppiy5Yt+OabbxR1zFqtVowcOZKduEREREREREREREREfmCz2TB58mRMmTIF8+bNQ3JyMsxms9FhERFRENmxY4dDf63ZbEbdunWxfv16zJgxw8DIiGo2Je22l19+GXPnzg1QRERERMHl8ccfh8ViAQCYTCbcGMEplgAAIABJREFUcsstiIyMNDgqIknjxo0xf/58nDhxAlFRUZgwYQJuvvlmpKWlefwRUaKajoMdERERERFRtfLnn3+if//+2L17t9cHaC0WCzt9qFp4/PHHERoaCqDiAXIiIiKiYGMymRzK6NGjXb4/b948gyMlNXr37o2PP/4Yw4YNQ926dQGg0i+BykpKSpCVlYXXXnstkCESEREREREREREREVV7Fy9exNChQ5GcnIxVq1bhueeeMzqkGuuFF16o1P8FAKNHj3Z4T+5XISIKpO3bt5c/bGuxWNCmTRvs3bsXDz74oMGREdVcubm5+M9//uP2B37tzZ49G6+//noAoiIiIgou9j+yGBoayh8Ip6B0/fXX44MPPsCRI0fQvXt3xMTE4M4778TXX39tdGhEQYmDHRERERERUbVx/vx59O/fH3v27FHU4VNSUoIvv/wSR48eDUB0RP4zcuRI2Gw2AECXLl3QunVrYwMiIiIicqFt27aK6jVt2tTPkZCezGYzxowZg08//RSFhYXYvHkzJk+ejHbt2pVPDwmp6I6y2WyYM2cOdu3aZVTIRERERERERERERERVTnFxMUwmE5YsWVJp2q+//op7770X27dvx6ZNm/Doo48aECHJ2rRpo6jedddd5+dIiIgcnTp1CoWFhQCAkJAQPPjgg9izZw8iIiIMjoyoZnv++efLByFTYubMmXjjjTf8GBEREVHwad26Nbp06QJAykHkD4RTMGvbti0+/vhj7N+/H61bt8agQYPQu3dvbNu2zejQiIIKBzsiIiIiIqJqoaioCP369cOPP/7ocqAjk8mEsLAwhIWFOTxoC0gduERV2V/+8hfcdtttAMAR6omIiChozZw5E6GhoR7rhIaGYsiQIQGKiPRmNptx77334s0338Tx48dx4sQJvP3227jvvvtgsVhgMplgsVhQWlqK7t2748KFC0aHTERERERERERERERUJSxYsAAAEBsbi/T09PL3Dx06hG7duqGoqAg7d+5Ez549jQqRygwZMkRRn9jMmTMDFBERkcT+wdqEhASkp6ejfv36BkZERADQvHnzSu+ZzWbUqlWrUs677Pnnny9vHxIREdUU8rMyt912G/7yl78YHA2Rd7feeiu+/PJL7Ny5E7Vr18bdd9+NAQMGYO/evYrmt9lsfo6QyFgmIYQwOggiIiKimuzq1avYsWMHdu/ejdzcXJw7d07VyPxEJFmzZg2sVqvDe/IAR+Hh4ahbty7q1KmD2rVrIzw8vPzfderU8ZhcUr9+fVx//fXo3Lkz7rvvPjRp0sTfm1Ll8DwWHA4dOoTDhw8jOjoatWrVMjqcGqdWrVpo3Lgxbr31VvTp0wcdOnQwOiQiIqKgU1hYiGbNmrkcnBSQkrr79++PDRs2BDgyCoSLFy9i9erVWLFiBTIyMgAA7du3R+fOnQ2OjAKB7WUiIiIiIiIiIiIi7c6cOYOIiAhcvny5PB9q+/btKCwsxNChQ9GpUyesXbsWjRs3NjpUKjNgwAB8++23bh9Ks1gsKCgoQMOGDQMcGbly9OhRbNu2DQcPHsQff/yBK1euGB0SkV9kZWXh2LFj6NmzJ1q0aGF0OGSQkJAQNGrUCG3btkXXrl3Rs2dPhIWFGR2WZmfPnsXmzZuxf/9+/PLLL/jzzz+NDkkzq9WKS5cuVSoXLlzApUuXUFxcDOdHgbt06YK2bdsaFDER+YLnYyL1rly5gvT0dLRt2xZdunQxOhyqhvyd5/jdd99h1qxZ2L17N4YNG4a5c+eiffv2LutOmjQJixYtwqZNm9C3b19d4yAKEhM42BERERGRQfbs2YN3312IL79cjfPnL6FVqzC0ayfQqJEVISFsohGpdfw4cPky0LgxEB4uldq1AZPJt+WeP2/Gr7+G4vDhEpSWAr17d8fYsc9ixIgRMJvN+gRfRe3ZswfvLlyIL1evxvlLl9AqLAzthEAjqxUhvNQMOAHgIoB6RgdSQxWHhOAPsxmHSktRaLWiTYsWeGLcOMTGxqJZs2ZGh0dERBQ0Hn74Yaxfv77SQKWAlMDxySefICYmxoDIyF+sVivS0tKQ/P772L5rF0IA3GyxoJ7VimY2G2r2VVXNwfYyERERERERERERkXaPPfYYVq1aVf6DEmazGQ0aNEBRURGGDx+O5cuX84exgszKlSsxZswYlz8YZzab8dBDD2Ht2rUGREaygoICJCUlYcWKZJw8+TMaNjTjlltC0LixFbVr84f+qHoqKQGsVim/lmqu0lITzp0z48QJE/LyruKaa+rgkUeGYNKkKVVm0AB3eQjX2Wy4xkU+SnUhABQDuFRWzgGIAFDHyKCISLNSkwnnzGacMJmQd/UqrqlTB48MGYJJU6rg+Tj5fWzfvgshIcDNN1tw3XU2XHNN9T0fk7EuXADq1vX9WTEiV4qLQ/DHH2YcOlSKwkIr2rRpgSee0DfPUQiBL7/8EgkJCcjJycGTTz6Jl19+Gddff315nT///BMtW7ZEYWEh6tati8zMTHTq1EmX9RMFEQ52RERERBRov/zyC6ZNm4pVqz7FnXeaMW5cCaKjgeuuMzoyIvKkuBjYvBn46KMQrF4NREbehEWLknDvvfcaHVrA/fLLL5g2dSpWffop7jSbMa6kBNEAeBojkuwD8BmADy0WXK1VCwkvv4yJEydW6V/bICIi0ktaWhpGjRpV6ZfmAKB27do4e/Ys6tata0Bk5A//+9//MDE2FtnHjmEIgMdLS3EfgNpGB0aGYnuZiIiIiIiIiIiISLndu3ejW7dulfpWLBYLmjdvjgMHDqBhw4YGRUfuXLx4EU2aNEFxcXGlaSaTCampqRgxYoQBkdHVq1exaNEizJ37MmrVuoInnyzBo48Ct99udGRERIH3669AejqQnGzB3r1WjBz5KBYseNvhQetgwzwEIqqOfgWQDiDZYsFeqxUjH30UC96uAufjibHIzj6GIUOAxx8vxX33ST9YTkRUHezbB3z2GfDhhxZcvVoLCQn65jnabDZ8/PHHePnll/Hbb79h8uTJeO6559CwYUPMmTMHc+fOhdVqhdlsRqNGjbBjxw5ERETosm6iIMHBjoiIiIgCKTk5GdOmTUGzZlYkJpZg8GCjIyIiLY4fByZPDsX69TaMGvUoli79d415IDs5ORnTpkxBM6sViSUl4GmMyL1LAF4D8FZoKFq3aYO01as5mjoREdV4ly5dQpMmTXD58mWH981mM4YMGYK0tDSDIiM9Xbx4EWOffBKpn36Kh0JD8Y7NBnaxkjO2l4mIiIiIiIiIiIg8E0KgW7du2LdvH6xWa6XpFosFPXr0wHfffQeLxWJAhOTJiBEjsHr16kqfXXh4OM6ePYs6deoYFFnNdeDAAYwYMQSnTp1EfLwNM2cC/BiIiCRr1gDTp1tQUGDGggULMW7cOKNDcsA8BCKqKdYAmG6xoMBsxoKFQXo+HvskUlM/xUMPheKdd2zg2BtEVJ1dugS89hrw1luhaN26DdLS9M1zLC4uxvvvv4/58+fDZrMhPj4er732mkOetdlsRosWLbB79240bdpUt3UTGWxCiNEREBEREdUE0oXGVMTFxSI+/jIOHuRAR0RVWUQE8PXXNqxfD2zevAb33NMTP//8s9Fh+ZXNZkP81KmIi41F/OXLOMiBjoi8qgNgLoDDNhtuOHUKvbp1w4YNG4wOi4iIyFB16tTB0KFDKyXc22w2jB492qCoSE8///wz7unZE5vXrMF6AF8zwZDcYHuZiIiIiIiIiIiIyLPU1FT8+OOPLgc6AoCSkhJs374dkyZNCnBkpMTo0aNhs9kc3rNYLBg6dCgHOjLAhg0b0KtXN9xwwykcPmzD3Lkc6IiIyN7gwcDBgyWIj79c9szD1Er/jxmFeQhEVJMMBnCwpATxly9Lz25MDbLz8T09sXnzGqxfLz1Tw4GOiKi6q1MHmDsXOHzYhhtuOIVevfTNc6xduzamTZuGY8eO4dlnn0V6enqle4FWqxVnzpzB/fffj6KiIt3WTWQ0kxBCGB0EERERUXVms9kwYsRQbNz4FT75xMZBjoiqmdOngUGDLPj994bYsmUHIqrh3VqbzYYRQ4di41df4RObjYMcEWlgBTDRZMJSkwlJS5bg6aefNjokIiIiw2zYsAEPPfSQw3vXXHMNfvvtN4SFhRkUFenh+PHjuKdnT1xbWIivSkrQ0uiAqMpge5mIiIiIiIiIiIjI0aVLlxAREYH8/HyUlpZ6rf/ee+9h/PjxAYiMlLp69SqaNm2K8+fPO7y/fv16DBgwwKCoaqZly5YhNvYZjB0rsGiRgNlsdERERMFtzRpgzJhQ/O1vg5CW9gVCQ0MNi4V5CERUk60BMCY0FH8bNAhpXwTB+fienrj22kJ89VUJWvKETEQ1kNUKTJxowtKlJiQl6Z/neOLECURGRrod5M5isaBHjx749ttvmW9N1cGEEKMjICIiIqruJk2agK1b12PLFg50RFQdtWwJbN9egsjIcxg4sH+1HCF50oQJ2Lp+PbZwoCMizcwAFguB10tLMT4uDhkZGUaHREREZJj7778fDRo0KP/bYrFgxIgR7Hir4oqKijCwf39EnjuH7UwwJJXYXiYiIiIiIiIiIiJy9Oabb+K3335zO9CRyWRCaGgowsLC8PDDD2PYsGEBjpC8CQsLw4gRI2CxWMrfa9CgAe6//34Do6p5MjIyMH58HF5/vRSLF3OgIyIiJQYPBrZssWHr1vWYNGmCYXEwD4GIarrBALbYbNi6fj0mTTD4fDywPyIjz2H7dg50REQ1l9kMLF4s8PrrpRg/Xv88x+effx4hIe6HfykpKcGOHTswatQotwMiEVUlHOyIiIiIyI+SkpKwbFky0tJK0KWL6zrR0cCCBUBGBlBQ4LpOQYE0fcECqb4r+/cDS5cCJpNUoqOlv3NyXNeX6+3c6T5+uY7z396KHvGppTYuT++p2SfOoqMrtk9JvEbJyQFmz66IY+lS18efms+5qEhajv0+WLVKej8Y67qidf769YE1a6yoVesMhgyJgtVqVbbCKiApKQnLkpORVlICN6cxB/sBLAUQDcAEYDYAD1+pSvOZykp02d+eThEmNyUOwCoAeg47pWd89kUrNctWsi65TgEq9qEScWX1TysNXKUiOO732XC/z+W68rEXDc/HwSq7unGQPmO1cSldl70ZACbabBgSHY0cvf4TJCIiqmIsFgtiYmLKE7tLSkowatQog6MiX1itVgyJikKtM2ewxmpFfR2WqaTN69zO1eMawb6NpyU+f1yPqI1B6TXHfgV17PnSDlaK7WUiIiIiIiIiIiIi4PTp05g/f77LHCS5fyUyMhILFy7Er7/+ii+//BLNmzcPdJikwKhRo1BSUgKgch8Z+V9OTg6GDInGxIk2zJihbB4511XOIZw923NOqT0l+aOByt11l+fpbt64OOW5lmrzZH1Zlzda16F0nxYUVCxPibg4qf5pHxLqtB6DavO0fc1f9+W4dFVmz/aeU6523yjJ1a4Ked++5karzfmXdekCpKWVYNmyZCQlJfm+ISppyUM4DakPW85t9Ve+AMqW57yu2QBcPe6uJf9BpiV/WW18SmN0R8l+iwawoGz9bk45KCibvsDFstzFoCQ3Qk1dX3NG5P3s7vPReiyo/Tz9aR2878ccSPHJsS5F5c9d7X5Qk1MOaMsTV7Jt9tTm3Wj5fgFAFwBpJSVYlmzg+XhIFGrVOoM1a6yo7+aEzGfj3K9fraIi6f96uW0pt3u8jamiJTY1bRxvdfVoq/ny2QCBu1YJxHGghNJnA4PhGb5gqOuK1vlnzAAmTrRhyBD98hx//PFHfPHFF+X3kdyxWq1Yu3YtJhg4CB6RbgQRERER+UVubq6oXdsiVqyAEMJ9ASpKcrLrOsnJjvW8TXcurpYrT4uKgigs9Bybq1g9FT3iU1vUxuXpPTX7xL5kZTmuLyvLe7y+breW4hynu+3Oy1P3OcfGul9uMNZ1VXydPzcXomnTMPHOOwtFdZCbmytqWyxiBSCEgpLo4XiJAkSWm/mSvXx3k93M5+07HwWIfIWxeyr+ig8+xKRm2UrWZV8noezf2V7myS6rF6vDPnZXotxsm6tjKdZN3SgVy01VGJeadbkqVkBEWyyiT9euorS01OivOhERkSG2bdtW/n9o06ZNhc1mMzok8sE7CxeKpmFhIlfHtqCSNq9zO9fXa4QsBe1OvdYViH3kqX2a72Yf+rMdrLSwvUxEREREREREREQ13ciRI4XFYim/DxsSEiJCQ0NFeHi4ePLJJ8XOnTuNDpEUstlsomnTpuWf5bZt24wOqcYoLS0Vffp0FdHRFmG1QggF+X+JiR76XaI854QqzR+1X54/c3ddvadkWVFREPn5vm+nHutSUrSuQ80+TUiQ/p2d7TmW7GypXmys9u3Regz6kkfubrqr5Wrdh2rmcbeftewbd98DX45nX45XrcWX3Ga1ueCuyooVELVrW0Rubq4IJLV5CKnezgfwnAOgJl8gH+7zUOV1FdrVV/x9cSpa85fVxqc0Rl/2m5K4nbfX1fzulqvkGPFWV8+cEcB1HraWY0HL5+mvYr+PlO5Hrd8L51wUNTnlWvLElWyb8+eipn6eis/cXVkBiNoWA87H7ywUTZuGidxcCKGwXcZn47SX/HxpW9x+N9xsp9bY3G2r2rp6tdW0fjZCBO5aJRDHgZKi9NlAIYLjGb5gqOuq+DK/1QoRHW0Rffrok+c4evRoAUj3AZV8D0wmk3jxxRd9Xi+RgcbD6AiIiIiIqqvBgweK4cPDhNKL/dhY9xdCUVGOF0+uLpLli3/7C9KsrIr5nC+W9bhpoeSmhtb41BY1N1jc1fd1n8jbmprqfZvUxqukZGVJN4g81SksrPg88vIq3pNvLKWmVtSVO7i8LVNeNyB16srLzcur+HztOx+Doa6v2+CpfPYZRMOGdURBQYGo6gYPHCiGh4UJAXgt8kBHsXDsNCgExCa771ae03xyx5TciWjfiZGFiodpXXVslX+PnEq+03KVxO+u+CM+PYqaZSupa19H7qxx15koF7ljOFND/FmQjhkly7ePQz6WnAdYkmNOQMUxlmf3+WS7WG6i0+cpv+98jLqKXem6PJWzgLg2LEykpKQY/VUnIiIyRGlpqbjuuusEABEfH290OOSDgoIC0bBOHfGZhnahXm1eb/MovUaQ67hqi+q9Lj3azN7arJ7apvYDF6lZpq/tYKWF7WUiIiIiIiIiIiKqqbZv315+/1Ye8Khz585iyZIl4vz580aHRxrEx8cLAOK6667jIP8BlJKSIq69NkycPQshFOT9yTmUsbGOD8UWFkJs2mSX/5bnen6l+aOByt11V8fd+/n5jvm+7parR56s0nUpKVrXoSaHV84t9ZbnLO+TzExt26L1GPQ1j1xr/rqWPGhP88j7LyFBv33jLcaqkPfta26zmlxwT2X48DAxePBAEShq8xDSUdFHvwmOuaHOffjuBoVRky+QaFcn32ldCXbLcTe/kr56X/KXtcSnNedZ6X4rP+fAfS5FFNznMriLT898aj1yRoTd/Ak+xqvX8eapqMlNybSL3902FKLiuM2ze0/eBiVxusp5UZNTriVPXMm2ORe1eTfyYEdac4HkMjwsTAweGODzccM64rPPIITC/+f5bJz3feWpyO2e5GTHwXby8ysG4bR/7svX2NS0cdzV9VdbTW18gbhWCcRxoPezgcHwDF8w1HW3r32ZXwiIs2chrr1WnzzHrKws8eKLL4phw4aJ9u3bOwyEHhYWJsxms8M5Ty4ffPCBz+smMsh4kxBCgIiIiIh0tXnzZgwa9ACOHLGiZUvPdU0m6TU1FRg1CsjLg8M8p08DrVpVTAeku1T206KigGXLgGbNXK8jLg5ISnJctrzexERg+nQgOxto3951bO5ajN6m+xKfWt5iUVLfl31SVAQ0bChta3o6EB0NrFsHFBYCDRr4Hq8nO3cCH30k7UNvy9y5E+jRQzqeRo50Hz8AZGQA/foBmzYBfft6jmHpUmDcuMr7bP9+4PbbHdcXDHV93QZv+vatjfbtRyMpaZmyGYLQ5s2bMeiBB3DEaoW3r2UOgEgAUQDS3dTZCaAHgEQA08reOw2gVdl8ywC4OUUgDkASgDzAIZayrxHcHfKzAcwFkAmgu5dtcMXf8flCzbKV1HWuEw1gHYBCAC5OYeXzePrMXdkJ4CNI+8tbTO5icLU9SwGMA5ANwP60vR/A7QBSAchfX3fLLQLQEEAygLEe4lKzLm8WA5jfrBmOnDyJOnXqKJyLiIhqoqtXr2LHjh3YvXs3cnNzce7cOZSWlhodls927NiBn3/+Gffffz8aNWpkdDg+q1WrFho3boxbb70Vffr0QYcOHYwOKSBin34aOSkpyCgu1nW5WtrTvlwjyO1BuY3rrU3sr+sRNW1mVwoANIfndu0CAFsgbZ/SdejZDlaK7WUiIiIiIiIiIiJjVdf+iWD32WefAQDMZjNatWqFtm3bomHDhm7rV7f+iaNHj2Lbtm04ePAg/vjjD1y5csXokHx27tw5fPfdd2jRogV69uxpdDg+CwkJQaNGjdC2bVt07doVPXv2RFhYmNFhObh06RI6dmyD558vQFyc9/o5OUBkpGP+pDM59zIxEZg2zXGamvzRQOTueqrjbd7Zs4G5c4HMTKC7UyeX3nmyntallNZ1qM3h9bat8jI9HUOeaD0G9cgj15K/bj+/mjxoLce2L99PT+urKnnfvuY2q8kF9+T0aaBjRzO++uob3HfffdoXpJCaPAS5j9xbrq/c551eVteenvkC8rLcTfc2P+Df/GV38WnJ0VCz3+TlpwIY5SJmeZvl6Urj0yufWu+cET3iVTKPkuPNFbW5KQsATIf7z8d+uT1QOYfEef+64y7nRU1Oudo8caXbZk9L3k0GgH4ANgHw4XSM0wA6ms346psAnY9jn0ZOTgoyMryfj/lsnP+fjZPbL/bTfY1NTRsnkG01tfEF4lrF38eBv54NDIZn+IKhrit6PUe4eDEwf34zHDmib56jzWbDyZMncfjwYRw9ehTZ2dnYt28fcnJycPHiRYe6//nPfzB69OhKy+D93aqhut3fVWGC2egIiIiIiKqjmTOn4ZlnbKouSu+8U3rdv9/xYnb/fum1Y8fK8+zYIa/P/UUyADz+uHSxu2NH5Qvlp58GtmwB3n5burjSkx7xGUHLPtmzR3odO7bidd066X1fOofcKSoCtm6VLqzXrQNiY6UbEd26eZ5v+3bp1TlnokED3zrgTp+WXps3d3z/+uul10OHgquuK77Ob2/evGL06bMcL7wwG61atVI+YxCZOW0anrHZvA50BEg36wFgpoc63SHdnI+we2+H3XweThF4HFJnyg5AUTyyMZAeLt4ObYMd+Tu+YBYDqQPmCFzvu5129bwpArAVUkfxOgCxkDqqvJyuXHZmyZ1CqU7vl3194fT1RdnXF/ZfX3kZzves5b/3eolLzbq8GQdgflERkpKSEB8fr2JOIiKqKfbs2YN3312IL79cjfPnL6FVqzC0ayfQqJEVISFV/3cMbr8dqFsXaNToO6ND0UVRUQhOnjTj449LUVhoRZs2LfDEE+MQGxuLZp4uiquwvLw8LFu+HN9Xkc5PT9cIZZf15QlNYyG1HfdAW5KRmusRrW1mVxZBSg5zN9BRBqQkrSxUtI2V0LMdrBTby0RERERERERERMao7v0Twa5zZymPKyLCitDQEwBOeKxfHfonCgoKkJSUhBXJyTj5889oaDbjlpAQNLZaUbuK9EF40gjALQBa/PwzUDaYVVVmNZmQYzZjg8mEvKtXcU2dOnhkyBBMmjIFXbp0MTo8AEBSUhKAIowbp6z+lrIEuJkeEuC6d5cGC4mIqDxNS/6oP3N3fTFmjPRQ7/btlQcg0jtP1tO69KLXOmJipG09csT1cnburKinhdZjUI88bS3564Hk6/fTnaqS961nbrMvWrYEnnnGhlmzpmPHjj3eZ/CB2jyEjLLXKfCc6/sogPqQftzVmdp8gVhIecMFLtbZAL7/SKqv+cv+jk+mJc+i7JSD/XCMueyUA6NOOXrnjOhJr8/Tl9yU6agYKGyUh3plj6rAeXhPpXG6y3lRk1OuNk9c6bbJtObd6KUlgGdsNsyaPh079gTgfLxsOb7/Xt01GZ+N8+3ZuNhYaRkFBZXX5eq5L6Of2/NXW02tQFyr+GNfB+LZwGB4hi8Y6rqiV1t73Dhg/nz98xxDQ0MRERGBiIgIREdHO0w7c+YMjh49iqNHj+Lzzz/Hbbfd5jB9z549eHfhQny5ejXOX7qEVmFhaCcEGlmtCNFjBFfSVVFICE6azfi4tBSFVivatGiBJ8ZVrfu7mgkiIiIi0tVPP/0kAIijRyGE8F4g3bcr/3dCguP0hATH6fK/hYCIjZX+zs/3vI78fKlebKzr9W7aJP07Pd19bN5id1V8iU9t8RaLkvq+7BPnbfW2TWrjlUteHkRqqjRvVJT077w85fNHRVWsNzW14u/ExMqfU2KiNC0rCyI5uSLm5GSIwkLl2+M8LRjqqq2j5fPq1KmWmD17tqiKys9j0n0uryWqbP8UKqwvl9iy+fK91Msvqxfr9H755+KhoCw+NXEFMj6tRc2yle4n+zrutknNvskDRKrdZ5Ba9p6W7U20izFV5TY6T3N3vBZq3Fe+fuZzABHZurXRX3siIgoyZ86cEaNGjRAmk0l06WIRS5ZA/PILhNB4vcQS+LJ3L8QLL0A0a2YRDRvWE4mJieLKlStuPvGqKyEhQXSqVUtV+8cfbV61bV9X1wjObVxvbWI9rkf0bDMLQGwqW9YmN9Oz4dim1uu6wp/XPmwvExERERERERERBQ77J6p+qWr9E1euXBGJiYmiYb16ornFIl4AxD4/3W9m8U/5BRBLANHFYhEmk0mMGjFCnDlzxuhDS0RGthavvKL8uyPnUTrnRSqDcnDtAAAgAElEQVQtavJHA5G766mO0nmjonzbTl/XpbRoXYfanFBv26o0X1rvY1CvPHJAXf66ln3obR45N9o5Dl++n57WV1Xyvn3NbVaTC+6tHDkizfvTTz8Jf1Kbh6A011fNMrzlC2Shop8/Her7+b31sfuav6wlPi39/mr2m/3yAYgEp+kJTtOdY3EXn155D3rmjMh5IM7bqHU/+3q86Z2b4mkbouympdr9nQjvx7O3nBe5eMsp9yVP3Nt0X/Ju5LizAJFsN2+yi1i9lSMI4Pm4Uy0hNPyfpbZtwWfjKkpWVkW7IT3de7vB19jUtHFc1fVXW01tfIG4VtHzOAjks4Fq2pPVua7aOmq+G0JAzJkDERnZWhjtzJkzYtSIsvu7FotYAunejZr/Z1iMLXsB8QIgmlksomG94L+/66PxMDoCIiIiourmlVdeER06aLuhI9+8kS/yCwsdb/KouSjztB5Xf8vrtr849vWGjq83PdQUeX53Rcn6tO6TvDzPN+Nc3XDQur3lN2ZTfdtPcmz2JSrK8QaT3MHlqjjXDYYbD8F0k0IIiNmzITp1ai+qoldeeUV0UNFRWL5/VBY187mqq2R+rbHpGZ/b85IPRc2yte4nuVPFuUMrr+x9V51wrpbpqiNJbdlUFk+Um2V62kbnaakullGIio5SX44pLZ/tT2XzHDlyxOivPhERBYklS5aIevXCRdu2FrF6NYTQeI3EEhzl4kWIWbMgwsNDRceOEX5PMgm0Tu3bi9k6tPe0tHldtbu0tufctXHlNqKrJC89rkf0bDMLSO1ld4MrFZZNS3CxfjWfh5bt9KWwvUxERERERERERBQY7J+oXqUq9E/89NNPomNEhAgPDRWzAHHRT/eZWQJXVgOircUi6oWHiyVLlhh2bB05ckQAED/9pPw7ozWfUwj1+aNa81TVxuuujtZ5/ZUn68u+92UdivoinZYj59Q6b6u7faP3dvg6n3Nd+7/V5q9r3YdK5vH2ndFj/1TFvG+tn7+aXHAlpUOHWuKVV14R/qQ2D8HX/mot+QIC0qAnsXDcp4mAyNQhZj368tXG5/X77ON+s1+OXEce4KXQaVmu1ukuDj32lS85Ix7PZxrncxW7HsebXrkpnuKUp9nnZJefc+B5UB9POS/2xVtOuS954p6m+5p3Yz9Ik9p946p0qBWA83Gn9mL2bAih4f8sPhunfL+5KtnZFQPrlH/nEyEyM/WPLZDza4ldSZ1AXavoeRyUn5sD8Gygp1jUbGNVr6u2jtpj+6efpPpG5jkuWbJE1AsPF20tFrFa5f8rLMFXLgJiFiDCQ0NFx4jgvL+rg/EhICIiIiJdbdu2Gb16XdE07113Sa+nTjm+yu/709ix0uvSpf5fV1WhdJ/s2CG9Dhzo+L78tzxdD3l5QGoqMGoUEB0NrFoFnD6tbVn5dsPjp6YC69YBGzZUTJ8+XXrNdLoL7qouVdanD3DgQA6KioqMDkW1bZs3o9cVbecxqj7uL3t1PoXJfw/zMn8egFQAowBEA1gFQOPpCn0BTAOQDiC5bJkZGpc1AEBU2TJMZaWhxmXpoROABmYztm7damAUREQUDGw2G+LjpyIuLhbx8Zdx8GAJBg82OiryVZ06wNy5wOHDNtxwwyn06tUNG6rJxdS5c+dwICcHfYwORAdyG9fpsr78bx0v6x3o2WbeCWAdgLFupieWTZ+ocflGYXuZiIiIiIiIiIjIv9g/UT0Fe//Ehg0b0KtbN9xw6hQO22yYC6CO0UGRzwYDOFhSgvjLlxEXG4v4qVNhs9kCHsfWrVvRoIEZnToFZn2+5o9WldzdQObJBqv7yxLqnLdV/nuYt4S6IGZk/rosIUHKkW7Z0v/rqqp531ronQveq9cVbNu2Wf9Ay+idh2ByU+xpzRdoD2AxgHwAmZByW7cA6AFgtk9R68Pf8fmSZyGfWk45vQbwlONA75yRBEj5IHqeznz5PPXMTVEjHygfKSIVUs6Ku1OOt5wXe95yyv2VJ+5r3k3Z6RiZqNgvSvaNO72uXMG2zX4+Hx/IQR+NJ2Q+G+eb9u2BxYulZ74yM4HkZGDLFqBHD2B2MPwnE2Sq4rVKIJ8NpMDo1Alo0MCYPEebzYb4qVOlezGXL+NgSQl4e7fqqwNgLoDDNhtuOHUKvboF1/1dvXCwIyIiIiKdHTp0ALfeqm3ezp2l1x9+cHyNjHRdPzZWevU2loo8Xa7vSsuWQHq6lOSQoXUECT/Gp5S74Uy1ULpPRo2SXnv0AEymitKjh+N0PbRsCYwcCRQWSjfhVq4EWrUC4uKkGxIFBcqWM3060KxZxd8DBkivK1dWvCfvu+7dHecdObJyXars5pul10OHDhkbiAaHDhyAmtOY/NVVO6yT0vnk6WpPEfJ8USrnk+kVn3BT9ODPZXdGRWePvVFl73f2Mn9LACMBFELqfFoJoBWAOEidMgpPV5U8Wva6UOP8DQAsg9TBBUjbkgrgVY3L00PHkBAcOXLEwAiIiMhoNpsNI0YMRXLyInz+ucCcOUB4uNFRkZ5atwY2brRi9OhiREUNwrJly4wOyWeHDx8GANzi5/W4a/Nqafe6u0aQ27w94Jjg2MNpuh7rsqdnm/mjste7XUxbBanTMxNAMxfTgx3by0RERERERERERP7B/onqLxj7J5YtW4aoQYMwurgYG61WtDY6INJVOIA5AD4XAsmLFmHE0KEBH/DoyJEjuPlmdY9KKc11dcXX/FF/5O76Qt4HUU6dXP7Ik3W3Lj15W4e7nGNXecedO0vLcd7WUaOk9zt7S6jzQOsxqFeettr8dXtq9qGreRITpf03bJjrgY58+X66UxXzvrXSOxf85puBw4cP6hOcC1ryELTmMMt8zRdoBqA7pD7/dACbIPXP+zLGhp751WrjU5qf4ct+k0+XPzi9Kjjl+IUv22K/jxIh5YgMg/eBjrTmwmg53vyVz+3JdDjmp5Q9qgJ3pxxPOS+euMop90eeuB55N/Ln63Q6Rtnp2O2+cedmAIcPBuB8rDExjM/G6bPeZs2k/8PHjpW2adMmabvsB3IyKja16/enQF2r6H2cBurZQAqcjh0Dn+dos9kwYuhQJC9ahM+FwBxI92ao+mgNYKPVitHFxYgaFBz3d/XEwY6IiIiIdPbHH+dx7bXa5pU7adatc3xt3951/XvukV737PG8XHm6XN+dqCjpYnrhQn1uNOgdnxG87ZP9+5UtR2k9pRo0kGJLT5dG6gak0ZybN/c8X0JCxfzOywMqjjkl7OvKy3XeR/Lf8vRgqeuKr/M7k88DZ8+eVTdjEPjj/HmoOY3JX11Pt2QKIHX82A8kL8/n5RRRPl3tKeJU2avWXAh/xxco8va7O617eghb/oWMnU6vSn45Q9agbNnpkDp5AOmXQbycrjwuD5A62GTy19N5G4ucpsuaQdoGURbXSFT8Skmil/WrXZcSTa1W/P777xrmJCKi6mLSpAnYunU9tmyx8deSqzGzGVi8WOD110sxfnwcMoIhW9kHcvulscFxqHGq7NW+7av0cl3tZb2rdbnja5u5AEASpLZoAxfT3SXmyVz9eqUzf7SDlWJ7mYiIiIiIiIiIyD/YP1EzBFP/REZGBsbHxeH10lIsFgJmwyIhfxsMYIvNhq3r12PShAkBXffZs2fRpIlV1Txy7qqnZxILCqQHZmfbJcDplT+qd+6uL06dkl7tH+r1V56sq3XpTe91jC1LnNu50/F1rJqEOhe0HoN65WmrzV/X05gx0vpuvx3Iyak8Xeu+caeq5n3rldvsTE3eOAA0aQL8/rv/TlRa8hA85fp6G0RGS76At/71vmWv4xQu2xVf8pcDEZ+veRbyQEDrnF4DcMqpRM+ckTGQtuV2AC5OZ5ro+Xnqnc/tinxKcs5dcZX7LfOW8+KJu+X6kifuih55N96oPB2jCYDf/dhwLD8fa0wM47Nx2tYjD9LjTt+yL/04uy+90c/t6d1WUyuQ1yr+2NeBeDYwGJ7hC4a6rujd1m7aNPB5jpMmTMDW9euxxWYDb+9WX2YAi4XA66WlGB9X9fPP7XGwIyIiIiKdFRdfRWio9vmTk6WLyv37pddED3fTevaUXhcudD9qb0GBNN2+vidTp0rr1WOQT3/EZwRP++Tzz6XXvDzXv0qSl+dYzx+6dwcWLwaysjwfL0DFyOqnTzu+72rk6Oho6YaSu4t2+7rycvPzHevKN3jsf20lGOq64uv8zmrXll4vXLigbsYgUHz1KtScxuSv7kce6qwtex3oYr6FcP+rEAWo+LUFtacI+Wt3l8r5ZP6OL1C8DUblabAm+RcyvnZ6VfvLGbLuABYDyIL3zqJoSB0/zv0L8mdhP9C9/KMRTl/f8gfM7b++7pZ7vOy1hZe41KxLqfqlpQH/FTsiIgoeSUlJWLYsGWlpJejSJbDrdr4uqEmKiqRfOJKve6KjgVWrlCc3+DL/jBnAxIk2DBkSjRxX2ZpVhHytU9vgONRwdY0gv5cH17+Yl+dUz5d1KaGmzSzL1bguNfzRDlaK7WUiIiIiIiIiIiL9sX/CGDW5fyInJwdDoqMx0WbDjICvveLh5pqoCMBSVOTMRANYBfc/nKbX/F0ApJWUYFlyMpKSkjRErk1paSnq1y9VNY+cu/qRhwS4tWUJcAPtEuD0zB/VM3fXF3Ksd91V+T2982RdrUtveq/j7rLEua+/dny9W2tCXRmtx6Ceedpq8tf11KwZsGmT9O/p0ytP17pv3Kmqed9ac5vV5IIrYTZLz0r4i5Y8BCW5vu5oyReQPzJ3jxfrMfSIL/nLgYhPjzyLZEiDu+wvew3QKacSPXNGmgEoO53BxelME399nlpyU5SQc0uc295ynK5OOUpyXtTklPuaJ+4v7uLytG88MUN65sNfys/HPiSG8dk49eR95G4MC1fX/kY/t6d3W02tQF6r+Htf++vZwGB4hi8Y6rqi93OE9esHNs8xKSkJy5KTkVZSggDf3uV9NgT+PhsAzAAw0WbDkOiqnX/uQBARERGRrgCIlBQIIZQVlN0Llf/OzHS8R7ppk/u6QkCkpkrvRUVBZGU5TsvKkt4HIJKTPa/XviQnO8agNHZXRWt8aouSWLzVV7tP8vOlf8fGel5XbKxULz9fe7x6lbw8ab0JCRCFhZU/p/T0yu+lprr+TO2PzaysiuXm5VWsKyFBet/+sw+Guq6Kr/O7O85SUlJEVQNApLi+1+e2JJYd07GAyLJ7Px8QyWXTEl3Ml1o2LcppPlH2d1TZ9GQX85Z/j5yK/TpjVW5HIOLTo6hZdpZd/UynaZl22+C8fc6frbwcV5+jP4q87+33baFdPJtcbGMCIOT71Hllfztvm6vlZkM6VmA3v7f9qWRdSksMIGJiYoz+6hMRkQFyc3NF7doWsWIFhAjwtUFiojHXJMFS5Os05xIVFZj5rVaI6GiL6NOnqygtLXV9gAS5lJQUv7V31bZ5vc3j7hoh38V7rorcVsz3YV3+LPL6sv24j/3RDlZa2F4mIiIiIiIiIiLSF/snjCs1tX+itLRU9OnaVURbLMIaoHvn9kXONQn0eoOlyP0clY6bAM2/AhC1LRaRm5sbkOMtJiZGxMQo+07YF/n8FBvrmCuYn1+RP5qY6Pi+lvzRQOXuuqvj7n377bTfJn/kybpbl5aidR2+5PDKx4qcc2p/XPhS1B6DctErj1xt/rqWfehpHvkYss9j9nXfOK+vKuZ9+5rbrCYXXElJSZH3g39ozUOwz/XdBMe+/UJI/dly37a8fK35Atn235Oy5Qu7afJ6Uj0sU0lfvdb8Za3xKc0f0LrfnJefafeeHKunWNzFpybvwbmuP3JG7Oun+xivXseb3sXTNuShIrfEPlb5eHa1T5TkvKjJKfclT1zt56OmvhyX82clv79JxXoFpGc9AnI+9uH/eT4bp75kZzvuL/tnvrKzK/7/d/f/upbY1LRx3NXVq62m9rMx4lolUM9Ieitqng0Mhmf4gqGuq6L3c4QxMYHLc8zNzRW1LRaxQuX/H3oU3mdz/L9FLoG6z2YFRLTFIvp0rbr553bGw+gIiIiIiKobwLfBjuSLbbkouZiWL0bdFbU3JAoLKy6wfb2hozU+tUXNDRZ39dXuk/R0dRe/9jcLPO0PJftcy7zePg/nGzHO22xfEhIqL9ddXVc3eIKhrqv9pWZ+pcdZTRnsSMCxI7DS99zDfKke5vM0r7fvQhQcO5a0Fl/j83X9eizb02cDeO7kynKqq/QhZkXnKy8lys18CSrqOndCFnqo62o/uIpV6bqUFj68TURUcw0ePFAMHx4mhIa2pq9F6fVDdSzuOijlTu3sbP/OL5ezZyGuvTasSl4zCBG4wY7UtCnVXiOkQ1kbV24Tp/uwLq3bqGRfuUqsU7OPlU7Tux2stLC9TEREREREREREpC/2TxhTanL/REpKirg2LEyc9fP9ZC33w6t7cfdjBnLfgrcfUvB1frkMDwsTgwcODMjxpnWwIyEqHmh0mSPmlOeqNX/U03lQz9xdd3W89nFFOeYt+zNP1nldWorWdSjui/SwrXLR8kOaehyD9kWPPHK1+eta9qGn/So/sA04PrDty75xXl9Vzfv2JTdabS64txKsgx0JVPT/eyqxqPj/zJd8AW95xa5yXO1L+efkpWjNX9YSn9KYtO435+XnwzEmbwMJuYvP6/fLwzL0yBlxVT/Pbnoh1MXrarl6HW9K1+eteJvHXbzuckuU5rwozSlXmyeuZtvU1Hee5ikub5+hq1IVBjvis3Haird1uPv/W2tsXs8PCveTHm01tXWMulbR4zhQdG7WeKwE6zN8wVDX1b7V8znCQA52NHjgQDE8LEwIIOClfD/WwBIs99nOAuLasKqbf26Hgx0RERER6Q3wbbAjYXeh5PyLS54uWLOzpQti+3mTk90nMXi7+LUfRVtN7O6K2vjUFjWxuKuvdp9ERSn/VSznulpvSuhxQ0PeFjnRJSqq8sjecikslKbJn1tsrPtf8ZBHsHb+jF11OgZDXVf7S838So+zqnjhCGgb7EhA+qUNeWCdKEgdaZ5+AUEu2WV1o5zm9XSh7u47EAupM8K5g8iX4kt8esXg67KzUDGCdvmNVC/bIBf77VYbo8fzlYKSarf+WLj/5Yp8N5+Rq+NArivHkQD3nZWuYlWzLiWFD28TEdVMGRkZok4dc3kyeqCL2muo6lTkX95xvh6VO7XdXR/pNb99+eADiJYtm4mLFy9WOkaCXVUa7MjdNUIUlLdxnevqcT2iV5tZ67WHp/kC0Q5WWtheJiIiIiIiIiIi0g/7J4wrNbV/4uLFi6Jls2biAz/fS/bHffTqUOT8GOf8IPnhKm8PfPs6v1zyAFHHbBYZGRl+P+Z8GexICCm3Un5QV84fdHXO1Jo/qjZP1VVRci51V8dtH1esdB5xzpX0R56su3VpKVrXobgv0sO2yseIr9ug9Rh0LnrkkavJX9eyD73tV/mB9cREffaN8/qqat63r7nRanLBvZVgHuxIQOrTToXjD4TK/drOOaK+5AvI/7fZ95+jbL3uclzti5q2iZb8ZS3xKY1J635ztXx3ucmu6rqLz+v3y8My9MgZcVdfHkgpUWW87parx/GmZn1KluepTiYqHtqPguc2o5oY1OaU2+8rJT/2q3Z/eKrvalqhim3wVqrCYEdCZdtCLjX92TghpPaN/ToAqQ3k7f9vLbHp2Zbzta2mto6R1yq+Hgd6tBHlfa7k2cBgeIYvGOq62rd6PkcYqMGOMjIyRB2zWdGzev4oWtoP1aUEy302AYgPANGyWdXMP7cz3iSEECAiIiIi3ZhMJqSkADExRkdCREYzmYCUlBTEVLETgslkQgqAqhU1UdU1GgBiYpCSkmJ0KEREFEA9etyJHj2y8NZbym/RZ2QAn30GJCUBUVHAlClA376OdUwm6TU/H/jkE2D6dKluTAwwcqRjHXtCVLyflwdMmAB07gy8+mpFnVWrgJUrgXXrKi/Tef1CSPVHjZL+Tk0FBgwAGjSQ/o6OBlq0ABYvdpy/qAho2BCIja08zXkdnnjq+Zg9G5g7FygsrIgHAAoKgObNgYQEx+3We357NhvQtm0tTJ78GuLj45XNFCRWrlyJ0aNHg51M5G9sLxMREREREREREemH/RPsnwAC2z/x1ltv4Z2ZM5F75f+zd/+xcVz3vfc/1E+nSEDWP6jYAqheJZXiq7iUkzRXcvvECRknj+zLfRw0dknpKu5tRZYqYlSo2N4gXSIoyKYuSl0YcAEJpPpTMMlYaeNwG6u2JapKkCvV6LXFuH5sMWkeU60CiGlSbnuTWE4sPn9852hmh7vL2eXszu7y/QIWw5k5M3NmNHt09vy8prUlHDct6aSkY5K6JB2SFHrt5P5Jrko6IWnAC7tXUncoTNBiYPucpE9LapcUfHyTksYlZfKcM3z9RS+899ppQtIeSe6fKSVps6Twq5WV1CKpP8++8DWKKfZtHpQ0LGkhEB9Jmpe0SVJaufcd9/FBv9XUpAt3363/9b//d8QjyrNv3z5J46JaAQDiNz4u7dsnVao7Ku0QACCacVl7moqnxyTIABDZPmvoWPF2jrvf9z7tvnhR/7OERJpytsLxz3c/hdRSOdtbkrZu3Kjf/Hz9tT8P+PSapGMAAAAAAAAAAMBq8vLLL+vChZf0678evaJpcFDq7LSOBJI16O/stO35HDhgHQlc2J4ea9wfxdiYHbNjR+71e3pse/Ccha7v9js9PdL+/f76oUN2LzMzuce9+qot778/WlzLMTxsy2BHAElqbc3dX6njg9aulX7t165pdPSJ6AcBAAAAAAAAAFAG6ieon3CqWT8x+sQTOlDiQEeDkjplHbAk6wjV6W3P54CsA5YL2yPrFBXFmHdM4LXToHeOTOicha7v9js9kgKvnQ7J7iX02sl77VTB107utQi9NmoN7a/U8UF9i4s6/+KLevnll0s4CgAAAAAAAJJXvvvSS/r1EgY6opwtPrVUzrZW0q9du6bRJ+q7/TmDHQEAAKDmNDVF/wBAVE0lfIgXAACopKefflrvec9Gbd8eLfz0tDVQT6dttt7FRVum07Y93CBfslmPXdgzZ2zb+Lgtg3Vci4tLZxnescO2uVmRg9efm7N9c3P+9aenl15/bGxp2EzGD9vRYbMvf/GLucd9/eu2LPZsXJyLferJJz4hXbr0ul577bWkowIAAAAAAAAAaGDUT1A/EVSN+onXXntNl15/XQ+WcMy0rGNPWjbL+aK3THvb87x2ag+E9V47ea9dzmzsi6F1yTpfLcqfTT54/Tlv31zg+nleO43lCZsJhO2QzVofeu3kvXYq9pVcjPCpF++R9J6NG/X0008nHRXUqEZqO9xI9wIAAIDykCcEELenn35a79m4sWhZUhDlbLkaqZxNkj4h6dLr9d3+nMGOAAAAAAAAAACooq997ax+4ReuRQ5/9qwtBwb82Xqbm/2ZkU+fXnrMo4/6YTs6bOlmPV6OC++cPGnL3l6prc3+bmuz9eD+oJGR5cMeOmSdES5f9rcNDFgng23bosW1Edx1l9TcvE5f/epXk44KAAAAAAAAAKCBUT9hqJ8w1aif+OpXv6rmdet0VwnHeK+dBuTPct4sf0b5PK+dHg2Eda9RxNdOoddO7lXpleS9Smrz1oP7g0YihD0k68QVeO00IOuctYpeO/3CtWv6mktcAAAAAAAAENnXzp7VL1wroXzXW1LO1pjuktS8rr7bnzPYEQAAAGpOlFmw6nE2LADJijICcxIjMddqvAAAQOW88srLeu97o4cfHrZlS0vubD4tLbbddSoIam0tP37hY48ds6XrHOC4dbc/KNwZIF9YN3uy62DgZoDu6ioev0ac6ejOO9fo1VdfTToaAAAAAAAAAIAGRv2EoX7CV+n6iVdffVX/eU1pXVa8104tkpoCH++1U57XTit47ZYc616V0Gt3Yz3Pa7ekE1W+sG7Wedcxy3vttMxrl/MMCn3qyX+W9P/+4z8mHQ3UqEZqO9xI9wIAAIDykCcEELdXXn5ZJRTvUs4W0mjlbJJ055r6bn/OYEcAAAAAAAAAAFTR97//77rllqRjURt6e60zxPy85OpaPvjByl4znbZlNpu73a27/ZU6Pp/bbvuJvve975V+IAAAAAAAAAAAEVE/4aN+wlS6fuJf//VfdetPflKx89ebXlknsnlJrgtShV87udci9NrcWF/utVnp8WG3Svpe+CUGAAAAAADAsr7/7/8uincN5Wzmtp/Ud/tzBjsCAABA3bh8OekYJCeblcbGpFTKZgFLpaTJyaWNV/IpdVaxUq81OemHPXjQn+0MaBSrOOlRVtKYpJRshOqUpEktLVgpZjJw/EH5I2bnu1YwbLFr5Qs7JiukAgCgHrzxxptauzZ6+P5+Wy4sJDOzj7t++DfZ7Gzu/qBCYcMN7T/0IVtOT0vj4/Z3e3vx+Kx0pqMdO2x59Wru9tdft2V4hui4j8/nHe+4rrfeeqv0AyGJPHs18uwrmdEms8x+AAAAAAAAANVB/YSP+glT6fqJ69ev6x3Xr5d0jPtnXZC0WOBTSe764bqH2dD+oEJhwx2UvNdO05K8107LvHYFn0HU5+G9Ngq9NnrdWy732qz0+LB1kt54880SjwJKR3vj8tobO1HbBUdtl5zPzEy0cABWl1WcfMfS/mNW0qD8dhyF2laX0/YDQGMj/1x+/jmbzc0/Rz0+k4meHy4lLBrbG2++qRKKdylnC2m0cjZJesf1+m5/zmBHAAAAqAtHjkhbtiQdi+R85jNSX58VUEi27OmR9u9f+bm7usq/Vipl+1zYY8eknTutYAZoBEckreKkR5+R1CfrnCxv2SMpatKT8sK7449J2imrfAua984ZDBu8VrCiLVsgbJ+kA2LAIwBAY3roIVuOjNgMw870tFVgHjlS/rmjVMi664+N+ZXaly9LJ07Y3/ffv/SYQmE/8pHccM3N0sSE/7uinFmHS0M65fgAACAASURBVHXnnbY8cSI3jl/8ov293MzNKz0e8SLPXp08+3K6Cmyf8a4BAAAAAAAAoP5QPxEv6iei8f7ZNaLcNiDTss7XK3jtInUUd9cfk9+56rIk71VSnteuYNjQa6dmSRPyy+Wr8NrJe210Qrlx9F6bZWe8X+nxQBJob7yy9sZR2wWvpEP8/LydEwCCaP+xsvYfM5K2SxoObHNtq4P54FU8ngmAAsg/l59/np+3cMH8c/D4+QKdW2ZmLN8dRSlhgTDK2eJFOVv8GOwIAAAAdWFgIOkYJGdmxioL02lpbs5mAZubs9nJMhl/BrJCCs0kdvGi7R8ZKe9ak5O2bWQkdwY31xBoNY/sjcaxipMezcg6OqclzclGqJ6TjZydkT86diGTXrgR5Y4C7gqTgknEl72wE8odEXvC2/7lQNhT3rbRwHkXvHhm5BdkAQDQSDo6LI8+PCxt2uTPhNjZaYOXljMIqhv0tKXFZmKMev0tW+zaW7bYejq9dABVJ1/Yjo6l4fbs8f9+4IHS76VU7e0W53z309+/dObm8MyTpR6PyiLPXp08e6FZbLyiBQWKFm64IBs4CQAAAAAAAEB9on4iXtRPRNMhK/celrRJ1vGqSVKnbOD9cuYGdK9Ki6RlXruc62/xrr3FW0+r8OD/+cLmee0UeO1UhddO7bI457uffi2d8d4973KPB2oB7Y3Lb29cTrvgkZH8bZSL+dznyr9HAI1rFSffK27/kZW1z+gKHL8ga8uRkbW9DhtR/nYgAFYf8s/l55+//GULNzGRmxeemLDtX/7y0mMuXIg+8GcpYYF8KGeLF+Vs8WOwIwAAAKDGvfCCLffvl9ra7O+2Nis8kaQXXyz9nG5WlNFRadu28q41Pm7LAwdstjPHNQR69tnS4wWgdnjJgfZL8pIDtckKUCRpuaTHSyJ0QDZituMKk4JJRJ+37A6dozu0P3je3sB5m+VXcq7isnYAQIMbGrIKUJc3lyw/f/y41Npa3vncua5ciX5913Ggq8vWh4YKh3cDq3Z1SWfOFA4b/D2xdWu0+K/U8eP2/IL3MzoqPfZYdY4H4lDNPHs+87LGcqOStoX2HZG0WzZwEgAAAAAAAID6Rf1EvKifiGZIVr4ceO00Kum4pDJeOw0FzhXhtbtxfdfhqstbL/AqaUj+pABdks4UCRssj6/Sa6fjsucXvJ9RSVFfm5UeD6B6VtreuJR2wd/6li3vvru0OB45Ei0PAACryUrbf7zqLfcGjm+WtQeR/PYhkuQl3yox+QaAhrTS/HOf19GlO9QRxq339eVuP3JE2r3byraWU0pYoBjK2eJFOVu8GOwIAAAAFTM9bTNwNTVJqZSth7kZqObn7Ye4Czs5mRsmHD749+XLdszgYO65Jydte75z5jvf5KS/PjkpZbN+uFQq/2xi2ayFLzbTmDtnsU8xbiaUTZtyt99+uy1feaX48fk88YQ1duntLf9amYwtgxWawfVyBmEC4jAtGx26SVLKWw9zoyPPyzrhurCToTDh8MG/L3vHhJIeTXrb850z3/kmA+uTstk1nJTyj3Sd9cIXGwW7KcKnGDcJUyg5kJccaLmkx0siFEoibqwHk4hCo3Hn2z+l/DOHhK8DAEAj6u6Wjh71Z3/p7V3akaDQLInh7e3t/rmmpoofG7z+1JR/TLiCNuzwYT9svhmTHTf7TX9/eR0jytHaas8veD+9vUt/30j5n0spx2Mp8uy516iHPHs+T8jy6r159g3I8u7LJBMAAAAAAAAA6gD1E/GhfiK6bklHZW1EFmVl0eF/JrcvLLy9PXCuqWWODV7ftVGJUt59OBC2yGsn77VTv8rrUFaOVtnzC95PcJKxoHzPpZTjgXLR3jj3Gkm1N650u+DpaWlgoPBAhADqD+0/cq+RVPuPr3vLe0Lbm5WbBwbQOMg/514jqfxz1zIdYcL7BwailW2VGhZYDuVs8aGcLV4MdgQAAICKGByUOjulY8dsPZOx9XABh3PggP0Qd2F7evIXduQzNmbH7NiRe/2eHr/izZ2z0PXdfqenx0Zmdg4dsnuZmck97lVvGPz7748W13IMD9syXHnoGtm4/VFNT9sxhw6t7Fqu0CVYyBRcd//2QDUNSuqU5F6/jLde4KuvA7JOuC5sj/JXdOUz5h0TSHo06J3DdRp25yx0fbff6ZHNyuEckt1LKOm5MQNHBZMeua97uMCkNbS/EFcuG0oibqwHkwjXOTr87CdD+4txhVQMXA8AQP05ccKWwVmh0bjIs8enmnn2sGnv/HmKFiRZJexyg5oCAAAAAAAAQJKon0ASvNdOvHaAj/bG8Vlpe+NS2gW/9JItb7nFnqvrTD42tvR4yQYZ7OyUJiZs8EMA9Y/2H/FZafuPc96yTbkDQB2RDTIV5CXfukX2XN1gTGNa2n4EQG0i/xyfleafe72OLuHn6dZ7Qx1hFheXHyCpnLDAakU5W/1jsCMAAADEzg2mk05LCwv2A3thwdaHh5cWQEhWceXCnjlj28bHbRmcoSrfjFU7dtg2N1px8Ppzc7Zvbs6/fr4Rq8fGlobNZPywHR1WSPDFL+Ye93VvGPzt2ws/DxfnYp9qevxxu5diM5dFsXevLU+d8rdls9LIyMrOC5TLdbZNS1qQda5d8NaHtbTySbIRpV1YL+mRl/TkjJ6cbzTlHd42N6J08Ppz3r65wPXzzVYylidsJhC2Q9ZBOJT03JiBo0jScyPOxT6V5CURCiQRykrKl0R0yZ7/uHJnMRn3tkcpoz3hhdtTZnwBAED1ucaO7vcbDRobH3n2XPWUZw97XHbfKyxaAAAAAAAAAICqo34CSXBtYVw9Ba8dYGhvnCvp9sbltAveuVPq6/PX+/qs83pwwKNs1jrYp9P+swdQ32j/kSvp9h9uwKfwAFADskGm8g1itFNSIPlWn2zwJwY8Amob+edcSeefu7rsmY6P++VNTU22fuYMgxUBlUI5W+NgsCMAAADE7uxZWw4M+KMbNzf7I0GfPr30mEcf9cO6QXjcKM/LCQ/ac/KkLXt7pbY2+7utzR8R2e0PGhlZPuyhQ1b4cvmyv21gwAoftm2LFtekXbhgzzU8OnQ59uyxe+/p8QtkWlpWfl6gXF7SowH5M1s0y58FJE/So0cDYV1SEjHpWdKp1yUXvbKZMeQte0P7g0YihD0kK4AJJD0akFWo1XLSs0cWxx75BUnFkoiXtPTZZyT9U4RrDcqe0ZCWzmoCAABql6vIHRmRhoaSjQuqgzx7bSk1z+5ckP0bxFC0AAAAAAAAAABVR/0EkuD6N47I2rcAMLQ3ri2ltAt2/0bnz+d2Jp+YsH+P4IBJIyO27dFHK38PAKqD9h+166r8AZYmZM84OAmW+zc6r9zBmPKFBVB7yD/XnpdeWvo8Mxnpn6J0hAFQFsrZGgeDHQEAACB2w8O2bGnJHZnYVXi5QpSg1tbyrxc+9tgxW7rCEMetu/1B4cKPfGHdaNGuQMWNeL3cSMvBZ1DoUy1/8Re2/NCHVn6u5mbp+HFpdNTWu7qskpJGQEiKl/SoRX5H3WBn3TxJj1aQ9Cw51iUXoaTnxnqepGdJxVe+sG6mEFeW6wbbX26Q96YIn0pqlnRckpdEqEtWEZYviZiU/ftMaGnFWZ+3vxA30NFFMRo3AAC1oJTZcKamLOzhw5WNE2oHefZc9ZRnD/KKFhRD0QIAAAAAAAAAxIL6CSTBtW+JYsoLy2sH5KK9ca6k2xuX0i7Y/d+7a1fu9u5uW46P23Jy0v6dz59f2b8dgNpC+49cSbf/cAaU+6z2eMvxwDaXhw0l3+rOExZA7SH/nCvp/PPkpD3ziYmlA4D29dl+ANFQzrY6MdgRAAAAUILeXiuImJ+XXn3Vtn3wg5W9Zjpty2w2d7tbd/uXMz9vhUHptD8q90qv1dpqz2Rx0RoCdXf7I2mPjESLF4Dl9coqoOYleUmPKpz0yH3dQ8nBjfUoSU+rLO6LssKkbvmznQSTiB5v2a1cxSrO5mUDHc1IuiQGOgIAAECyGj3P7szLGvql5c+4CAAAAAAAAAAAACBXvbY3jqtdcCZjyx6vceDu3fk7nVd70lgAWE49tv9w+8PtONx6poS4lBIWAOJUj/lnl9ftDnWECQ8ACgDIj8GOAAAAELv+flsuLOSOTBz8VOP6rnLNmZ3N3R9UKGy4YOJDH7Ll9LRf6NC+zAgbhZ5B1OexY4ctr17N3f7667YMj4hdyLe/bctihT2lXCuVsgrGcKHOt75ly82bo8ULiIv7ai/IH9E5/KnG9UPJiWZD+4MKhQ2XiXpJj6blD/yz3OA+hZ5B1OfhJQcKJQd63Vsul/SkZDORhCvevCRCpSQR4YqzGUkHvL+Pa+lsKwAAoHbVc0PFbNZm2nG/hVIpaWzMKtcRDXn2XPWYZ/eKFirekA8AAAAAAAAA4lTP9RNBmUxj3Mdq0OR9GsGMGudeUHtob5wr6fbGpbQLLhTWred7dgAaB+0/ciXd/sMdH75Hl0QHn0ehtiL5wgKoPeSfcyWdf15OhhHkgNjUc1lbVtKY/HsYlJ8XXe0Y7AgAAACxe+ghW46M5Hb6nJ62iq0jR8o/d7hSrNj1x8b8QpHLl6UTJ+zv++9fekyhsB/5SG645mZpYsJGX85kos1yslJ33mnLEydy4/jFL9rfUUeqfvllW27fHs+19u615VNP+dtmZ6WTJ+3ve+6JFi8gLt5XXyOy2TScaVlhwAqSniUVOsWuPya/suiyJC85UZ6kp2DYUNKjZkkTknpkA/9UIemRlxzohHLj6CUHy3Zu9pIIBZIIzUrykggFkwg34dO0cp/1ZGi/i8NOWcXhkKTWZeIBAAAQh2xW2r/f/y0o2bKvTzpwgAGPoiLPHq9q5tkdr2hBRYoWAAAAAAAAAAAVMDNjA0sA1TQva6cDVArtjeO10vbGpbQLdmFPnco9h1t3z3a5TufV6JQPIH60/4jXStt/uOR5TLnPzyXRweexN7QvHPYhAahl5J/jtdL884jX0WV6Ovf5TU7m7gewuu2X1BdYH5a1wZ1JJjo1ZV3SEQAAAEDj6eiwQoXhYfsEdXVZB9FSdXVZYUVLi430fPRoeddPp+1c+WzZsjRsR8fScHv2+H8/8EC0+K9Ee7vFOd/99PcvHanazd4Vrvx78UVbtrTEc609eyxsX599giYmVj6CNVCqDlmF0rD3CeqSFQ6UqktWUdUim6miSNJT9Ppp71z5hJIepb1zhQWSHlUh6VG7LM757qdfS2cpcSNku6Rnj3d8n3ILZSSrBAwmEfslnZPUmSce4X+7Z71lvng5tH0AAABxO3XKfpOOjkoPP2wV69msVUYPD1tl9+HDScey9pFnj1c18+yOV7SgIkULAAAAAAAAAICYXbgg7d6ddCywGn0u6Qig4dHeOF4rbW9cSrtgF7anxz5BhZ4HgMZB+494rbT9R5v8AZryHR98Hq6tSI/3CSr0PADUDvLP8Vpp/nn/funcOakzT0eYcv89ADSWSVked1RSr7dtWtZ/7piK53lXgzVJRwAAAACNaWjIKrb6+/1to6PS8eNSa2t553PnunIl+vVdQUlXl60PDRUO70ZM7uqSzpwpHLa52f9769Zo8V+p48ft+QXvZ3RUeuyx6Oc4dsyWyz3/qNdqbvbDOum0dPGi1N0dPV5AnIZklTWBpEejko5LKiPp0VDgXBGSnhvXd2W0Xd56geREQ7JZTVzYM0XCBpIeVSnp0XHZ8wvez6ikKElPc+B4Jy3poqRwEtEqm40k37M7odx/u3AnbAAAgGoYH7dlb6//m7C5WRoYsL/dEssjzx6vauXZHa9ooax/KwAAAAAAAABA6Y4csYGOJiaSjglWmyOKVvcCrBTtjeO1kvbGpbQLbm62SYGCz66/v/jzANBYaP8Rr5W0/5Csncd5+c/QPY9wB/pmLW2z3a/izwNAbSH/HK+V5J9bW5fmid3zOHGivH8PAI3Fa36uhwPb3Fhvx4SmxUU3fhwAAADi0NTUpCeflPbuTTomiCI8qnIUs7PS9u3Lj1gNNDVJTz75pPbWWYLQ1NSkJyXVV6zrS3hGjShmJW3X8rOVoP7sk6S9e/Xkk08mHRUAQJXE8btxelo6edIf1DSdlj75yaUzyczMSKdP+4PxdHXZdYMNEYO/izIZKZWycL29fgXs5KQ/G+PEROHjw+H27MmtgC70Gyx4P11d0qFD+WfuiXrfYe66xZRbW1LO78qwfZYhqKv8wPj4uPbt21dSnraekGevHeSXAQAAAAAAgHhQP1Gf9RNNTdLUlMUvjjqJoErXT+zbt08aH9dKzj4t6aT8zj9pSZ+UFH70M5JOS3LzU3TJ2j4Fx+YIlv1nJKW8cL3yO3pPSvJeJU0UOT4cbo9yO8UXqmcI3k+XpEPyOzgVCicVvu+wCK9cpLoPN8P8RUk7SzhuOeOycv9KdmPat2+fpHFRrYC40d4YsImi9u2rXDre6O0QkAzaf6ARVTpffSM9JkHGCpB/xmpTjXbAcfT3o6zNVLusLcg9q/DzKEedt6/99JqkYwAAAADUmxMnbBkcBRsAKs1LekTSAwAAMhmps9NvUC9Jw8PSzp3W2D4YbudOvyOB29bTY43+8503lcr9e2ZGGhz0OwhIxY8Ph9u/f/n7GRzMvR93f4OD5d13Nc3O2pLZlCGRZwcAAAAAAADQ2KifKH7flbK46A/+tNpkZAPuBGc5H5YNvjMdCrdTfucrt61H1lEq33lTob9nJA3K71SlZY4Ph4vwymlQuffj7i/0ykW+70qZ9a4/oeU7fAEojvbGAFCfaP8BAMkg/wxUFmVtvmqWtTlHZIMnxTXQUSNgsCMAAAAgoqYm+wwP2+xcy83MBQBxaPI+w7KRo0l6AACAa/A/N2cN3BcXpfPnbdvJk0vDnT/vh5ubs23BRv/OCy9ICwsW7swZ27bTm6o1vD3f8WNjfpzm5ux3UyZTvKH/9LT/G8tdY2HB1oeHrTNDqfedjwtf7FOOEyesg8GePeUdj8ZAnh0AAAAAAADAakD9RO3UT6wWrpPUnGyG9EVJ3qPXyTzhzgfCea+c8rwyekHSghfOe7XkvXJLtuc7fiwQpzlZ3UBGxTtHTcuvR3DXWPDWh2UdwML3s9x957MY4VNMVtaRLS06XAErQXtjAKhPtP8AgGSQfwaqg7K26pe1Bd0taURSlwoP/LTaMNgRAAAAEJGbIWtkRBoaSjYuAFYPNznfiCSSHgAAIPm/TU6etMb42ay0a5c1iD961A/nGslv3WqN8jMZa/BfyKOPSs3N9ndHh799YCD/9rCREamtzf5ua5N6e/14FnL27NJrNDf7sz2fPl36fVfL4KBVrg8N+XHH6kSeHQAAAAAAAMBqQP1EbdRPrCau/P2krANTVtIuWSei4KN3HYu2yjoyZWSdpAp5VJKr2gm+WgMFtoeNSPJeObVJ6g3Es5Czea7R7K1LUuCVi3zflTAie36PVvg6QKOjvTEA1CfafwBAMsg/A9VBWVv1y9qCOiQdljQlaVQ24FGxAZ1WAwY7AgAAwKpWygxZU1MW9vDhysYJQOMrZfTmKS8sSQ8AAHBcZe7AgNTZKe3fX3h24sFBadMmmwE5lbLBeQppbc2/PepAPtu25a67jgXHjhU+xsWnpcWfnaepydYlv1OBVNp9hwXPXehTCjfQ0cWLzCLUqMizAwAAAAAAAEAu6ieSr59YbVz/xgFJnZL2q3AHoEFJm2SzxqdkM7gXUuCVU9S5LUKv3I3OWEVeuRvxaZHUFPh4r5wCr1xJ9x3WFOFTyKQXz/Mq/IyA1Yz2xgBQn2j/AQDJIP8M1B7K2qpb1lbMw97y8TKPbxQMdgQAAAAAAAAAQB1pb7eK3YsXbSabTMYa16dSNkOyMzZmjfX7+6UzZyz81avJxXulot53Jc3PWweNmRnp0iUGOgIAAAAAAAAArB7UTyRXP7Fatcs6m1+UzfCekXVISslmlXfGZB2c+iWd8cLX8SsX+b7j1uMtdyt/h62VdOACAAAAAABAsihrq25ZWzFuIKhMQtevFQx2BAAAAJSonmfVymatQZG7h8FBaXZ2+eMymfq9Z6AR1GtjoXJGsJ6VjQDu9o9Jmq9GZAEAqEPt7TaTzdycdRbIZGyGZKevz5ZHj0odHRZ+48bKxefy5dx191sjnS58TH+/LRcW/Jl8wp+w5e47n0LnLnadsJkZ6cAB+/v48aUzRQP51GteXop/JhoAAAAAAAAAjYH6ierWT8A6JB2WNCfrYJWRzSrveK+cjkrq8MJX8JVT6JWTa35X5JWT98ppQda5Kt8nbLn7zqfQuYtdB0B11Xsb5MlJG/CvqcmWk5O2HQAaSb23jaAtNoBGUs/557CZmca5F9Q3ytqqV9aWkuXHwj+bXd6sX6sbgx0BAAAAq8j+/X6DIslmUdu+vfgsYzMzViEJAHHrCq3PSNouGwHc6ZN0QEsLdgAAWM0OHrQKzwsXbL2tTXr3uwuHd436s1mbcbhSxsb8DgWXL0snTtjfH/lI4WMeesiWIyPSfKBVzfS03eORI/62Uu87TpcvW4eF9nZpaEhqba3OdYGkhCuPAQAAAAAAAID6CVuvZv3EandQ1hnIe/Rqk1Ts0buOUFnZLO2VMia/HP2yJO+VU5FXTt4rpxHldjSflt1j4JUr+b7jslyHLQZLAla3+Xlrg9zTYwP+Sbbs6bHt84yiAQA1gbbYAFCb5ueXHzQbqDTK2ky1ytokaa+3fCqwLSv/Hh/S6sZgRwAAAMAqMTlpFYujo/7MYGfO2L5jx/Ifc+EChSkAyleoEdRFb3+wsCsrGxG7SzZK9qJshO0R2WjZp6oTZQAA6sIjj9hy925/1potW2zb6KgfbmLCltu3W5iWFhvw1HGdDOK0ZYsfn+FhmzW5o6Nw+I4OCzM8LG3a5N9PZ6fU1WWNIp2o910Jzz5ry+Fh/9rhD9CIRsSszwAAAAAAAAAM9RPVr59Y7bxHr92yDklNkrxHr+Cj9145bffCtCi3c3cFXjltCcRnWDbTfJFXTh1emGFJm+TfT6esrUzglYt83wBQTV/+srVBnpjw2yAvLtp6JmP7AQDJoi02ANSuz30u6RgAlLUlUdbW7cWnL3DtFkkDWv4eVwMGOwIAAABWifFxWz78sL/NNerJN9jRkSPWSMc1QAKAOMzLKtJGJW0LbH/VW+6VjZItSc2ymUQkabwqsQMAoD7s2iVdvGiN8J10Wpqaknp7/W3d3bmN7NNp6dIlO1aSzp2LN15DQ/7MzF1dNrjq0FC04yYmpP5+f9voqHT8uNTa6m+Let+V0NdX2fMDteZb3vLuRGMBAAAAAAAAoJZQP+Fvq1b9xGq3SzahVuDRKy1pSlLw0Xcrt2NSWtIl+ZNxxfzKaUj+BF9dks5426IcNyEp8MppVNJxSYFXLvJ9A0A1uTrz7u7c7W6dOnUASB5tsQGgNh05Il25knQsAMrakiprm5LFs8tb71f0e2x0DHYEAACAxExPSwcP+jNeDQ5KMzNLw83M2A97Fy6VkiYnc8O4fZLNEOLCZTJ+mMlJP1yx48PhstnS7yeVsvWV3HeYC1/sU8zUlM2i0tzsb3PPJ9+ARgMDdky4YhKoZ9OSDsofDXlQUr6v34ykI4FwKUmhZOPGPslmu3DhAsmOJgPhih0fDhcx2cm5n5S3vly4Yvcd1hThU6onZAU04QKhr3vLe0Lbm2Uzi0yVcS0AABpZe7s1wnezJQ4NWQP+sN7e3DDbttmxi4t+A3y3P6zU7ZJ0+LDtm5rKP2NyoWO7u6WjR/39vb25HQlKve+4BWemLPRBZZGXTz4vDwAAAAAAAADUT1S3fiJsNdZJtMs6/ix6nyH5HYOCekNhtnnHLspvo+L2h5W6XZIOy2/Pkm8G9kLHdks6Gtjfq9zOV07U+66GYs8BSBJtkKvbBnm5//eS+H8RQO2jrUd123rQFhtAMeSfq5t/Dl5/YCDawNxANVDWlkxZW7fs3hZl8c13j6sRgx0BAAAgEZmM1NkpHTvmbxselnbuzC1gyGRs28BA7raenqWFHW5fKpX798yMFUb09Pjhih0fDrd///L3MziYez/u/gYHy7vvSnMFT6mUDXSUb0CjxUUqH9FYMpI6JQW+fhqWtFO5lU0Zb9tAaFuPllZ8uX2p0N8zsoqpQHJS9PhwuAjJjgaVez/u/kLJTuT7roZp79qH8uw75y3bZM8pJauUOyJpviqxAwAAQK0iL++rVl7+JW95i6Qx+Y3mxhS9kR8AAAAAAAAAAABQCbRBLn7fleAGKwzft1vvDc9+CGDVo62Hr1ptPWiLDaAQ8s/F77tSZmft+hMTNpA2ACAXgx0BAAAgEa4wY27On3Hq/HnbdvLk0nDnz/vh5uZsW7BAw3nhBWlhwcKdOWPbdu60ZXh7vuPHxvw4zc1J6bQVbhQrxJietsKOdNq/xsKCrQ8P5474HPW+83Hhi32iuvtuaWTEBjMqVGgENBpXsTUnfyRm7+unk3nCnQ+E85Id5Uk29IKkBS+cl7zIS3aWbM93/FggTnOS0rKKrmJlp27QoHTgGgve+rByZ/+Iet/5LEb4lOJx2cjX+UagdoP4u8pGtz4g6YDoUA0AALCakZdPLi+/U1JfYL1P1siP/DkAAAAAAAAAAACSQhvk6rdB7uqyex8ft8lW3Wd83LYzuSqAMNp6VL+tB22xARRC/rn6+eds1gaNSqel7u7iYQFgtWKwIwAAACTCVWqdPGkFDdmstGuX/dg/etQP5woAtm61AodMxgozCnn0Uam52f7uCIymMTCQf3vYyIjU1mZ/t7X5M40UK8Q4e3bpNZqb/ZGsT58u/b4rraNDOnxYmpqSRket0Kgao1IDSXJ16SdllU5ZSbtkFT/Br5+rDNoqq3zKyCq2CnlUkvfVzxnEZ6DA9rAR2Qwa8pZugqNiZadn81yjWf6sJoFkJ/J9V9oF2bOMMoHTVfn/DhPecacqfg1k1AAAIABJREFUFzUAAADUOPLy1c/Lu/gEGxOSPwcAAAAAAAAAAEAtoA1yMm2QX3rJnmFQJiP90z9V/toA6g9tPZJtt01bbABB5J+rn38eGbHn9+ijlb0OANQzBjsCAABAIoaGbDkwIHV2Svv3Fx5sZ3BQ2rTJRndOpWyk5UJaW/NvdwUYy9m2LXfdFZocO1b4GBeflpbc2UpaWmy7KzCRSrvvsOC5C33K8fDDtnz88fKOB+qF9/XTgKROSftVeBaOQUmbZDN9pGSzbhRSINlRxGRHoWTnRgVakWTnRnxaJDUFPl6yo0CyU9J9hzVF+ET1F97yQ8uEG1DuM93jLcdLuBYAAKiuKLPUACtBXr76eXnX4G1XaLubZIr8OQAAAAAAAICkUT+BanNl5wCSRxvk6rdBnpy0605M+P8HLy7ael+f7QeAINp6JNdum7bYAMLIP1c3/zw5afE8f77wMwJAWRsY7AgAAAAJaW+3Sq6LF/3Rijs7rSBkZsYPNzZmP/D7+6UzZyz81avJxXulot53NblCpPBsK0CjaZcVglyUzcqRkVUipWQzgThjskqpfklnvPB1nOxEvu9KmpdVAqZVuDIx7S3D+906SRQAAMDqRV4+ubx8IeTPAQAAAAAAAAAAkBTaIFe/DXJPjy27u3O3u/VxRtAAEEJbj+q39aAtNoBCyD9XN//s8s67d+cfHCnKYKMAsBow2BEAAAAS1d4uHT4szc1ZQUgmY6M/O319tjx6VOrosPAbN1YuPpcv567PztoynV4a1unvt+XCQu5sJcFP2HL3nU+hcxe7TlAqZYUh2Wzu9vn53PsAGl27pMOS5mSVYhnZTCCOl+zoqKQOL3wFkx2Fkh15yY6KJDtyX9cF+SNZhz9hy913PoXOXew6+XzbW36wSJgd3jL8PFySRRIFAEC86rWytNDMONmsVbS73z2plM2OE/79U4ps1s4RPOfYmP8bqlh8UBnk5auXl0/JZgQMf4XInwMAAAAAAABYiXotT69m/URQJpP/eVE/UZom71NvmkKfQmaW2R9FVjbQgKsfSEmaVG49QdT4ANVEG+TqtUFeDhOuAiiEth7Va+tBW2wAyyH/XDv5Z6Be1Wu5UKFyrShlYqVy53TXGpSf51wuPqsNgx0BAAAgEQcPWkOLCxdsva1Neve7C4d3BRbZrI2mXCljY35hyeXL0okT9vdHPlL4mIcesuXISG6n1+lpu8cjR/xtpd53nPbuteVTT/nbsln/Ht19AI3qoKwAwPv6qU1Ssa+fK0jIymbWqJQx+ZVKlyV5X0kVSXbkvq4jkgLJjqZl9xhIdkq+70p42VtuLxLmHm85ptxCoVPe8v64IwUAABrKZz5jFe2uAWUmY7Pj7N9f3vmyWTu2pyf3nH190oEDub/9UHnk5U018/JeEcKN/LhC6xQhAAAAAAAAAED89RNBMzM2eBJQzLyW7zQfxWdkAw24sUoyknokxfAqAxVBG2Rbr2YbZPfcpqdzB/WbnMzdDwAObT1MNdt60BYbQCHkn229Wvnn5QZHYrAkoHZUokxsv/wBPSVpWNafbmYF52xUDHYEAACARDzyiC137/ZnmNqyxbaNjvrhJiZsuX27hWlpkYaH/f2z4WFNY7Blix+f4WEbEbqjo3D4jg4LMzwsbdrk309np9TVldt4Jep9V0J3t8Wnr8+/dkuLNDCw/D0CjcD7+mm3/JGPva+fgl8/L9nRdi9Mi6xgwalAsqMtgfgMy2YHKfaV7PDCDEvaJP9+OiV1KbdQJep9V9KL3rKlSJg22bMf9sK5uPbIZhLpqmQEAQBA3QlW9s7MSMeO2e+auTnbPjdnM/hkMuX9bjx1yo4dHfVnAFpYsGtkMn6lOpXO1UFevvp5+T1efHoC13b58+XuEQAAAAAAAAAaVaXrJ5wLF6SdRUawoX5idVn0Pvl8Lobzz0g6Jiv/n/OuNSdrr5ORX79SLB5AtdEGufptkPfvt/h0dtpzdNfv6VkaTwCQaOuRRFsP2mIDKIT8c/XzzwBqU7B8K2qZWCkmvWNHA9c64+07ViAeqxmDHQEAACARu3ZJFy9aAYOTTktTU1Jvr7+tuzu3ACGdli5dsmMl6dy5eOM1NOSPOt3VJZ05Y9uiHDcxYY1VnNFR6fhxqbXV3xb1vitlasri2eWVVPf3R79HoN7tknRRVgjhpCVNSQp+/bqVW5mUlnTJO1aSYk52NCR/BpIuWSFGlK/kkKxCKpDsaFTScUmBZCfyfVeSK5BpLRrKnv15+ffUJbvHoxWKFwAAaAwvvGDL/ftt5h3Jlu732Ysv5j+umPFxW/b2Ss3N9ndzsw0WK/lLVAd5eV+18vLNstkLJ+Q3dutX9HsEAAAAAAAAgEZXifoJSTpyxDrhuQ6GQCFHJF2J4Tzeq6z9sg7y8pauHqPMVxmoKNog+9uq1Qa5tdUmBQq2Qe7qsvUTJ3LjCQASbT2SardNW2wA+ZB/9rdVsw8fgNpWiTIxr/m5Hg5sc+O3HRPCmhYXGdMfAAAgTk1NTXrySWnv3qRjglI0NdmS3DHi1NQkPfnkk9pbZwlCU1OTnpRUX7GuP16yw0jM0D5J2rtXTz75ZNJRAQBUSTm/G5uarGL2aJ6WJwcP2szBCws2IM/MjHT6tD8gT1eXXau7O/d8kv8bqNBvokLbp6elkyftul1d0qFDxWfTCZ+vmGK/y/LFZ3DQZulx9+/Mz9vMPel0vAO85ovDSn9T7rMMQV3lB8bHx7Vv375VmZ8lL19d5JcBAAAAAACAeFA/UVyt1E80NVmnu66u5esfar1+Yt++fdL4uEo9e5OsU1G+DtkHZR2DFmQD989IOi3JzVPRJWvzFHjtlpTrFyrnL7R9WtJJ77pdkg7J76S03H0sp9g/XbH6iGlJnbKO9DsjnKuYQUnD8p+pMy9pk6xzfvBVXkk9ybis3L+S3Zj27dsnaVxUK6CaaIOM1WJ83PIPlUrHV3M7BFQebT3QSCqdr76RHvOFQYWQf0YjqkY74HL6+1HOVjg+pZaJlSsjKSUbgLI7tG+ledQ6b1/76TVJxwAAAAAAAAAAABQ3MmIN9+fnc7fPz9v2kRFrSJ/JSDt3+h0JJNvW0yNNTsYTl8FBqbPTruvO39lp25MwPGzLYEcCyZ+hx+2Pw+ysLZlNGQAAAAAAAACwGlA/UVil6icWF22go9VsRNbhKfTaad7bPiLrgJSRDfQTeO2UkdQjKabXToOyQYXczOsZbz2h106SNOvFYUJSewznc69q6FVWa2g/AAAAAAAA6gvlbIVVukzsiGwwo0IDHUFisCMAAAAAAAAAAGrcRz9qy+np3O1u3TV6T6Vsef68NYZfXJTm5mxbT8/K4zE9bY3z02mbqXhx0ZbptG2fmSl+vItTsU8tO3HCnvWePUnHBAAAAAAAAACAyqN+AknwXjuFXrsb624sKO+103nZ7OeLkrzXTjG8dpqWdWpKy2Z4X/SWaW/7Mq/djTgV+5QqK+t0lhYdpAAAAAAAAFAc5WzJuVs2mFSX4h00qpEw2BEAAAAAAAAAADWuvd06DIyP524fH5f6+6Vt22zdNcjfutUa9mcy0thYfPE4e9aWAwP+TMXNzf5MzadPx3etWjM4aB0mhoaWztIMAAAAAAAAAEAjon4CSWiXdQIKvXYal9QvyXvtbnRk2irrEJWRFONrJ++104D8Gd6b5c9wn8RrNyK7z0cTuDYAAAAAAADqC+VsyemQdFjSlKRR2YBH4UGnVrt1SUcAAAAAqAXMzgWg2kh2AABAqQ4dkjo7pdlZ6zwwO2udBc6cyQ3nBuWpBHfelpb8+wcGpMOHCx/f1LT8NWrx95l7phcvWseOuL31lrR2bfznRWXU4CsKAAAAAAAAABVD/UTjqkb9xFtlHndIUqekWVmnq1lZJ6vQa6dB2ezvleDOW+C104Csw1IhEV67kuocJr04nZfUWsJxACpvNf4fAgD1hqQaAGoH+WeguihnS97DkvokPS4bBCkub0mq5+bna5KOAAAAAAAAAAAAq8k73vE2vfFG6ce9//22PHfOli++mLtdslmSh4dtNuUzZ2xwnqtXVxbfWpdO2zKbzd3u1t3+cszPW+eMmRnp0qXKDHQkSQsL63TTTTdV5uQAAAAAAAAAAIj6ibhVsn6iWipdP7Fx40Zl15U3P7d7vbzXTi+Gtks2u/ywbBb6M5IuSmrk167HW+6WdfByHye8HpV7VUOv8o31OF/lH0l6x9veFuMZAQAAAAAAVod3vO1tKqN4l3K2AqpZJtbsLTMxnlOSFtbVd/tzBjsCAABA3WpqijbrVq1x8c4X/9lZ60jr9o2NWefacmWz0uSklErZ+VKpwucMxytfHIvFHWhE5TYCSlqT8jdqysoKoNz2QdmI3PlkZTPCpbywKe/YFSRJS8wo+vPNF7bQfQIAUOvuuGOTvvOd0o9rbpZGR6W+PsvT9/TYenOzH6avz5ZHj0odHTY4z8aN5cUz3++G/n5bLizY7Dr5PsUUOibq8fns2GHLcKeJ11+3ZVtb6eeUbICjAwfs7+PHbbbqSvnOd9bq9ttvr9wFIKl+841x5O+jivI7gHw4AAAAAAAAUJ+on6iP+olqqnT9xB133KEra8ubW7xZ0qhsxvN52UA/o/I7BsnbJ0lHZTOit0sq87XL2x7Ge+20IJsZPt+nmELHRD2+WrxXeUkHtte9ZZyv8hVJm9/5zhjPCKxMvbaFjdrGN472vtmstTt25xkctLbOUeIDACtVr+0SorSryBTZt5JrFRsUs16fJ4DaUa/5vSj51Uwmnnsj/4xKumPTJpVRvEs5WwGVKBNzbW/DAyi5Z9KveH1nbX23P2ewIwAAAKBGzMxI27fbLGdOX591rg3PABZFNivt328NjDLesK+ZjH/OYMOgy5dXFncA9WG//AIoyUbd3i4bSCgo64XtkT9qdMY79oDiGfBoXtLOCoQFAKAetLd/QBcvllc8f++9tty0yZYf/3j+cK5yNJuVRkaWP29Xly0vXPCPe+KJpeEeesiWIyO5vymmp63S9ciR5a8VtzvvtOWJE/5vm8uXpS9+0f7+4AdLP+fly9LOndYZY2hIam2NJ675XLsmvfbaj9Xe3l65i6AhRc3fR1WN3wEAAAAAAAAAkkP9RLwqUT9RTdWon2hvb9drP/6xrpV5vPfayXvtVOC1uzERQFZShNdO3munC4Hj8rx28l47jSi3jHxa1mmp2q/dch25yu3Y5b3KOiHJNSO8LMl7lRXnq/yNNWv0c+9/f4xnBOBUqh3w/v3+oIaStXHevt3aPAMAyjMj6wi/UnQBAYB4zMxIqTgSZpF/RmW1f+ADurimzPJdb0k5m68SZWJ7veVTgW1Z7xqS/xzicE3Saz+u7/bnDHYEAAAAJCQ4K1g2ax1pu7qkuTnbvrBgDXQyGenUqdLPf+qUHTs66s9qtrAgpdO2/cSJpceMjBSfuazcmcwAJCPYiGlS1lF5NLD9jLfvWOi4U4GwbtTsBUlpb3ue5KNkn4shbC3NcgcAQCnuu+/jOnt2rd56q/Rjt23zZy/u7186K/DEhC23b7fG/S0tuQOqhmeIcfZ6tSu7d/vHtbQsDdfRYb8phoetQ4ObWaaz037P7N9f+j2tVHu7XXt4WNqyxeKzZYut9/fbfifqTDjPPmvL4eH4Z74MO3dOun5d6uzsjO+kaEjl5u+jivo7gHw4AAAAAAAAUJ+on4hXJeonqqka9ROdnZ26Lulcmcdvkz/beb+WzqbuvXbaLusU1SKbGMAp8Nrd6HS0O3BcntdOHbIy8mFZR7Am79Mp68iVwGtXEhff5bTL7mdY0hbvmC3eer+3Pw5vSTq7dq3uKzRaGoCS5WvTu1w74FJMTvrtkN15zniVkscClZK0LQaA/PK1r7ig+CeAHQlcK85BMQGg0eTLt164YP354kD+GZV238c/rrNr16qM4l3K2fIopUwsajlbt3fOvsAxLZIGZPffEVPcJStzva76bn/OYEcAAABADXj1VVvu3es3Bmpulg4csL/Hx0s/pzumt9fO5c45MGB/u6Ukfetbtrz77tKvA6A+uGTk4cA2V0gS7gztwvZK8pIPNcsKVxRYluuIpCsVCAsAQL148MEH9YMfLOr558s73s1e/MgjS/d1d1tFqZNOS5cuSRcv2vq5Aq3Ju7utI4KbQXl0VDp8OH/YoSEL6zo1uPDHj0utraXdS1yOH7c4uPh3ddn6Y4+Vd77gzDqVNjm5Vvfd92HdfPPN1bso6l4p+ftSz1mp3wEAAAAAAAAAkkX9RPzirp+opmrUT9x8882678Mf1hfWri37HG628zyvnbplA/g7aUmXJHmvXcFBlrplHbjczPOjkgq8dhrywgZeO41KOi4podeuIo7L7ss9ky5vPc5X+TlJP1hc1IMPPhjjWQE4lWgH7NohPxyolOzwKiWPlVspCQCr2BHZQAATywWMyEv6RRcQACjPkSM2APdETAkz+WdU2oMPPqgfLC6qzOJdytnyqESZ2JRyn0m/bDLToRWcM5/JtWt134fru/05gx0BAACgapqapIMH8+87eND2Z7O2PjNjhQZuVqtUykY4Xu78+WbAKrR9etq/bipl61HvY7lPqb7+dVvec0/u9uZmG615aqr0c05N5R/p2Q18BDSiJkkFkhkd9PZ7yYxmZJVGbqTklKRlkpmCIzEX2j4duG7KW4+iKcKnVFOyWTmCSUDGW4bLZl3YsDiSj2lZJ+kohTSlhAUAoJ7ceuut2rt3r554YkNZx3d0WF5/1678+3t7/ZlfhoZstuX2dlvv7bUw+WaG6e72f0cUC+fCHj3q7+/tTa4jgWTX7u314z81lTvwqxN1Npx8M13GMfNl2He/a791P/3p34rnhA2G/H1hpeTvSz1nGMUIAAAAAAAAQGOgfiJ+cddPhMVZJxFUzfqJT//Wb2lC0nfLPL5DVnZd4LVTr7d/Uda+ZJts1vVFb58C+4O65ZeLFwvnwh4N7O9VbQ10VCjepbw6rbL7cs9kSrmTI8Thjzds0N69e3XrrbfGeFasNrRDri73/1vw/7WMVykZV4dwAI2Fdh7FDcjyWd1lHg8ApSL/XNzAgOV5u2NKmMk/o9JulO9uKLN8V5SzhUUtEyu1iDb4TI7Kn8w0Lt+V5Z0//Vv13f6cwY4AAABQNSMjNhLx/Hzu9vl52z4yYj/oMxlp504rNHAyGamnZ/mCkqgGB6XOTn9k5EzG1gcH4zl/qdzsZW1tdo+plBW2HDmy9Hmt1OysLYMFJS+9ZMtbbpHGxvzCnrExv+AKqAcjko5JCn9t5r3tI7ICh4yknbJKIycjqUfLV5RFNSip07uuO3+ntz1prnIwJesIHbVs1ks+yu48PSt7BhOyAq+4wgIAUI+Ghj6vv/s76bnnko7J6nLhQu7M0kn77GfX6557duuBBx5IOio1ifx9NOXm76Na6e8AAAAAAAAAALWD+olkrOb6iQceeED37N6tz65fX/FrIdcF2Uz0teA5SX8naejzn084Jqh3tEMurNLtgF3H91TK2h/H1SEcQGOhnUdxi5K6Yjyfl/TrFklj8gdiGpM/qBSA1Y38c3GLi1JXnAlzAPlnVMrQ5z+vv5OVtaB6aqmcTZI+u3697tld/+3PGewIAAAAVfPRj9oyPPKyW3cFBKmULc+f92enmpuzbT09K4/H9LQ0PCyl09LCgp1/YcHWh4dtNOpiXJyKfUrlRmoeHLR7dOsDA9KBA/EOOHTihD3rPXuW7tu5U+rr89f7+qT9+xnwCPXDS2aWzLzh1l05pJfM6Lz80aC9ZEYxJDOaljQsKS1pwTv/grc+LJuNpJjFCJ+VuFtWYdil0ioGT3jH5Ek+lpWVVUqmtXzn61LCAgBQrzZv3qzPfOZ39Zu/eZN+9KOkY1N/yp2N5+tf92eFTjIekvTCC9Jf/uV1Pf740fgi1GDI30dTbv4+qpX8DgAAAAAAAABQW6ifWBnqJ8rz+NGj+svr1/VC1a7YWFyn9VJ9XTYTfdLx+JGk37zpJn3md39XmzdvjjFGWI1oh7y8SrUDvvtu6wzf1RVvp3cAjYV2HsnYKSmQ9KtP0n4x4BEA8s9JIv+MStm8ebM+87u/q9+86SZRvFu6ei9nk6QXJP3l9et6/Gj9tz9nsCMAAABUTXu7/UgfH8/dPj4u9fdL27bZuito2LrVCiwyGZtZJC5nz9pyYMBGoJZs6UagPn06vmuV4+pV/xlMTNj9nzoVz7kHB60gaGjIv3fJv/dgwVQlrg9UWrusIiyUzGhcUr8kL5m5UdG0VVZhlZHNYhEXL5nRgGwGEnlLN9B9wsmMOiQdljQlG1m6R0srFsMGZRV8Q/LvqRQjsuf8aMxhAQCoZ7/927+jN9+8Rb2962qysrURHT6cdAzMv/yL9Eu/tEG/8RsH9d73vjfp6NQs8vfRlJO/j2qlvwMAAAAAAAAA1B7qJ6pvtddPvPe979VvHDyoX9qwQf9StauiFl67RUm969bpzVtu0W//zu8kHR00ANohF1bpdsAdHfb/2dSUNDpqHbbDneYBgHYe1eXuJzho1KKkCdkzpQsIAPLPySH/jEr67d/5Hb15yy3qXbeu5gZhbFS1UM4mSf8i6Zc2bNBvHGyM9ucMdgQAAICqOnTICj1mZ219dtbWH3ooN9zgoLRpk80wkkrZAD1xcedqafFnuWpqsnXJLywpJHhMoU+5Bgak1lZ/fc8eW4YLlsrhBjq6eNEKrIJcwdSuXbnbu7vju/5qtWYNP7uq7ZCsgsZLZjTrrYeSGQ1K2iSbzSIl68AbF3euFvmjLTd565JfuVRIU4RPXB72lo8XCeM6OF+UVUSWatI7/ryk1hjDNoq3ko4AACAxN910k55++pS+9KW1+r3fSzo29aHWZuMpJz4//KH0yU9u0ObNO/QHf/BHlY1gBVXrtw75+9JEyd9HtdLfAXEhvwwAAAAAAADEi/qJ0lE/sXJ/8Ed/pM07duiTGzboh1W/en1aDH2SVk58fk/Sl9au1dOnTummm26qWNzC3qJyoaHRDjm/arYDftirlHw8jkpJIIA2142Bdh7V4/JloaRfXtK/ZNApICrS48ZC/jl55J9Xh2qWRdx00016+tQpfWntWlG8G00jlLP9UNInN2zQ5h079Ad/VL/tz4PIcQAAAMTsHe94m954I+lY1K73v9+W587Z8sUXc7dLNvrz8LCNEn3mjA3Oc/VqdeNZbem0Ld0I1Y5bz2TKP/f8vBU6zcxIly4tHegoipVcf7X6j/+wZYsrfasj73jb21TPyZhLTrxkRi+Gtks2+8ewbJaQM7LOuw2ezBTkkp18X/N5WWXijKRLKr+Dc4+33K38FX3B9VLCNoqFdeuq2qALAFBb7rrrLk1MPKXf//01GhqqjQbyqJzvf1+6//51unr1VmUyz9Z1HqDZ+8H6HxW+Dvn70hTL30cV1++AuJBfBgAAAAAAAOJH/cTqUgv1EzfddJMyzz6rq7feqvvXrdP3qx4DVNOipCFJv79mjSaeekp33XVX1a69ceNGZbPrqnY9VB/tkMsTZzvgONo2oz796EfWV6JSqtUOAZVFO4/aQTLduH4k6/NRKTfSYxLkhkD+OXnkn1eHhYXqtnO86667NPHUU/r9NWs0pNoYwAeV831J969bp6u33qrMs/Xd/jyIwY4AAABidscdm/Sd7yQdi9rV3CyNjkp9fTYIT0+PrQcH+enrs+XRo1JHhw3Os3Fjedebn1+6rb/flgsLS2e5ijLbVaFjVjJ7144dtrx8OXd7Npsb51LNzEgHDtjfx49L27blD5dK2UjW7npxXX81u3LFlnfccUeyESnDHZs2qZ6TsWZJo5L6ZJ10e7z14FhiXjKjo5I6ZJ13y0xmlCeZkfvKLGjpaMtRRl0udMxKRpFOyQYJCn3Nb8Q//DWfkeQlHzouqUDygRh8Z+1a3X777UlHAwCQoFQqpT/5kz/T8PA6fepTa3TtWtIxQiV885vSrl3r9c//fLueeea0brvttqSjtCLut06lfzuQv8+v1Px9VLX4O4D8MgAAAAAAAFAZ1E+sDrVUP3HbbbfpmdOn9c+3365d69frm4nFBJV0TdKn1qzR8Lp1Ov6nf6pUKlXV699xxx26cmVtVa+J6qIdcn6VaAdc6JzumdC2ePW5ckXavPmdFTt/tdohoLJo51E9hdqOuHWS6cZ1RdLmd1YhPSZBbgjkn6uH/PPq9p3vVL+dYyqV0p/82Z9peN06fWrNGlG825i+KWnX+vX659tv1zOn67/9eRCDHQEAAMSsvf0DuniRbFYx995ry02bbPnxj+cPNztry2xWGhlZ/rxdXba8cME/7oknloZ76CFbjozkFqJMT1uhwpEjy18rbvfcY8uxsdxCjVOnbHn//aWf8/JlaedOK2QaGpJaWwuH3bs393rh67tnhui+8Q1p48b1uvPOO5OOSsnaP/ABXVxT3+mYl8zIS2ZUIJmRl8woKylCMiMvmdGFwHF5khm5r8yIcivRpmWVSgkkM/K+5noqsC0r6YT3d/BrflnSTlnl4ZCkIslHJMtV9AXXSwnbCK5Jeu3HP1Z7e3vSUQEAJOxTn/qUnnvutJ555u3atWu9vva1pGOEuPzkJ9If/7H08z+/Tps2vU9///cv1uXvhLA777xTG9ev10wVrkX+fqlS8vdRxf07IA7klwEAAAAAAIDKon6icdVq/cSdd96pv3/xRW163/v08+vW6Y8l/STpSCE2X5N1vnrm7W/Xc6dP65FHHql6HNrb2/Xaaz9mALcGRzvkpSrRDtid86lApWQ2K504Uf45Ud++8Y01+rmfe3/Fzl/NdgioLNp5VIdrOxJK+m+sk0w3rm+sWaOfe3+F0+ON6zVDgtwwyD9XB/nn1evaNem115Jp5/ipT31Kz50+rWfe/nbtWr9eFO82jp9I+mNJP79unTa97336+xdro3w3TvXdexUAAKBHjfx+AAAgAElEQVQG3Xffx3X27Fq99VbSMald27b5oxH390ttbbn7JyZsuX27FVq0tEjDw/5+V3gS5goFdu/2j2tpWRquo0NKp+2cmzZZ2KYmqbPTClr271/Z/ZWjrc3ue3jY4uzi1NNjz8gVAEn+vuU8+6wth4f9Y8IfZ88eu0ZPT+7+nh57Vh0d8d7vavD88026995f1Pr165OOSsnu+/jHdXbtWtVzMrZN/mwU/ZJCyYy8ZEbbZZVWLZICyYwKJDM3KoV2B47Lk8yoQ1LaO+cmL2yTpE5ZRVsCyYy6vWv3BeLTImnAi2vwa+4lHxoOhA1/nPA6SnNO0nVJnZ2dSUcFAFAD7r33Xr3wwot65zs/rHvvlfbuXaNvfSvpWKFci4vWcLS9fb0OH16n/v7DOn36nG699dakoxaLDRs26N5f/EU9H+UH6gqRv1+qlPx91Dx7Kb8DqoX8MgAAAAAAAFB51E80lnqon7j11lt1+tw59R8+rMPr1ql9/Xr9rRpr8qvV5luS9q5Zo3slbbr3Xr3w4ou61/WmrbLOzk5dvy6dO5fI5VEltENeqpR2wFHbIXd32zn7+vxjWlqkgQHaFq9Gb70lnT27VvfdV2jYmpWrZjsEVBbtPFYmahuNPbL76VFu244eLW07gsbxlqSza9fqvkKj1cRgw4YNuvfeX9Tzz5MeNwryzytD/hnLOXdOun49uXaO93plMe/88Id1r6yMhuLd+rUoG7yyff16HV63Tv2HD+v0udoq340Lgx0BAADE7MEHH9QPfrCo559POia1zY1GnG/inu5uaXTUX0+npUuXpIsXbb1QJXR3txWwuIGBRkelw4fzhx0asrCusMaFP35cam0t7V7i0t0tnT/vx6mry+J49Gh55+vrix62udlGig4+v/5+6cwZe1YozbVr0tNPr9cv//J/SzoqZXnwwQf1g8VF1Xsy5gY9zzc/WLekQDKjtKRLkrxkRoXaunTLKtjc+GOjkgokMxrywgaSGY1KOi4poWRGU8qNf7+kM7K4BpWQfGCFJteu1X0f/rBuvvnmpKMCAKgR73rXu3Tq1HP6q7/6a/3DP7Rp+/YmffSj6/TEE9ILL0jf+55ViKH2vPGGdOWK9Pzz0mc/K23fvkH33y+9+90f0yuvvKrHHntMGzduTDqasXp43z49vX69qjExLvn7paLm76Oqxd8B5JcBAAAAAACA6qB+on7Va/3Exo0b9dhjj+mVV1/Vuz/2Me2RtH3DBn1W0vOSrkh6I9koooDrkr4n6QVJT0j66Lp12t7UpH9oa9Nf/fVf62+ff17vete7EovfzTffrPvu+7C+8IW1icUB1UE75FyVagc8NUXbYpjnnpN+8INFPfjggxW9TjXbIaCyaOdRec2STijetiOofc9J+sFiFdLjh/fp6afX6xoJcsMg/1wd5J9Xp8nJtbrvvmTbOb7rXe/Sqeee01/99V/rH9ratL2pSR9dt05PyMpwvicr00HteUNWFvq8pM/Kykjvl/Tuj31Mr7xau+W7cWhaXFxkAHwAAICY/eqvPqKrVyf1la+8mXRUUIPcaM4ryYk3Na3s+JWK4x4a2Z/9mfQ//kezXn/9O/qpn/qppKNTll995BFdnZzUV94kHatHbtD4an1Fm6p4rULXV8JxKMd3JW1Zu1Ynv/xlPfDAA0lHBwBQg65fv65nnnlGTz31Bf3t3/6NvvvdhaSjhIje+96f1f33f0K/8iu/ojvvvDPp6FTMD3/4Q/3MHXfoD7NZ/fekI9PA4sjvViLPXul8OPllAAAAAAAAIBnUT9Sveq6fePXVV/Xnf/7neuZLX9I/fvObSUcHEd3W0qL/+7/+V/1yd7f27NmjNWtqYz72r3zlK3roof9Hc3Nv6bbbko4NEL9abYdM2+LG9sADG7RpU7f+9E//oqLXoR0CGsFqbeeB6nhgwwZt6u7Wn/5FFdLjn7lDf/iHWf13EmTUOfLPqKTvflfasmWtTp6snXaON8p3v/AF/e3f/I2+u0D5br1478/+rO7/RH2W75bh0wx2BAAAUAFXrlzRtm1b9aUvvamPfSzp2KDWrLQw4sIF6eWXpd7e+OJUKgpUCvs//0d6z3s2Kp1+XP3BIcfrzJUrV7Rt61Z96c03RTJWf6pZGXVB0suSEkyS6rbyrXf9ev1//+W/6PTXvpZ0VAAAdeL111/Xt7/9bf3bv/2brjN9cs3ZuHGjbrnlFu3YsUMtLS1JR6dqjh07puFDh/TatWt6e9KRaVArze9WKs9e6Xw4+WUAAAAAAACgNlA/UdsasX5iYWFBr7zyir73ve/p2rVrSUcHIWvWrNFP//RPa+vWrfqZn/mZpKNT0Ec/+n/pP/2nv9fY2I+TjgoQu1pth0zb4sb13HPSJz6xQbOz39bmzZsrfj3aIaDerdZ2Hqi85yR9YsMGzX67iunx8CG99to1vZ0EGXWM/DMqqbf3/2fvzqOqqvf/j78OHHDgWHSPOVz72eWqhKA5kgMqmkOhSeWEmmOSNpiiZpmmqakpDmmmlFo5FOZsOXFVLIcUFEUqAkO85bWsC5QFTkzn90ff/H67eZuE8zlwno+1+INz9oona8lun70/+7299M9/ttDeva67zpHzu66tPJ7f/Z0YdgQAAFBaXnhhumJjX9SJE1dUqZLpGriSn05G/OSPHpHPny+NG1dyPX/Ejba7g2ee8dDu3f5KSvpEnp6epnNuyAvTpyv2xRd14soVsRsrW/7jT7VUL0rNl2Rol+TU37OkHZXU1tNTx0+eVIMGDUznAAAA/GlFRUVq3qCBunz2meZwEbRU3Ohxb0kfszvjOJzjZQAAAAAAAAAAcCM++eQTNWvWWAcPFumuu0zXACXL1dYhs7a4fLt8WWratKL6939WkydPccrPZB0Cyjp3XOeB0ndZUtOKFdX/2Wc1eYoT98fNG6hLl880Zw77Y5RdHD+jtBw9KrVt66njx1nnCPwJDDsCAAAoLVeuXFFQUF21avWN1qwp/MUHUbivsnxSoiy3O8PmzVLv3hZ98MF+tW3b1nTODbty5YqC6tZVq2++0ZrCwl9c6IDrcpeLUmX19zwnqZW3t3oNH66XFi82nQMAAHDDDh48qPahodrgcKiH6ZhyyNWOe0u7h+NlAAAAAAAAAABQEsaMeVIbNy7TkSP5uu020zVAyXG1tbyu1oOS43BIAwdadeRIdaWmnlbFihWd9rNZh4CyzN3WeaD0OSQNtFp1pHp1pZ42sD9uH6oNGxzqwQ4ZZZSrHa+6Wg/+nHPnpFatvNWr13C99BLrHIE/YaSH6QIAAIDyqmLFitq6dZe2bPHUtGmma+BKHI6ff5UlZbm9tCUm/nhBb+bMmeVi0JH0P/uxXbu0xdNT7MbKFsd/fJVXZfH3vCSpl7e3agUF6cW5c03nAAAAlIi2bdtq5syZGmi1KtF0TDnkase9pdnD8TIAAAAAAAAAACgpL744V7VqBalXL29dumS6Big5rraW19V6UHKmTZO2bPHU1q27nDpYQ2IdAso2d1rnAeeYJmmLp6e27jK4Px5oVSI7ZJRRrna86mo9+OMuXZJ69fJWrVpBevFF1jkCfxbDjgAAAEpRw4YNtXbtes2c6aEXXuADKFBeHTokde/upR49emvChGdN55Sohg0bau369Zrp4aEXxAUO4EZ8K6mr1apvqlbVtn/8w+kXmwAAAErThGefVY/evdXdy0uHTMegTOJ4GQAAAAAAAAAAlKSKFStq27Z/6JtvqqprV6u+/dZ0EQCUDQ6H9MIL0syZHlq7dr0aNmxopIN1CADcnUPSC5Jmenho7XqD++MJz6pHj97q3t1Lh9ghA3Bz334rde1q1TffVNW2baxzBG4Ew44AAABKWXh4uF5//U3NmGHVoEEeunrVdBGAkvTWW1KnTh4KDb1Pr7++0nROqQgPD9frb76pGVarBnl4iN0Y8MdlSGrp5aV/1aypnXv36tZbbzWdBAAAUOJeX7lSoffdp04eHnrLdAzKFI6XAQAAAAAAAABAabj11lu1c+de/etfNdWypZcyMkwXAYBru3pVGjTIQzNmWLVixRsKDw832sM6BADu6qqkQR4emmG1asUbLrA/fn2lQkPvU6dOHnqLHTIAN5WRIbVs6aV//aumdu5knSNwoxh2BAAA4ASDBg3S7t17tXOnTS1beungQdNFAG7U+fPSww97aPBgi55+epLWr98kb29v01mlZtCgQdq9d6922mxq6eUldmPA71Mo6RVJwVarqjdtqsQTJ1S/fn3TWQAAAKXC29tb6zdt0tOTJmmwxaKHPTx03nQUXBrHywAAAAAAAAAAoLTVr19fiYknVL16UwUHW/XKK1JhoekqAHA9Bw/+ePP2zp027d69V4MHDzadxDoEAG7poH58aNhOm02797rQ/nj9Jj399CQNHmzRww976Dw7ZABuorBQeuUVKTjYqurVmyoxkXWOQElg2BEAAICThIaG6ujRE6pRo71CQ6X+/T10+rTpKgB/VF6eNG+eFBBgVXx8dW3YsFHTp0+XxWIxnVbqQkNDdfTECdVo316hkvp7eIjdGHB9Dkm7JDXy8tI4q1WPjhunvfv3q2rVqqbTAAAASpXFYtH06dO1YeNGxVevrgCrVfMk5ZkOg0vheBkAAAAAAAAAADhT1apVtXfvfj366DiNG2dVo0ZeiouTHA7TZQBg3unTP97bEBoqVa/+4z0PoaGhprOuYR0CAHdxWj/eoxEqqfr/3LvhkvvjDRsVH19dAQFWzZv34z02AFAeORzSrl1So0ZeGjfOqkcfHae9e1nnCJQUi8PBqTkAAABn27Jli555ZqwyM79Qhw6euv/+QrVoIdWpI91yi+TBSErAZfzwg3T+vJScLP3jHxZt3uypwkJPjR07XhMnTlSlSpVMJxqxZcsWPTN2rDK/+EIdPD11f2GhWkiqI+kWMVkX7ueKpBxJn0p6X9JGb29l5OcrvFs3zV+4UHXr1jUbCAAAYMDly5c1a9YsLZg7V9aiIvUsKlIXh0NNJNWUdJPpQDgNx8sAAAAAAAAAAMBVnD59WuPGRem993aoXj1v9eqVrw4dpMBAyW6XKlY0XQgApae4WPruOykzU0pMlN5916r33y9SnTq3a86cBXrwwQdNJ/4q1iEAKC+KJX0nKVNSoqR3rVa9X1SkOrffrjkLytD+eMFcWa1F6tmzSF26ONSkiVSzpnQTO2QAZdCVK1JOjvTpp9L770sbN3orIyNf4eHdNH8+6xyBEjaSYUcAAACGFBcXa+fOnVq/fp3i4rYrK+uC6SQAv8Lb26p27UL0wAO99dBDD8nX19d0knHX9mPr1ilu+3ZlXWA/BkhSg3r11PXBBzVkyBDVr1/fdA4AAIBxFy5c0Ntvv62tGzbowIcfKr+w0HQSDPo9x8uvvPKKmjdvrpYtWzq5DgAAAAAAAAAAuIu0tDStXLlSO3du0SefZJjOAQCnu/VWX917732KiOirsLAweZShJzazDgFAeXKrr6/uve8+RfQtw/vjrRt04MCHys9nfwygfGjQoJ66duW+IKAUMewIAADAVXz++ec6c+aMvvvuOxUXF5vOcQqHw6G3335b27ZtU2RkpDp37mw6qcT06dNHo0aNUps2bUyn4AZVqVJFNWvWVP369eXt7W06x6W5437st6SmpmratGmaPHmyGjZsaDoH/8eBAwe0bNky2e12DR06VI0bN76h/16FChVkt9sVFBTEMDQAAIBfkZ+fr7S0NJ0/f165ubmmc5zOXc8X/JHjZYfDobCwMO3Zs0dDhw7V7NmzVbVqVSeVAgAAAAAAAAAAd3ThwgWlpqYqJydHV69eNZ3jMr788kutX79eCQkJ8vPz08SJE3XTTTeZziq3Nm3apAMHDmjRokWmU1COeXh46JZbbtHf//53/e1vfzOdUyLcfR2CMyQlJSkmJkY+Pj6aNWuWbDab6aRyafny5UpOTtZLL72kChUqmM5BKWN/DPxxjz/+uLp06aIHHnjAdIrL2rp1q9auXavAwEBFRkaqVq1appPKFO4LApyKYUcAAAAwIy8vT/3799eePXu0YsUKPfTQQ6aTSpTFYtHbb7+t/v37m04BYEhBQYEaN26sOnXq6L333jOdg+s4e/asxowZo82bN6t79+5asGCB6tatazoLAAAA5RjnC36/devWady4cbp06ZJmzpypESNGlKkn1wEAAAAAAAAAAJRVmZmZmjZtmt5++20FBgZq2rRpevDBB2WxWEynlWuvvfaaJk2apOzsbNMpACBJunz5ssaNG6eYmBgNGTJEixcvZtBRKfr6668VEBCgkSNHasaMGaZzAMDl3H777Xrqqaf05JNPmk5xaceOHdOjjz6qTz75RE899ZSee+45VapUyXQWAPynkawIBgAAgNOdO3dObdu2VWJiovbt21fuBh0BgCS9/PLLOnPmDE9ZcmG1a9fWpk2btG/fPmVmZiooKEiTJk1SXl6e6TQAAADA7UVERCg9PV2RkZGKiopScHCwEhISTGcBAAAAAAAAAACUW2fPntXw4cMVEBCgxMRErVmzRikpKerRoweDjpzAbrfr22+/VVFRkekUANBHH32k4OBgrV27Vu+8847efPNNBh2Vsho1amj69OmaN2+eMjIyTOcAgMv54YcfZLVaTWe4vODgYB09elRz587VkiVLFBQUpB07dpjOAoBfYNgRAAAAnOro0aO66667VFhYqISEBLVq1cp0EgCUuC+//FLTpk3TM888Iz8/P9M5+A0dOnRQSkqK5s6dq6VLl+qOO+7Q2rVr5XA4TKcBAAAAbs1msyk6OlrJycny9fVVSEiIIiMjeZotAAAAAAAAAABACTp//rxGjRqlevXqac+ePVq2bJlSU1PVv39/eXhw65mz2O12ORwO5eTkmE4B4MYcDodefvlltWjRQr6+vjp58qQiIiJMZ7mNxx9/XP7+/ho9erTpFABwOdzf8ft5enpq1KhRSktL01133aX77rtPvXr10rlz50ynAcA1nHECAACA02zcuFHt27dX48aNdfjwYQaAACi3nn76aVWtWlUTJkwwnYLfyWq1atSoUcrIyFDXrl01YMAAtWvXTsnJyabTAAAAALcXGBio+Ph4xcbGKi4uTv7+/oqJiVFxcbHpNAAAAAAAAAAAgDIrOztb48ePV506dbR582YtXLhQp06d0tChQ2W1Wk3nuZ1q1apJEsOOABjz73//W926ddO4ceM0YcIE7d+/X7fffrvpLLditVq1ZMkSxcXFaevWraZzAMDl+Pj4mE4oU2rWrKl33nlHu3fvVkpKiurXr68FCxaosLDQdBoAMOwIAAAApc/hcOiFF15Qnz599Mgjj2jbtm2qUqWK6SwAKBUffPCB1q5dq4ULF6pixYqmc/AHVa1aVcuXL1dSUpIKCwvVvHlzPfbYY8rOzjadBgAAALi9iIgIpaenKzIyUlFRUQoODlZCQoLpLAAAAAAAAAAAgDLlwoULmjx5svz8/LR69WrNmjVLGRkZeuyxx+Tt7W06z23Z7XZJUlZWluESAO4oLi5OjRo1Ulpamvbv36/nn39enp6eprPcUtu2bdWvXz+NHTtWly5dMp0DAC7jhx9+YCjrn9S5c2d9/PHHGjdunCZNmqRmzZrp8OHDprMAuDmGHQEAAKBUXb16VYMGDdL06dO1dOlSLVq0iJPeAMqtwsJCPfnkk+ratavCw8NN5+AGNGnSRIcPH9aqVav07rvvql69elq6dCkT7AEAAADDbDaboqOjlZycLF9fX4WEhCgyMpIBpQAAAAAAAAAAAL8hLy9PM2bMkJ+fn5YuXapJkyYpMzNTUVFRqlSpkuk8t/fTsCOuewFwpqtXr2rs2LHq2rWr2rdvr5MnT6p169ams9ze/PnzlZOTo9mzZ5tOAQCX4XA4TCeUaRUrVtTUqVP10UcfqVq1amrbtq2GDx+ub7/91nQaADfFsCMAAACUmn//+9+6++67tX37du3YsUOPPvqo6SQAKFWLFy/W6dOntXDhQtMpKAEWi0UDBgzQZ599puHDh2vMmDFq2rSpPvjgA9NpAAAAgNsLDAxUfHy8YmNjFRcXJ39/f8XExKi4uNh0GgAAAAAAAAAAgEu5fPmy5s2bJz8/P82dO1ejR4/WmTNnNGHCBNlsNtN5+B9eXl665ZZblJOTYzoFgJtIS0tTixYttGLFCq1cuVJr167VzTffbDoLkmrUqKHnn39ec+fOVWZmpukcAHAZPj4+phPKvHr16mnPnj16++23tX37dt1xxx1atWoVw6QAOB3DjgAAAFAqUlNT1bJlS33zzTc6cuSIunTpYjoJAErV119/ralTp2r8+PGqW7eu6RyUIJvNpjlz5ig1NVW33XabOnTooIiICJ09e9Z0GgAAAOD2IiIilJ6ersjISEVFRSk4OFgJCQmmswAAAAAAAAAAAIzLz8/X4sWLVadOHU2dOlXDhg3TmTNnNHXqVIZZuCi73a6srCzTGQDcwGuvvabmzZurQoUKSk5O1qBBg0wn4T+MGjVKdevW1ejRo02nAIBxP/zwgyTJarUaLik/+vbtq7S0NPXr10/Dhg1TaGioUlNTTWcBcCMMOwIAAECJ27Vrl1q3bq3bbrtNCQkJCggIMJ0EAKXuqaee0l/+8hdNmDDBdApKSd26dbVz507t2LFDJ06cUEBAgGbMmKHLly+bTgMAAADcms1mU3R0tJKTk+Xr66uQkBBFRkYqOzvbdBoAAAAAAAAAAIDTFRYWavny5apXr56efvpp9enTR5mZmZo9e7bsdrvpPPwKu93ONS4ApSonJ0c9evTQ448/rtGjR+vQoUOqU6eO6Sxch9Vq1csvv6ydO3dq27ZtpnMAwCiHw2E6oVy6+eab9fLLLysxMVGXL19W06ZNNWHCBF26dMl0GgA3wLAjAAAAlKhXXnlF3bt3V48ePbR3715VrVrVdBIAlLqDBw8qNjZWL730kipXrmw6B6Wsa9euSk1N1fPPP685c+YoMDBQW7ZsMZ0FAAAAuL3AwEDFx8crNjZWcXFx8vf3V0xMjIqLi02nAQAAAAAAAAAAlLri4mKtWbNGAQEBGjlypMLCwpSRkaGFCxeqevXqpvPwO1SrVk05OTmmMwCUU/v27VOjRo107NgxxcfHa9asWfLy8jKdhV/RoUMH9evXT6NHj9aVK1dM5wCAcT4+PqYTyqVmzZopMTFRCxYs0GuvvabAwEAG7QEodQw7AgAAQIkoLCy8Nt1/xowZevPNN+Xt7W06CwBKXWFhoUaOHKl77rlHDzzwgOkcOIm3t7eeeeYZffbZZwoJCVHPnj3VuXNnffrpp6bTAAAAALcXERGh9PR0RUZGKioqSsHBwUpISDCdBQAAAAAAAAAAUCocDoc2bNigBg0a6OGHH1abNm2Unp6uV199VbfddpvpPPwBdrtdWVlZpjMAlDMFBQV69tln1blzZ7Vo0UIpKSlq37696Sz8TtHR0crKytKcOXNMpwCAMT/88IMkyWq1Gi4pvzw8PPTEE08oLS1Nbdq0UXh4uB544AGdPXvWdBqAcophRwAAALhh33//vbp166bVq1dr48aNmjBhgukkAHCapUuX6tSpU3r55ZdNp8CAmjVr6q233tKHH36onJwcNWrUSGPHjtWFCxdMpwEAAABuzWazKTo6WsnJyfL19VVISIgiIyOVnZ1tOg0AAAAAAAAAAKDEbNu2TU2aNFHfvn3VqFEjffLJJ1q5cqX8/PxMp+FPsNvtXM8CUKJOnz6tkJAQvfzyy4qJidGmTZv0l7/8xXQW/oBatWpp6tSpmj17tv75z3+azgEAIxwOh+kEt1GjRg299dZb2rt3r9LS0hQUFKTo6GgVFhaaTgNQzjDsCAAAADckMzNTrVq1Umpqqvbv368HH3zQdBIAOM3XX3+t559/XmPHjlW9evVM58CgVq1aKSkpSUuXLtWaNWvk7++vN954Q8XFxabTAAAAALcWGBio+Ph4xcbGKi4uTv7+/oqJieFYHQAAAAAAAAAAlGl79uxRixYtdP/998vPz08nT57U2rVrdccdd5hOww2oVq2acnJyTGcAKCdWrlypJk2aqLCwUMePH9fw4cNNJ+FPGjVqlP72t78pKirKdAoAGOXj42M6wW107NhRH3/8scaPH6+pU6eqSZMmOnTokOksAOUIw44AAADwpx06dEgtW7ZU5cqVdfToUTVr1sx0EgA41YQJE3TTTTfpueeeM50CF+Dh4aFHHnlEGRkZ6tu3r0aMGKEWLVooISHBdBoAAADg9iIiIpSenq7IyEhFRUUpODiYY3UAAAAAAAAAAFDmHDx4UO3atVOXLl1kt9t19OhRbdmyRQ0bNjSdhhJgt9uVlZVlOgNAGXfhwgX169dPDz/8sEaMGKEjR44oICDAdBZugJeXl5YuXar33ntPO3bsMJ0DAE6Xm5srSbJarYZL3Iu3t7emTJmijz/+WLfddpvatWunYcOGKTs723QagHKAYUcAAAD4U1atWqVOnTqpXbt22r9/v/7617+aTgIAp/rwww+1evVqLViwQJUrVzadAxfi6+url19+WSkpKbLZbGrdurWGDBmi8+fPm04DAAAA3JrNZlN0dLSSk5Pl6+urkJAQRUZGsvgCAAAAAAAAAAC4vKNHj6pLly5q166drFarDh06pJ07d6p58+am01CC7Ha7cnNzdfXqVdMpAMqoDz/8UI0bN9YHH3ygXbt2ad68eapQoYLpLJSADh06qE+fPhozZoyuXLliOgcAnKq4uNh0glurU6eOdu3apXXr1ikuLk7169fX66+/LofDYToNQBnGsCMAAAD8IQ6HQxMnTtSQIUM0duxYbdy4UT4+PqazAMCpioqKNHLkSHXu3Fk9e/Y0nQMXFRgYqPfff18bNmzQ+++/L39/f82fP1/5+fmm0wAAAAC3FhgYqPj4eMXGxiouLk7+/v6KiUsarx0AACAASURBVIlhUQwAAAAAAAAAAHA5KSkpCg8PV4sWLXTx4kXt3btX+/btU0hIiOk0lIJq1apJknJycgyXAChrCgsLNXXqVIWGhqpBgwb66KOPdM8995jOQglbsGCBzp8/r7lz55pOAQAjuIfRrN69eys9PV0PPfSQHn30UbVt21Yff/yx6SwAZRTDjgAAAPC7Xbx4Ub169dKCBQv05ptvatasWbJYLKazAMDpYmJilJaWpkWLFplOQRnQs2dPpaena9y4cZo8ebIaNmyouLg401kAAACA24uIiFB6eroiIyMVFRWl4OBgJSQkmM4CAAAAAAAAAABQWlqa+vTpoyZNmuirr77S9u3b9eGHH6pjx46m01CK7Ha7JCkrK8twCYCy5PPPP1f79u01Z84cLVy4UNu2bdOtt95qOguloFatWpo0aZJmz56tzz//3HQOADhNbm6uJMlqtRouQZUqVbRw4UIdO3ZMBQUFatq0qZ5++mnl5eWZTgNQxjDsCAAAAL/LV199pdDQUB04cEB79+7VkCFDTCcBgBFZWVmaPHmyxowZo4CAANM5KCMqVaqkqVOnKj09XQ0aNFBYWJjCw8N1+vRp02kAAACAW7PZbIqOjlZycrJ8fX0VEhKiyMhIZWdnm04DAAAAAAAAAABuKDMzU4MGDVKDBg2UlpamjRs36tixY+rWrZvpNDjBT8OOuFYF4Pd655131LhxY124cEFHjx7VyJEjeaB1OTdu3DjVrl1bY8aMMZ0CAE5TXFxsOgH/oXHjxjpy5IheeeUVLV++XEFBQdq6davpLABlCMOOAAAA8JuOHz+uu+66S5cuXVJCQoLatGljOgkAjHnmmWdks9k0adIk0ykog2rXrq1NmzZp3759yszMVFBQkCZNmsQUewAAAMCwwMBAxcfHKzY2VnFxcfL391dMTAwLZQAAAAAAAAAAgFOcPXtWw4cPV0BAgBITE7VmzRqlpKSoR48eDK1wI3a7XZ6ensrJyTGdAsDF5ebmavDgwerfv78eeughJSUlqWHDhqaz4AReXl5atGiRtm7dqri4ONM5AOBUPj4+phPwf3h4eGjEiBE6deqUQkND1aNHD3Xv3l2ff/656TQAZQDDjgAAAPCrtmzZotDQUAUFBenIkSOqU6eO6SQAMCYhIUErV67UggULZLPZTOegDOvQoYNSUlI0d+5cLV26VHfccYfWrl0rh8NhOg0AAABwaxEREUpPT1dkZKSioqIUHByshIQE01kAAAAAAAAAAKCcOn/+vEaNGqV69eppz549WrZsmVJTU9W/f395eHDbl7uxWCz6y1/+oqysLNMpAFzY0aNH1bRpU+3atUvvvvuulixZoooVK5rOghN16dJFvXv31qhRo3T16lXTOQBQ6nJzcyVJVqvVcAmup1q1alq9erX27dun06dPKygoSLNnz1Z+fr7pNAAujLNeAAAA+K9mz56tXr16aeDAgdqxY4duvvlm00kAYExRUZGeeOIJ3X333erdu7fpHJQDVqtVo0aNUkZGhrp27aoBAwaoXbt2Sk5ONp0GAAAAuDWbzabo6GglJyfL19dXISEhioyMVHZ2tuk0AAAAAAAAAABQTmRnZ2v8+PGqU6eONm/erIULF+rUqVMaOnQoN/C6ObvdznUpANdVXFysF198UW3atNHf/vY3paSkqHv37qazYMi8efP01VdfacGCBaZTAKDUFRcXm07A79C+fXulpKRo0qRJmj59upo0aaIDBw6YzgLgohh2BAAAgF/Iz8/X0KFD9dxzz2nRokWKiYnhwikAt7ds2TJ9/PHHeuWVV0ynoJypWrWqli9frqSkJBUWFqp58+Z67LHHWLACAAAAGBYYGKj4+HjFxsYqLi5O/v7+iomJYfEMAAAAAAAAAAD40y5cuKDJkyfLz89Pq1ev1qxZs5SRkaHHHntM3t7epvPgAqpVq6acnBzTGQBczLlz59SxY0dNnTpVs2bN0u7du1WzZk3TWTCodu3aeu655zRjxgydPXvWdA4AOIWPj4/pBPwGb29vTZw4UampqfLz81P79u01ePBgZWVlmU4D4GIYdgQAAICfyc7OVqdOnbR582Zt27ZNI0eONJ0EAMZlZWXpueeeU1RUlAICAkznoJxq0qSJDh8+rFWrVundd99VvXr1tHTpUhUWFppOAwAAANxaRESE0tPTFRkZqaioKAUHByshIcF0FgAAAAAAAAAAKEPy8vI0Y8YM+fn5aenSpZo0aZIyMzMVFRWlSpUqmc6DC7Hb7dwIDOBnNm/erMaNG+v8+fM6fPiwnnrqKVksFtNZcAFjxoxRrVq1NHbsWNMpAFCqcnNzJUlWq9VwCX4vPz8/bd++XRs3btS+ffsUEBCgZcuW8aBBANcw7AgAAADXpKenq2XLljp37pwOHz6ssLAw00kA4BImTpyoSpUqacqUKaZTUM5ZLBYNGDBAn332mYYPH64xY8aoadOm+uCDD0ynAQAAAG7NZrMpOjpaycnJ8vX1VUhIiCIjI5WdnW06DQAAAAAAAAAAuLDLly9r3rx58vPz09y5czV69GidOXNGEyZMkM1mM50HF2S327kGBUCSdOnSJY0YMUI9e/bUAw88oOPHj6tZs2ams+BCKlSooFdeeUWbNm3S7t27TecAQKlhQE7Z1aNHD6WlpWnIkCF64okn1KZNG6WkpJjOAuACGHYEAAAASdLu3bvVunVrVa9eXQkJCQoKCjKdBAAuITExUW+88Ybmzp3L4hI4jc1m05w5c5SamqpatWqpQ4cOioiI0NmzZ02nAQAAAG4tMDBQ8fHxio2NVVxcnPz9/RUTE8OCGgAAAAAAAAAA8DP5+flavHix6tSpo6lTp2rYsGE6c+aMpk6dqptvvtl0HlxYtWrVlJOTYzoDgGHJyclq1qyZNmzYoI0bN2rFihXy8fExnQUX1KVLFz3wwAMaPXq0rl69ajoHAEoN/x8su2w2m+bPn6/jx4/LYrGoefPmGjt2rPLy8kynATCIYUcAAADQq6++qm7duqlbt27at2+fqlWrZjoJAFxCcXGxRo4cqdDQUPXr1890DtxQ3bp1tWvXLm3fvl0nTpxQQECAZsyYocuXL5tOAwAAANxaRESE0tPTFRkZqaioKAUHByshIcF0FgAAAAAAAAAAMKywsFDLly9XvXr19PTTT6tPnz7KzMzU7NmzZbfbTeehDLDb7crKyjKdAcAQh8OhBQsWqFWrVqpevbpOnjypnj17ms6Ci1u0aJHOnj2rl156yXQKAJSK3NxcWa1W0xm4QXfeeacOHTqkpUuXatWqVapfv742btxoOguAIQw7AgAAcGNFRUUaPXq0Hn/8cU2ZMkWrV69WhQoVTGcBgMtYvny5UlJStHjxYtMpcHPdunVTamqqpkyZojlz5igwMFBbtmwxnQUAAAC4NZvNpujoaCUnJ8vX11chISGKjIxUdna26TQAAAAAAAAAAOBkxcXFWrNmjQICAjRy5EiFhYUpIyNDCxcuVPXq1U3noQyx2+1cbwLc1Ndff62wsDA988wzmjx5suLj41W7dm3TWSgDateurWeffVYzZ87UuXPnTOcAQIkrLi42nYASYrFY9Mgjj+jUqVPq2LGj+vTpo27duunMmTOm0wA4GcOOAAAA3FRubq66d++u5cuXa/369Zo8ebIsFovpLABwGTk5OZo0aZJGjRqloKAg0zmAvL29NWHCBH322Wdq3bq1evbsqc6dO+vTTz81nQYAAAC4tcDAQMXHxys2NlZxcXHy9/dXTEwMi2wAAAAAAAAAAHADDodDGzZsUIMGDfTwww+rTZs2Sk9P16uvvqrbbrvNdB7KoGrVqunKlSu6ePGi6RQATrRjxw41atRIGRkZOnTokCZNmiRPT0/TWShDxo8fr5o1a2rs2LGmUwCgVPj4+JhOQAmqWrWqVq5cqf379+uLL75QgwYNNHPmTOXn55tOA+AkDDsCAABwQ//85z8VEhKikydP6oMPPlCvXr1MJwGAy5k4caIqVKigKVOmmE4BfqZmzZp6++23dejQIeXk5KhRo0YaO3asLly4YDoNAAAAcGsRERFKT09XZGSkoqKiFBwcrISEBNNZAAAAAAAAAACglGzbtk1NmjRR37591ahRI33yySdauXKl/Pz8TKehDLPb7ZKkrKwswyUAnOHKlSsaNWqUunfvri5duig5OVktWrQwnYUyqEKFCnrppZe0YcMGxcfHm84BgBKVm5srq9VqOgOloG3btkpOTtbzzz+vWbNmqVGjRtq3b5/pLABOwLAjAAAAN3PkyBG1bNlSnp6eOnr0qO666y7TSQDgcpKSkrRixQrNnTtXN910k+kc4Lpat26tpKQkLVmyRGvWrJG/v7/eeOMNFRcXm04DAAAA3JbNZlN0dLSSk5Pl6+urkJAQRUZGKjs723QaAAAAAAAAAAAoIXv27FGLFi10//33y8/PTydPntTatWt1xx13mE5DOfDTsCOuLwHlX2pqqu666y6tWrVKa9as0Zo1a1i3jBvSrVs3PfDAAxo5cqQKCgpM5wBAieEeifLNy8tLzzzzjD799FPVq1dPnTp10sCBA/XNN9+YTgNQihh2BAAA4Ebefvtt3X333WrRooUOHjyo2267zXQSALic4uJiPfHEE2rTpo369etnOgf4VR4eHho+fLgyMjIUERGhESNGqEWLFkpISDCdBgAAALi1wMBAxcfHKzY2VnFxcfL391dMTAwLbwAAAAAAAAAAKMMOHjyodu3aqUuXLrLb7Tp69Ki2bNmihg0bmk5DOVKtWjVJUk5OjuESAKXF4XBo6dKlCg4Ols1m08mTJ/XQQw+ZzkI5sWDBAn3++edauHCh6RQAKFE+Pj6mE1DKbr/9dr333nvaunWrDhw4oICAAL366qusuQPKKYYdAQAAuAGHw6EpU6Zo4MCBevLJJ7V161bZbDbTWQBg3L/+9a9fvPbGG2/oxIkTWrJkiSwWi4Eq4I/z9fXV4sWLdfLkSdlsNrVu3VpDhgzR+fPnTacBAAAAbi0iIkLp6emKjIxUVFSUgoODGU4KAAAAAAAAAEAZc/ToUXXp0kXt2rWT1WrVoUOHtHPnTjVv3tx0GsqhKlWqyNvbW1lZWaZTAJSCrKwsPfDAAxo1apTGjRunAwcOyM/Pz3QWyhE/Pz9NnDhR06dP15dffvmz9/Lz8/XNN98YKgOAPy83N1dWq9V0BpwkPDxcqampGj58uJ588km1atVKJ06cMJ0FoIQx7AgAAKCcu3z5svr166fZs2dr2bJlio6OlocHh4EAsG3bNtWuXVvh4eE6e/aspB+fhDRx4kQ98cQTatCggeFC4I8LCgrS+++/r/Xr1+v999+Xv7+/5s+fr/z8fNNpAAAAbuedd95R3bp11b59+2tft9xyi6Kjo69937BhQ40YMcJ0KkqZzWZTdHS0kpOT5evrq5CQEEVGRio7O9t0GgAAAAAAAAAA+BUpKSkKDw9XixYtdPHiRe3du1f79u1TSEiI6TSUc3a7nWtJQDm0d+9eNWrUSCdPntS+ffv0wgsvMLgBpWL8+PG69dZbNX78+GuvxcXFqUKFCqpRo4aKiooM1gHAH1dcXGw6AU5ms9k0Z84cJScny9vbWy1atNDo0aP1ww8/mE4DUEK4yx0AAKAc+/rrr9W+fXvt2bNHe/bsUWRkpOkkAHAZSUlJkn68cFOvXj3NmDFDEydOlKenp6ZPn264DrgxvXr1Unp6usaOHavJkyerYcOGiouLM50FAADgVtLS0pSZman9+/df+/ruu++UkpJy7ftPPvlEy5YtM50KJwkMDFR8fLxiY2MVFxcnf39/xcTEsBgHAAAAAAAAAAAXk5aWpj59+qhJkyb66quvtH37dn344Yfq2LGj6TS4iWrVqiknJ8d0BoASkp+fr/Hjx+uee+5RmzZtlJKSonbt2pnOQjlWsWJFLV68WGvXrtU777yj8PBwhYWFyWKxSJI+/fRTw4UA8Mf5+PiYToABDRo00IEDB7Rs2TLFxsaqfv36Wr9+veksACWAYUcAAADl1MmTJ9WiRQt99913SkhIUGhoqOkkAHApR44ckcViUUFBgfLz8zV16lStW7dOAwcO1E033WQ6D7hhlSpV0rRp05Senq6goCCFhYUpPDxcp0+fNp0GAADgFvr37/+b23h5eWnatGlOqIEriYiIUHp6uiIjIxUVFaXg4GAlJCSYzgIAAAAAAAAAwO1lZmZq0KBBatCggdLS0rRx40YdO3ZM3bp1M50GN2O325WVlWU6A0AJOHXqlFq3bq1XX31Vy5Yt0/r16+Xr62s6C26gY8eOatasmQYOHHjtgakOh0Oenp7XHhoMAGVFbm6urFar6QwYYrFYNHToUKWlpSksLEx9+/bVPffcw70xQBnHsCMAAIByaNu2bWrbtq3q1aunxMRE1atXz3QSALicY8eOyeFwXPu+qKhIubm5mjt3ru677z6dOXPGYB1QcmrXrq3NmzcrPj5emZmZCgoK0qRJk5SXl3fd7R0Oh0JDQzV16lTnhgIAAJQzd9xxh4KCgq49Fe96CgoKftdQJJQ/NptN0dHRSk5Olq+vr0JCQhQZGans7GzTaQAAAAAAAAAAlBtnzpzRiRMnfnO7s2fPavjw4QoICFBiYqLWrFmjlJQU9ejR41ev9QClxW63c90IKAdef/11NWvWTJJ0/PhxDRs2zHAR3MWOHTsUEBCgkydPqrCwUAUFBdfe8/Dw0LFjxwzWAcAfV1xcbDoBLqBq1apasWKFDh48qPPnz+vOO+/U9OnTdfXq1etu/+ijj8pisejcuXNOLgXwezDsCAAAoJyZN2+eHnzwQfXt21e7du3SLbfcYjoJAFzO559/rgsXLvzi9Z9OgO7evVt16tTRjBkznJ0GlJq7775bKSkpio6O1tKlS3XHHXdo7dq1Pxv6JUmrV6/WgQMHNG3aNK1evdpQLQAAQPkwePBgeXp6Xvc9i8WiJk2aqG7duk6ugisJDAxUfHy8YmNjFRcXJ39/f8XExLBABwAAAAAAAACAG3T69GnVqVNHzZo1u+5aMUk6f/68Ro0apXr16mnPnj1atmyZUlNT1b9/f3l4cMsVzKlWrZpycnJMZwD4k7777jv17t1bw4cP1+OPP64jR47I39/fdBbcwIULF3TXXXfpvvvu07/+9S8VFRX9YpuCggIdPnzYQB0A3BgfHx/TCXARISEhOnHihKZPn665c+fqzjvv1N69e3+2zUcffaTXXntNktS1a1ddunTJRCqAX8GZNwAAgHKioKBAjzzyiCZMmKC5c+dq+fLl8vLyMp0FAC4pKSnpV5+49dPTKyZPnnzdizxAWWW1WjV69GhlZGQoLCxMAwYMULt27ZScnCxJ+uGHHzRu3Lhrfx/Dhg3Tvn37TCYDAACUaX379v2vnyk8PT01ePBgJxfBVUVERCg9PV2RkZGKiopScHCwEhISTGcBAAAAAAAAAFAmnTt3TqGhofL09JTFYtH8+fN/9n52drbGjx+vOnXqaPPmzVq4cKFOnTqloUOHymq1GqoG/pfdbldWVpbpDAB/wv79+9W4cWMdPnxY//jHPxQdHc19HXCajz76SMeOHZPFYvnVhyx9+umnys/Pd2IZANyY3NxcPqvhZ6xWq5566imlpqYqMDBQnTt3Vv/+/XX+/Hk5HA498sgj1/7NpKWlaejQob94UDgAsxh2BAAAUA58++23uvfee/XOO+9oy5YtGjNmjOkkAHBpSUlJ8vb2/q/vW61W3XnnnTp37pw8PT2dWAY4R9WqVbVixQodO3ZMhYWFat68uR577DE9++yz+v7776+dxC0uLlbPnj11+vRpw8UAAABl0//7f/9PrVu3vu6Tf4uKitS7d28DVXBVNptN0dHRSk5Olq+vr0JCQhQZGans7GzTaQAAAAAAAAAAlBlZWVlq166dsrKyVFRUJIfDofnz5ys7O1sXLlzQ5MmT5efnp9WrV2vWrFnKyMjQY4899qvryQBns9vtXCMCypjCwkI999xz6tixoxo3bqyUlBR16tTJdBbcTLt27bRjxw5VqlTpV4eCFBQU6OOPP3ZiGQDcmF8b4Ab3Vrt2bW3ZskXbtm3TkSNHFBgYqNGjRyspKUmFhYWSfjxO27Bhg+bMmWO4FsD/xbAjAACAMi4jI0MtW7bU6dOn9eGHH6p79+6mkwDA5R05ckRXr1697nseHh66//77deTIEdWqVcvJZYBzNW3aVIcPH9bKlSu1adMmvfrqq9dO6Eo/XhS4ePGiOnXqpG+//dZgKQAAQNk1YMAAWSyWn73m4eGhtm3b6q9//auhKriywMBAxcfHKzY2VnFxcfL391dMTAyLdgAAAAAAAAAA+A0XLlxQaGiozp07p4KCgmuvFxYWqk+fPvLz89PSpUs1adIkZWZmKioqSpUqVTJYDFxftWrVlJOTYzoDwO905swZtW3bVgsWLNDixYv17rvvqmrVqqaz4Ka6du2qo0ePqmbNmvLy8rruNlarVceOHXNyGQDcGB8fH9MJcGH33XefPv30Uw0ePFgrV678xVo7h8OhSZMmaefOnYYKAfwnhh0BAACUYfv27VPLli11yy23KDExUXfeeafpJABweQ6HQ8ePH//F6xaLRRaLRc8995w2bNigypUrG6gDnM9isWjgwIFq0KCBPD09f/F+QUGBvvrqKz344IPKz883UAgAAFC29erV6xevWSwWDRo0yEANypKIiAilp6crMjJSUVFRCg4OVkJCguksAAAAAAAAAABcUl5enjp27KjTp0//bNCR9OP6l4MHD2rYsGE6c+aMJkyYIJvNZqgU+G12u12FhYX67rvvTKcA+A1vvfWWmjRpokuXLunYsWN67LHHTCcBCgoK0okTJ9S8efPrrg22WCxKSkoyUAYAf05ubq6sVqvpDLi4SpUq6cKFC7py5cp/3aZPnz46deqUE6sA/DcMOwIAACijVqxYoXvvvVddunTR/v37VaNGDdNJAFAmZGRk6OLFiz97zdPTU15eXlq7dq2mTZsmi8ViqA4wY9u2bXr//fd/sdDrJwUFBTp8+LCGDx/u5DIAAICyr2rVqurcufPPFo9ZLBb17NnTYBXKCpvNpujoaCUnJ8vX11chISGKjIxUdna26TQAAAAAAAAAAFzGpUuX1K1bN3300Uf/df2LxWLR1atXdfPNNzu5Dvjj7Ha7JHFNCHBhP/zwgwYMGKBBgwZpyJAhSkxMVFBQkOks4JqqVavqgw8+0MCBA3+xNv6ndcEAUFYUFxebTkAZcODAAa1evfq/nhcoLi5Wfn6+wsLC9P333zu5DsB/YoQdAABAGVNUVKQJEyZo/vz5eu655xjK4QI+//xzHTt27GevVa9eXSkpKfLy8rr2Wq1atdS6dWtn5wH4D8eOHZOHh8e1k51eXl7y9fXVjh07FBwcbLgOcL6rV69q1KhRP/u7uJ7CwkKtXr1aAQEBmjBhghMLAQAAyr6BAwdq9+7dkiSr1ap77rlHvr6+hqtQlgQGBio+Pl7r1q3TuHHjtHnzZs2cOVMjRoyQhwfPtwEAAAAAAAAAuK/8/Hz16tVLhw8fVmFh4X/drqCgQK+99prGjx+v2rVrO7EQ+H0cDodycnKUnZ2tL774QpK0atUqValSRVlZWcrMzNRNN92kVatWGS4FcOTIEQ0YMEB5eXnasWOHwsLCTCcB1+Xt7a0333xTQUFBeuaZZyT978CQzz77TJcuXVLlypVNJgLAL1y4cEGvv/66bDbbtXsmv/zyS125ckUbNmyQh4eHbr75ZlWoUEFt27Y1XAtXUVBQoH79+snDw0NFRUW/ut25c+fUp08f7dy582cPsQTgXBaHw+EwHQEAAID/dfnyZVWqVOm67+Xl5al///7as2eP3nzzTfXt29fJdbieJ598Uq+88srv2pbDb8C8MWPGaOnSpcrPz5fValVgYKB27Nih2267zXQaYMRrr72mRx999Hdvb7FYtGnTJj344IOlWAUAAFC+XLx4UXa7XVevXpXFYtHatWsVERFhOgtlVF5enqZPn65FixapQYMGWrJkiVq2bGk6CwAAAAAAAAAApysqKlLfvn21devWXx109BOr1ap+/fpp9erVTqgDfr/58+frqaee+sXrnp6eslqtcjgcys/Pl8RaZMCkoqIivfjii5o2bZo6deqkN998UzVq1DCdBfwuO3bsUO/evVVQUHDtuOnw4cNq1aqV4TIA+LmtW7deu1fBy8tL0o8Pbr7ecfAXX3zBMFtIkg4ePKh27dpJ+vFz1K8NPPppm7Fjxyo6OtoZeQB+aSSP+QQAAHAhV65cUeXKlXX77bdfuyD1k7Nnz6pt27ZKTEzUvn37GHTkQn7Pkxi8vLw0ePBgJ9QA+C1HjhxRfn6+PDw81L17dx05coRBR3BrYWFhGjNmjDp06KAqVapI+nGgUYUKFa49CeE/9evXT4mJic7MBAAAKNN8fHwUHh4uSapYsaK6d+9uuAhlmc1mU3R0tJKTk+Xr66uQkBBFRkYqOzvbdBoAAAAAAAAAAE7jcDj0yCOPaMuWLb856MhqtapChQoqLCzUmjVrfvOmR8DZKleufN3Xi4qKdPXqVeXn58vb21tRUVFOLgPcx/fff68lS5bo4sWL133/7NmzuvvuuzVjxgxFR0dr586dDDpCmdKtWzcdPXpUNWrUuDY85NixY4arAOCXOnbseG0/VVBQoIKCgusOOrr55pu5FwjXtGnTRgkJCXrppZfUu3dv/fWvf732XoUKFX6xfVFRkebOnavY2FhnZgL4PywOxjkDAAC4jBdeeEFTpkyRJA0ePFgrV66UJB09elT333+/br31Vm3btk233367wUr8p4KCAt166636/vvvf3W73bt3q3Pnzk6qAnA9RUVFslqtkqQpU6Zo6tSp/3WYC+CuvvjiC504cULHjx9XUlKSkpKSlJOTajjxhwAAIABJREFUI0ny9vZWYWGhiouLJUmnT59WnTp1TOYCAACUGe+9957uv/9+tW3bVgcOHDCdg3Jk3bp1GjdunC5duqSZM2dqxIgR8vD45TNvsrKy1LVrV82bN0+hoaEGSgEAAAAAAAAAKDlhYWGKi4u79r2Xl5csFsvPHjZqt9tVr1491a9fX3Xr1lXdunXVrFkz1rvA5eTl5almzZrKy8v71e22bdum++67z0lVgHt56KGHFBsbq2HDhmnFihU/e2/Dhg0aMWKEatSoobVr16pRo0aGKoEbl5WVpfDwcCUkJKhOnTo6ffq06SQA+IXw8HDt3Lnzvw6q9fLy0lNPPaVZs2Y5uQxlyTfffKPExEQlJibq4MGDSkpK0uXLl+Xp6SmLxXJtcHJ8fLzuvvtuw7WA2xnJsCMAAAAXcfbsWfn7++vq1auSJIvFolmzZunvf/+7hgwZovbt22vdunWqUqWK4VJcz+OPP64VK1aooKDguu/b7XZ988038vT0dHIZfs1XX32l7du3a+/e3UpJSdL58/9Wbu5l01mA01WpUkk1a1ZTo0bN1alTF3Xv3l01a9Y0nfWnXPu73r1bKUlJOv/vfyv3Mn/XACBJHhaLbqlSRX/381NwSIjuvfdede7cWRUrVjSdBrg1PpcA5UfFit76y19uUlBQQ7Vt20FhYWFq3ry5U352Xl6epk+frkWLFqlBgwZasmSJWrZs+bNtBg8erNWrV8vHx0cnT55U3bp1ndIGAAAAAAAAlAbOrwNAyTB5fQM/N378eC1atOi/rkX29PTUd999x1pyoBSsW7dOffv2vfb9xo0b1bNnT+Xl5SkqKkqvv/66RowYoQULFqhy5coGS6/v8uXL/5+9cw+uo7jz/ffohdnElllAmCRlNoTCoSjKJvEam1u8TMKCydGyyQVsVRybvbYjQ5wiIMIjUpbFYkNAvhAW1kTyhgRjS7v23iokHJIKEjgJyCYEpNQmjhyCLScEpED5HBO8YFnq+0dP68yZM6+ex3l+P1W/mjMz3dO/7unT049fd+PZZ5/Fj370I/zihRfw+oEDOPzuu5ji1GFCCLFl5okn4vSGBsxfuBCfuaK050+UK1u3bsXq1aunN2m247e//S3mzZuXR62IGdY/CCldimReCRc7IoQQQggpFr7whS+gr68va4AqkUjg9NNPx/XXX48HHniAC+UUMT//+c9x0UUX2d6rq6vDl7/8ZTz88MN51oo4MTQ0hLvvbsPTT/8Qs2ZV47LLpvCpT01izhxg1qxCa0dI/jlyBHjzTeDVV6sxMJDAu+9O4XOfW4a7796IBQsWFFo9XwwNDeHutjY8/cMfYlZ1NS6bmsKnJicxBwD/1vHwLoATANQVWhFCiG8mAaQA/B7A3tpaDE5OYtaHPoR1N92E22+/HbNnzy6whoRUFmyXEFJ+vP8+8M47wG9+Azz3XB1ee+0Yzjvvk7jjjjasWLECiUQidh1+85vfYMOGDXj++edxww034L777sMpp5yCPXv24MILL4QQArW1tfjEJz6BPXv2oL6+PnadCCGEEEIIIYQQQgiJEvavE0IUY2PAX/81UFtbaE1Km2IY3yCSQ4cO4cwzz8Tk5KTt/UWLFmHv3r151oqQ8ueNN97AOeecg7/85S8QQiCRSODDH/4wenp68LWvfQ3vvPMOurq68A//8A+FVjWHVCqFb3/72+h89FEcee89LKmuxgUTE/gEgNkAOPuEEELsOQLgTQCvVldjIJHAu1NT+NyyZbh7Y+nMnyh30uk0Tj31VNuFQKuqqnD++efj5ZdfLoBmpNzqH2rp9BMLqgUh+aVI5pVwsSNCCCGEkGLgJz/5Ca644oqc64lEAnV1ddizZw87S4ocIQQ++tGP4s0337S9/+KLL2LJkiV51opYefvtt/FP//RNdHZ+F5/+dBVuu+04Ghtp7ECImYkJoLcXeOCBGvzyl1NYt+7L+Od/vgennHJKoVWz5e2338Y/ffOb6Pzud/Hpqircdvw4GgHwb00IId6MA3gcQEdNDRIzZ+K+jg6sXr0aVVVVhVaNkLKG7RJCKodXXwUefjiBJ54AFi36NB555DF8+tOfzkvY//Ef/4Fbb70VR48excaNG7F582aMjIzg+PHjAIDa2lpcfvnlePrpp7nAOiGEEEIIIYQQQggpCdi/Tggh+aGQ4xsEuPbaa/HUU0/lTOquq6vDnXfeibvvvrswihFSpgghcNlll+HFF1/M+t/V1tZizpw5OOuss/DEE0/gYx/7WAG1zGVqagrf//73cUdLC8S776Ll+HH8I4BTC60YIYSUIBMAegE8UFODX05NYd2Xv4x/vqd4509UEldddRV+8pOf5CwGWl1djUceeQTNzc0F0qwyYf2DkPKlQPNKuNgRIYQQQkihmZiYwDnnnIODBw/a7sRRU1ODk08+GS+//HLRdZKTbL7+9a/jO9/5Do4dO5Z1/WMf+xgOHTrE3W0KzEsvvYS///tlSCSO4N57J7B6NcBXQogzQgDf/z7wjW/UQohZeOqpH2LRokWFViuLl156CX+/bBkSR47g3okJrAbAvzUhhOiTAvDNRAKbEwksvfRS/Of/+3+or68vtFqElCVslxBSmbz6KnDzzTX4+c8ncd9938Ztt92Wl3D/8pe/4J577sF3vvMdHD9+HFNTU1n3q6urcfPNN6OjoyMv+hBCCCGEEEIIIYQQEhT2rxNCSP4p1PhGpbNnzx7HzVV3796Niy++OM8aEVLePPjgg2hpackZSwWAqqoq3HPPPfjGN75RAM2cSafTuO7zn8fA889jvRC4RwjMLrRShBBSBggA3wfwjdpaiFmz8NQPi2/+RKXx+OOPY82aNTnf6draWoyNjeGkk04qkGaVB+sfhFQGeZ5XwsWOCCGEEEIKzaZNm3D77bfbLnSkqK2txXnnnYef/exn+Ku/+qs8akd0GBoawvnnn591rba2Fl//+tfR3t5eIK0IAOzYsQOrVn0RV145iR/8YBIzZxZaI0JKh3ffBVatqsaPflSNH/zgSVx77bWFVgmA8b/+4hdx5eQkfjA5Cf6tCSEkPEMA/r62FjM//nH0/ehH+PjHP15olQgpK9guIaSyEQL4t38Dbr65CqtXr8a//dtjqM3DlvN//vOf8fGPfxzvvfeeo5vvfe97uOGGG2LXhRBCCCGEEEIIIYSQILB/nRBCCkehxjcqnb/927/Fq6++mmVbPmPGDKTTadTV1RVQM0LKi//+7//Gpz71KUxMTDi6qaqqwosvvogLLrggj5o5c+DAASSvvBLvHjiApyYmsKDQChFCSBnyLoBV1dX4UXU1fvBk8cyfqEQOHz6MU089NateXFNTg2uuuQY7duwooGaVBesfhFQeeZpX8pWqOJ5KCCGEEEL88dZbb+Gb3/ym60JHADAxMYFXXnkFd955Z540I0FYsGABzjrrrKxrExMTuP766wukEQGAbdu24frrr8dXvnIMO3fS4IkQXWbOBHbunMRXvnIM119/PbZt21ZolTL/62PHsJMLHRFCSGQsALB3YgIfOnAAFy9ejD/+8Y+FVomQsoHtEkJIIgHcdBOwa9cUdux4AitWXId87Elz22234dixY65u1q1bh5/97Gex60IIIYQQQgghhBBCiC7sXyeEkMJSqPGNSue2227D1NTU9HlVVRUuvvhiLnRESIR88MEHuO467zItkUjg2muvxbvvvpsnzZz54x//iIsXL8aHDhzAXi40QAghsTETwM7JSXzlWPHMn6hUTjrpJFx66aWorq6evnb8+HGsXr26cEpVGKx/EFKZ5GteCRc7IoQQQggpIF//+tdddwJQu5/MnTsX7e3t2LhxY75UIwFZtWpV1q41n/zkJ3HeeecVUKPKZu/evViz5gbce6/A/fcDVWwBERKIqirg/vuBe+8VWLPmBuzdu7dguuzduxdrbrgB9wqB+8GODUIIiZo5AJ6fmMCZhw/j6s9+FkePHi20SoSUPGyXEELMXHEFsHv3cTz77C7cdVe8C5vv2bMHTzzxhGv/IwAIIdDY2IgDBw7Eqg8hhBBCCCGEEEIIITqwf50QQoqHfI5vEODzn/885syZM31eXV2NK664ooAaEVJ+tLW1Yf/+/Th+/Liru6mpKfzhD3/AV7/61TxpZs/Ro0dx9Wc/izMPH8bzExOY4+2FEEJICKoA3A/gXiGw5obCzp+odJYvX551fvLJJ+Pv/u7vCqRNZcH6ByGVTT7mlbDLnxBCCCGkQOzZswdPPvlkzmSjqqoqVFVV4cQTT0RTUxN2796NgwcP4hvf+AZmzZpVIG2JX5YvXz79Tmtra7Fq1aoCa1S5vPXWW0gmr8SqVZO40+fY+vAw0NUFNDbKHYna2oA9e/z7SySkNDbK8/37nf0ot1ZZvx7o6QHSaX8668QrCv3MEhSdZ/sJS7kZH8+koR/Wr5fuDx0KHhc30mn5LlV+Uuk+Pp7tLkxa9/Xpv4sw7/TOO4FVqyaRTF6Jt956Sy/gCHjrrbeQvPJKrJqchNffOmGI3TW3v7WdP8UhAD0A1pvcrTeuOf1lEy7SBsDpb+jmzyxW0jY6tgEYcAhHMQygy+Sn0Th3KSYChecUD7/pGKcOKs7jDv4A/XQKmuec4hsmL/kh3/kuLobhnl/M79At7cz0uTxTN81UejXCO+/ZuXX7r+jo5saJAHZOTODo669jVVOTz9AIIXb4bZc0NgKbNgEDA7n1RcX4uLy/aZN0b4du3V+5c2v3ONXRg9Rhg7RNdNDVy+2aTppYMbcB/OhbaHTaFV5u0+nsdnVjo3Mbt9Tcho2vmfnzge3bJ/DAA/djx44d/gILwBe/+EVfuytPTk7ivffew7Jly3DkyJHY9CGEEEIIIYQQQgghxC86dj9x9PUeOiT7+pRtiR+bHre+6bY277563X53ZZdi1rGtTY4luBG0r143vKC2UW7vJSodnGx4zORjzMUtvmHykh/yne/iwG3MIkjc9u+XcVH33fKI2SZs/XqZX/KlQ5DnWin28Q0C1NTU4JZbbkF1dTUAYGJiAp/5zGcKrBUh5cNzzz2Hjo4OTE5O2t6vqamZntOxaNEi3HvvvXjwwQfzrGU2q5qacPT117FzYgInOrhpBLAJ0m7PqZozbtzfZLi3Ix92kgmfEoV+Vsy2eG446eRm7+cWFz+2ikHiFiY8IHx6eNn/KvzGbdz0XD8ou1U1HcAt74SxdfWbTlGj8/9Q9rF+7E3L2a0dYfzfCWDV5CSSVxZm/gQBrrnmmunftbW1uOGGG1BTU1NAjSoHP/UPwL5cClI/MMO5O/o62rn3wstd2HpXVOyHTFulh9u8H79u/c4r0U37OJ9blvNKBCGEEEIIyTuTk5Ni/vz5oqamRgAQAERtba1IJBLiwgsvFI8//rh49913C60mCcj5558vAIhEIiEOHjxYaHUqllWrmsRFF9WJDz6AEMJbOjow/X+0SjIJMTRk76+z09kfIO/b+XPzo8IcG/Onu5vEpZ9sTgYTnWf7CcvsprVV/h4ZcfczMiLdNTeHT2M7SaXkO/Tzbv3kBbswhob038XoaPh3+sEHEBddVCdWrWoS+WZVU5O4qK5OfAAI4SHTcbK5lgRESsOfAES313sCxJDL89xkJKA/q55jhh5uOtrFu9MjjE6HtAoSnmd+N57r973kU4cg6RQ0zznF10v3UY20c9MlH/kuLhnziLOTrnb/XyVDHs/0k6eU25SLDta855a2TvnULKMa79FJ9gHiw7W14umnn857mU9IueC3XZL1TXGoo1vr9l73c75VNs+dLleSsg7rppudrq7lTERtEx3R1cvtmk6amMVcTwec25Jez8mX6LQr/Lhtbnb4dtm0a0rNbdj42smDD0LMmXOSSKfTIg5+/OMfi9WrV4tPfvKTorq6WgCyD1L9tkpNTY24+uqrxfHjx2PRhxBCCCGEEEIIIYQQv+jY/UTd19vd7TH+52BH5KeP2s6eJUi/+9iYs12KW7yD9tUHCc8rPk62UU7vJZ865GvMxS2+XrqPjvpPOzdd8pHv4hCvMQs/797peV5xckqD7u786KD7XDsp9vENIjl8+LA48cQTBQAxe/ZsMTU1VWiVCCkLDh8+LD7ykY/kjJnW1dUJAGLmzJli+fLl4sknnxTvvPNOodUVQgjx9NNPiw/X1op9gBAuklVfcXBjtYP0up9TD3IJV8dO0nddJAL9zDJkce9mN+j5zUWuDZ+fONnZDIeJm1d4dnal+UqPoHFr9UgrJSOGu2YbPa1uw9i66qRTlKJrA9rsErdKcmsnYf1/AIiL6urEqqb8z58gkksuuUQkEgkBQPzqV78qtDoVgd/6h3Aol/yUr07lGefuBNPRT9r6fQdhdI1arN9htzTWcet3XolXulu/JXE8t4znldyEKJ9GCCGEEEL80dHRIQBMN7RPPfVUcfvtt4vf/e53hVaNRMBDDz0kAIjzzjuv0KpULHv27BF1ddVi3z4I4WPwXS101NycbYyUSkH092cab1YjEWXYooyYzEYFQ0MZowA3Axfr9bGx7Of60d9J4tAvCtF5th+3ZjfK6MNrorQyTBsc1Nd/aEjmGT/P7+zMpHsqlVmMycu/OS52hm6Dg5aOBZ+6q8WO/ITvJvv2QdTVVYvBwUGRL/bs2SPqqqt9dZaaO36cOoO8OgHN13pNnUD9yO7kGkOmE89tYR27sFQnbKtPPbykwxQ364IpauCv2+LHrPuQRf8hZAZ37NIrSHhO8bKmo9/0iFKHVAzpFDTPOenodD2qvJSvfOdXhozn6/gxD0g6pZP5XfQb15odnjdoeY+6+gPZgyJmHVQ+Muc9c3xVvrOmn1087GTU5plB5FuJhJh3xhni2LFjeSvzCSkXdNolqpxpbnZuByST2YbH5ntB6/5Z3yqPhVC9dHeLX5i2iY7o1o/t3IdNExVXc5sgKn39iJ/2ihKddoUft6oN09qaaT+Pjmber7ltU2puw8bXSSYnIRYunCFuu+1WETfvvfee+PnPfy4eeugh0dTUJP7mb/5mum+yrq5OVFVVTb/ftWvXxq4PIYQQQgghhBBCCCFO6Nr9RNnX29ub6c/u78/uz7ba9DgtrGMXluozbm2Npq9Y2Tp1dmYv1jM2lrFNsS68EqavPkh4TvHyso1y8helDmYbnqjSKWiec9LR6XpUeSlf+c6vxDW+YReOtQ8/lcq8c9Xfn0pl4muOk0r/jo7svKGu2y1CFbUOOs91c1cq4xuVzoYNGwQA8fnPf77QqhBSNlx66aUCgKiqqppe8GjevHni9ttvFz/96U+LbmOYY8eOiXlnnCG+lUgILzuvadsTOC/gkYSzjV2+7SR17ofRz+4ZfmzwnHRyszV1i4ebnWeYuDmF6RZelOnhZf8bJG5DNtfc0nTQh55hbF110smv+LGP1bEBVWnWiswCV6Om9B2pELdh08ZN9gGirjq/8ydIhs2bNwsA4hOf+EShVakIdOofTmVv0PoB5+7ofe913omOuyjqXV7i51uYMukxarqm0r87oNsg80rs9Ld+R+J6bhnPK+FiR4QQQkilcvToUdHb2ytuvPFG8bd/O1+cfPIsUVWVmK6gUopHZsyoEx/5yCnis5+9TNxzzz3iF7/4RaGzT2Cy8t38+eLkWbNEVYL5rtRk5oknirPPOENc+4UviO9+97viT3/6U6GzVhZTU1Ni8eIF4pZbqoXwYcAwMiLj5bawkDKQMBtUqEVjnHb4UqKMAKyGDCo9nfwpA5Agi/HkQ78wovNsP26tbtTuWW47hXm9c6d84DS53CpKB+t1ZZji5X9sTLpxMyAz7yToNw5q8a7+/vDv8ZZbqsXixQvysmPU1NSUWLxggbiluloIwJdMp43NNdVZ5bYquzofM869VrtWnUe9PvTwc9/Ln86zBDIdd+b7qsPKK26qI9K6u4tueH7ipTp2B336i1oHcwdnFOkUJM8FjW8UeSkf+c6PDMLZoMJNOpC9Yr31vrrnd2DD3LGtq4sqO6wdx0mH59ilVZD3bRbVMd6vmf5WeR8QZ82YITZt2hR7eU9IOaHbLlH/aydDaFW/t6sDhqn7T3+rjDqm247SXro73Q/bNtER3fqxnfswaWI2RBfCu20SZbtLp70ihF67wq9bNQHEmmbKaN5siF9qbsPG1+vdnXBCTUEWQU+lUqK/v1/cd9994pprrhGnnXba9Dt+6aWX2I9XIjKjrk585JRTxGcvK/3+Y0IIIYQQQgghhBDd/vUo+3qVrYZXf7bqG+zt1evzdbrv5U+3f9nONiVOOyInWxiveDnZRgVJpyA6WPv0w6ZTkDwXNL5R5KV85Ds/Euf4hlWc7LGUbaC1X98ujziN/Si3Xht7RKGDznPtpBzGN9ygnXLpSLmPb7zxxhviu9/9rrj22i+Is88+Q8yceWLB05xiLx/60Axx9tlniGuvLU67+E2bNomzZswQ7wNCeIiKk7J3s9p8jlruw+ZePu0kde6HtXcVyLUPdbIn9KOTna1p0HjGacurE4cw6SFgb/8bJm5e+gjovQM/aWF3XzedvETHPlbHBlTZsVv/f2rBhO4KcRs2bbzklupqsXhBfuZPBIH1j9KRmTNPLJv6hzDFy+4a5+5IifN7r6ufl7so6l1uovMtVBtXW8tqu7qYjlvdeSVW8ZorEvVz3fz7eXYRzyu5qQaEEEIIqShSqRS+/e1vo7PzURw58h6WLKnGJZdM4B//EZg9G6iuLrSGlcHBg8AppwAf/rC32/ffP4Z33nkbv/nNc3jiiRfwzW9+E+ed90nccUcbVqxYgUQiEbu+YZnOd48+iiPvvYcl1dW4ZGIC/whgNoByzHZ/AnAayjNuR/7nf/Dm6Che/eMfcftTT+HG9evxuWXLcPfGjViwYEGh1cPu3bvx8su/wn/915RP9/J4113ObhYvBvr7gbPOylx78cWMv4YGZ7+rVgGPPSbdz53rSyUAwMqVQHs78MILMnxd4tavmGlqAvr6gH377NNuz56MOy/SaeCnPwW6uuQzm5uB3l7gggvc/fX22l+vr/cOEwD+9V+BZBJYuzb3XkuLfH4yCaxY4e95cXDrrZN4+OFf4ac//SkuueSSWMPavXs3Xv7Vr/BfU/7+116sAbAbwIMANnu4HTCONwNw+SvhOgAzAcwLrV1wmgE8BmAcubrWQ/ZOmTGKCdxl497MKuO5LwIwFxO64flhJYB2AC8A8FP0Ra2D+ov2ma6FTSdAL8+FIRnjs52I6h2kAfwUQBdk+jcD6AXgUdxOMwCgBcAQst+fGbuiWbnttrnXYvhJAtAtbv/V8Gctxh0+D7D7PCThHBd1Px+cAODm99/Hv3zrW/jqV7+Kmhp2KRPiB912ieJTn5LH4eHs+vnwsDyec06unyjq/mvWyLbRgw8CmyP+WJVq2yRImvzyl/Ko6vFr18p2xC9/CSxdGr2OQdsrgF67wq/bQ4fk8bTTsq+ffro8/vrXpevWjrD+FYsXAxdcUIWHHvq/eOSRf/PnKSLq6+uxdOlSLDVl0P379+Puu+/GlZdfXjH9eKXO+8eO4Z2338ZvnnsOT7xg9B9/8pO4o610+o8JIYQQQgghhBBCFEH7153Q6esdMAwEbr7ZvT/7uuuAmTOBeQU0EGhuln3q4+O5utbXy9knZsL21euG5wdd26iodVA2PH2mQdliH3MxkyyAgUBU7yBf4xtWnOyxXnhBHi+8MPu6XZxUfrHagKnzV16JXwed59pRDuMbdpSznfKfAMwBUFVoRSKmXMc3hoaGcPfdbXj66R9i1qxqXHbZFL70pUnMmQPMmlVo7YgQwH//N3D22cAJJ8hrR468jzffHMWrr/4Rt9/+FG68cT0+97lluPvuwtvFHz9+HJu+9S3c9f77OEHDn2F6gmFk2zIapiewMT0pejvJKPQzTDqmbfrWQtrn/RKArkmHna1pUKKImxtO1cYo0wOwt/8NE7cmQ599sLcn3mNy54egtq5RpFNY+1g/GFU8WKp4MKp4+HWFuLUjrH8zt05O4uFf5Wf+hA6VUv/4059kO6Yc5r4eOfI/ZVf/cIJzdyRxf++jJA5dg34Lje4SWLpLbNNYx63uvBIrOnNFonhuWc8riWrZJEIIIYQUN5OTk+Lf//3fxamnniROOaVG3HcfxPg4hNDYQYVSHPLKKxCrVydEVVVCLF68ULz88su277wYmM53J50kTqmpEfcBYjzkCqCU4pJjgNgJiAtqakRNVZW4cf168ec//7mg+W716i+JZctqhN//lNNuS16idpRy28VLiMyuSc3N2dcBY+VcF7+A965MhdQvqOg82286md04xUknbUZHMzuAJZPyt3XXuiAyMmKsFO2yA1Z/v7Ficn+0aSlEZnezoaHMLl2A/K37HxACYtmyGrF69ZdE3Kz+0pfEspoaoVM+TaeNwzW1MrXXau5qxXC3Fcl19VCidsdp1fTnJGqHiaQRL68V0v3GTa0O3hwyPL/xUs/04y9qHexWbQ+TTkHynJuOTtdVXrJbaV0nL+Uj31ll1KR/0vit+4wRZK/C7yceHSZ3fnZl0UmbICvfW+MgjPS000+llzUvOcVxCJkdLGD81t1V6DAgaquqxK5du2Iv8wkpF3TbJeZ6HSB3MzbfV7sbW90Kn/Vb4VBPNj9L1UOj2ok6Cv10Rbd+bOc+TJpY4+oVp6DtrqjbK1G10XTulZrbKNPCTh5/HKK+/kPi2LFjolCwH6985BVArE4kRFUiIRYvLO7+Y0IIIYQQQgghhBAruv3rIsK+Xr/92Tp6KFF9utb+fy9/TjI0lOkj7u317iMO21evG57feKln+vEXtQ6pVG74hRhzcdLR6brKS3Z2RVH190eV76xSyPENN3ssZT+o0ledd3Tk5gUnW0OVn9z0iUoHnefqphvHNyiFlFIf3/jzn/8sbrxxvaipqRIXXFAjdu6EOHbM//+JUhxy7BjEzp0QF1xQI2q0J8CHAAAgAElEQVRqqsSNNxbWLn7Xrl2itqrKt62X2cYNyLVNbbXch+leIewkde6HtXe1e4abWy+d7GxNvfw42QyHjZtTmG52pVGnh9lNVPa3Xvo4PdtJz6C2rrrpZJaw9rE6NqBu78d6r5zd6rrx498qy2pqxOovxT9/wg+sf5SHlHr9w+m/FKR+wLk7+t/7IGnh5S6KepeSsN/CpEm/btN5h41+Om7NojuvxO9ckSifW8bzSm5CFE8hhBBCSHGTSqXEFVcsFTU1VWLDhoQ4fBhCFEFjjBJOXnkF4uKLa0RVVULcf//9Oe+90KRSKXHF0qWipqpKbEgkxGHNii+ltGQKEN8DxOm1tWLOySeLvXv3FizvNTTMFo8+6u9/JIT+AH0Qf3Zu/fgPqluU+jlJEJ2CPDtoOqlFfawGMaOjRgeVjfGY3TPdFiUKIq2t0hjFbWGhZNL/Ile670Oli5146WUnjz4K0dBwkoibhtmzxaOa5ZJXh6lAZuB21MVNkI5LuzDdxK6zzo8/u/BGkOlcVNIBiEGfaaSTnrrh+Q3Tz7uLQ4cxZPJEt8+wvZ4dJM+5hemWH5w6QIPoH2e+cwrTTweunaQgO6JbbZ7p5q/f0DHpM3yddEwi14jBS1oNP9bO4n6TjtPlNfwtpNQB5/doF5aXXFJbK2688cbYy3xCyoUw7RK1sJGqmynjaFWHtdYBdeqEXn5V2OZ6tNfzw94P6tbNv+N3zEd4QdPEqa1h5z9sfKe/nxG1V6J6Rzr3Ss1tlGlhJ2pizPPPPy8KAfvxylNeAcTFNTWiKlGc/ceEEEIIIYQQQgghduj2r4sI+3rj7qP26ivW6d8WQm64pRbnmR6n7YAYHPSXRjrpqRue3zD9vLs4dBgby+QJc197IcZcvMYw7MRpfCCI/nHmO6cwCzG+4WaPpZ6j3plZrPZUarEmcxxSqWy/ceug81zddOP4BqUYpBTHN/bu3SvmzDlZnH56rfje9yCmpvz/jyjFKVNTEN/7HsTpp9eKOXMKZxd/4403iktqa33/f6bLcWRsFZWNmFqcp9XGrd2533Dszv3aSbo9U/e+l9tRS/zddPUK08nW1OzHtU0Qcdxc640Oz4kyPXTyhm7clA2kVR8n/b3C1LV1DZJOdroEtY/VsQF1i7fOeyl1t7pudPKokkcB0XBS/PMnvGD9o/ykVOsfTv+lIPWDIP9JuzB1vsN+/dmFl8+5O7r6+Q3Pz7vT9W93P+i3UPlvRW6cnb6FftyaRXdeid+5IlE/t0znldxUBUIIIYSUNQcOHMD/+l+L8Nvf/gy/+MUUHn5YYPbsQmtFouD884Hnnz+Ohx8WuOuuO7B27f/BxMREodUCYOS7RYvw25/9DL+YmsLDQoDZrrxJALgBwMjEBJakUrj0oouwY8eOvOtx4MABjI+nsHBh3oMmRcZnPiOPL76YfV2d/+//7e5/dBTo7gZWrAAaG4GeHuDQoXA6tbUB7e3Axo1Afb29mz17gL4+YO3acGE50dIij4OW3rPubhnuM8/oPW/hQmB8/DBGR0ejV9bgwIEDGE+lEMffWiVzV0D/CQfxSyuAUQBzA4Zvx9kANgMYAzAIoBPAbgBLALRFGE6hwotSB+t7Ow1AO4AkgKti0jVsnnPj1wD2x/BcP4TJB6MAugGsANAIoAeATnHbAaAPwAY9lbEUwK0Aeg19VwAY0HyGHXsMfXSK8TbIvLcRgPXz8KrxPDN9AH7v47lGkY9BZPdIdxvP0Czy8emJCbxs/bASQmwJ2y5ZtEgeDx7MPqrrcaLqoV1xfKxKFL9poorIq6/Ovq7OoyxC42ivkMLS0ADMnVuHl156Ke9hsx+vfDkfwPPHj+NhIXDXHXdg7f8pnv5jQgghhBBCCCGEEDvitPsJ2/+dSNiLX1pbZd/u3AgNBM4+G9i8GRgbk3YgnZ3A7t3AkiXSRiVq8h1elDpY39tpp0kbnmQSuComA4E4x1x+/Wtgf4EMBMLkg0KNb+jYY42NudtTXXWVzDcrVmTykx+b7Ch1CPrcOOD4BomDUhvf2LFjBy699CIsWZLCyMgEbrhBr45AipNEArjhBmBkZAJLlqRw6aWFsYt/+cUXsTBg/lcmJgctxzyYnsRqJxkUZbJhMemYPncz6YjK1jQOm2EvnOxKw6RHPjGmA+Too849pgPkoGvrGjadwtrHRm0DSqJhIYDxw/HOn/CC9Y/ypBzqH25w7k5lEvZbaGYM/r+FOm515pXozBWJ+rllO68kiiWTCCGEEFKc/OEPfxAf+1iDWLSoVrz5JoQoglVmKfHIj38MUV9fI77whWvE1NSUKCR/+MMfxMcaGsSi2lrxpuaqnpTykElA3AaIRCIhnnzyybzmv5/85CcCgHjnnez/iJuonabcdj8K4y+Vku6am7Ovq7ahlz+dXZfyqV8Y0Xm2H7dObpLJ3Ou6aZpKQfT2Zp7V3CzPx8b04qx23RoaijY/RvmeguS3t9+W/p599lkRF9P/a82yaDptPK71Gtf6HdyoldbtVqqGg3iFqVbnHtLUP4z0G8/r9Bk3s6gdfZpDhucnXios64rkQdLDSwerJA23Yxb3YdIpSJ5zi6/TdfOuANadAHTSLh/5zi39epFZbb7ZOLe+D7N0RxBn87tzWwnf7zP95hclaucAu/JAxc+6ir/TdR3xiq+dPAqIk2fNiq28J6ScCNIuMdfrRkeN8rNTnnd2yvORkVy3QqMOaVf3t6tP9vYa36p+ZzdOuttJ2LaJjujWj+3cB00TpzpGVj0x4vp8VO2VqNpoOvdKzW2UaeEkS5fWiubmZpFP2I9XOfJjQNTX1IgvXFP4/mNCCCGEEEIIIYQQJ4L0r4sI+3rd+rP99PvaXevokH24bvYiYfuKrdLfnz3O4BU3swTpq7cLz0+8nGyjgqSHlw5WSSalW2t/eiHGXHTHEEZGMnoODgZPu3zkO7f0y+f4htd7Vc+x3nfKo2NjmfG7ZBKiu9tbn6h10M2zftON4xuUYpNiH9948sknRSKRELfdBjE56e8/Qyk9mZyEuO22wtjF//XMmWKzxn9muhwHxKjxW9nudRrnIzZuBQpjJ+mku52EtXf1ZdPh04+TralTPLxshqOKm9W9H7vSIOnhpZ/ZLjEKO+WkTbjWcHT0tBNde2O3dHKKn659rJdY08BNH+u9cnar6yZIfnnb8BPn/Ak3WP+oDCml+ofTfylI/YBzd/S/92HjZOcujnlGQb+FSj+rLnb1Dh23XnFycqs7VySq55bxvJKbqkAIIYSQsuTo0aO4+urP4swzD+P55ycwZ06hNSJxcsUVwO7dx/Hss7tw1113FkyPo0eP4urPfhZnHj6M5ycmwGxXmVQBuB/AvUJgzQ03YO/evXkLO51OAwDq6/37ueQSedy3z9nN+LhcJdu8+5Ty98tfuj9f3Vfu/XLwoDwmk3r+FHHrly9U/I1Xm4O6bpdOaseqPXuyjzo7WdXXy2f39srdyAC5s9hpp/nzPz4u883wMDAyAsyf7+72scfkbn46eThK+qzLPHugdiZLpVLRK2Mw/b+O6flJAM0AHgJgl83UX8PuryQs4peVkKtfL4D9jilB8FqZfqlxXGe65hY3M+q+uZgIEp4fDhpHP0VfWB2s768XciX0Bou7MOlkh1eeC8LZAO4zfv9LRM/0Q5T5oB4ybXohV4wH5Or9bsXtCuO4BPY7NPjdsUGVL5pFYA7jAB6D3PnBq8wah9yxYRjACAC7z4OK33LLdXW+PZia0+jGdzaA1F/+EjJUQiqDIO0SM2pXZ1U3U8ezz7Z3H3XdP5kEmpuBhx5yrofrUA5tE680GR729xy/7vwStr0SNa2t8mhNI3Wu7peiWzvC+rcye/ZxHDlyRM9TCNiPV1lcAWD38eN4dtcu3HVn4fqPCSGEEEIIIYQQQtwI27/uhVdfr1t/tnVGh19WrpT9/AsWAPsjMhBIJKQ4sdQYqF1nGqgN01cfJDw/6NhGhdXB+v56e6X9UIPFQKDYx1wAOV50n2Eg8C95NBCIMh/kc3zDjz2W6s+33lfnVnuqhgaZf1ReWr4cOHRI3uvoyI8Ofp/rFhbHN0gpUMzjG3v37sWaNTfg3nsF7r8fqOIMzbKlqgq4/37g3nsF1qzJs138e+9hVkC/hunJtI2YOjqYnhS9nWQY/fyaaji582tr6oSXzXDUaa9wsisNmx5OHDSO5up9FHFTZv97LEeN6QCBbF2jTKcg9rF+MFcRVRXO+n9LW+6Xu1s7wvq3YkyfiHX+hBOsf1QOpVr/8IJzd6L/3sdBHLoG/RaqMtra7WE3/0PHrZueTm515opE/dxynlfCTxkhhBBSpqxa1YSjR1/Hzp0TOPHE/IatBu0qkXQa6OqSA6+JhDz29PgfqA7jf/58YPv2CTzwwP3YsWNHuIgEZFVTE46+/jp2Tkwgz9kuhwrOhkgD6IJs9CWMYw/8DxSE9a+4E8CqyUkkr7wSb731lqbvYHzwwQcAgOpq/34uvFAef/ADZzdPPSWPV1+d6++hh6ThgB3j4/K+2b1fdu6Ux0WL9PzlS7984bUYlZvx0MUXy+OuXdlHdV2XxYuBzZuBoSF7wxQrw8PAmjXy95YtzpPTFa+/Lo9B37kf1PfFyViluVnveeq/pv57cTD9v44tBOBrkJ0zW2zuqb/GQ5CdSFHQAKDf+N0S0TNVlhxwuG9XhvuJ27hx3+w+aHh+MIo++PkbxKWDlTDp5IRbngtKVAv26BDXO1gMYDOAIVMYUaDqNla91HvVLAJzMIpxz/w7DMD4PGALnA1IvPB6107xVedB4js5NRXAFyGVR5B2iZXOTmm0PDwsj271zzjq/l/7mgx3SwQfq3Jpm7iliWq/jY7ab2MyOprtLg502ytxcO658jg2ln1dTVhRC3mVols7wvq3MmOGjhlGeArZj8d+u8L0280HsH1iAg/cX7j+Y0IIIYQQQgghhBA3ouhf98Ktr9dPf7YuDQ1Av2Eg0BKRgYDqAx5wGKi1szUM01cfJDw/6NhGxaWDlWIfc1G4LYATF3G9g7jHN/zYY6n+fqvts509lZPt1WuvyeNHPxq/DjrPdQuL4xv6cHyD4xuKt956C8nklVi1ahKFWIOJczUKM1fjzjuBVasmkUzmzy4+rK1WJ6SN2bBxdPvUFrudZBj9lKnGKHIXShDGdbO7qPGyGY4j7RV2dqVxpYed/W8UcVNm/7ssR53pAEFsXeNKJx37WB0bUKOKB0sVb3oRKnMVr5zd2hHWvxXVZRHn/Ak7WP8oHKx/RAvn7kT/vfdLG/xtJB23rjrfQlWGW4sgt2+hH7dB5pX4mSsS13O9KOl5JYIQQgghZcfTTz8tPvzhWrFvH4QQ+ZWODtl3k+9wi0Wam237sUQymR//QkA8+CDEnDkniXQ6bZs/4uLpp58WH66tFfvs5/XlVTqMdCu0HoWSZvv+VJHMk3+zfACIi+rqxKqmprzkw23btokgZZAqu5qbIYaGMtfHxiA6O+W9jo5cf93dmf+o2Z8Q8jyZlPc7O3P9qnS1XjeH2dysH5e49YtCdJ49NJRxPziYfW9wMBMHa/ys71Y9x+49xiGjozK81lb/ftR7HxmJJy3NeaK72/56f3+w97lt2zYRF9P/a02ZThuPa0o6LWWe+V63qRzsB8SY6V4KEEOAaA0Qpipve33q7yYjJj/9hl7me0q/bpe4DVnuDRnXYaRPFOE5xWvM9A6afaZH1Dq4SdB0CprnnPw5XU+ZdOwIEd985bu4xSkeKo3M7ymFTN2xP2TaqHc64uJm1HDT6iMeZr3Maev0rp3i6/S/d4uvnWxTaUAI8SRIu8RarxsczP5OmOtpdnXAoHV/t/qkqp961Tn91EnDtE3CpGMQ97ppMjbmr/2m+nzGxoLrG5fo6OHmVrW7Wltlm0gIeWxtzW23lZrbsPH1I01NEE156j8pZD8e++2yyxEl+ey3exAQc07Kf/8xIYQQQgghhBBCiBdB7X6i6OtVYu7P7u/P7tNNpWS/n+oD1AlT9RH39vrT301GRrLHD1Kp7HtKPyfbEN2++qDhOcXLyzbKzl/UOrhJvsdcnPw5XU+lMjpa7aCi6u+PMt/FKX7i4Mcey2znZY6XSmfz/1ZdM7//kZHMf1yNF8Spg85z7YTjG8GE4xsc3zCzalWTuOiiOvHBB3r/lyiEczUc8lKe5mp88AHERRfViVWr8lPuAdJmy+//ZPrbaMigJZ79Lm4F8m8n6fcZYfQbM67Z2aXalVNm+2A/OunEw81mOGjau4VpZ1caR3p42f+GiZsS9R0essTH7zvQtXUNk05Rio4NqEqbVkg7VWEcVdyGKsStnYT175TP4pw/YQfrH4UT1j/8/SesZW/Q+gHn7uh973XeiUqDQeO8H87f1Si+31GIee6F3XyK3oBug8wr8TNXJK7nlvG8kpsieQohhBBCiodjx46JefPOEN/6VkKIAjTgpivCRdCYzLc4DQCqRqnXgGJY/0omJyEWLpwhbrvtVvtMEgPHjh0T8844Q3wrkdCq2MYlQTqWy0WcOuJUg9St4ROFfzvZB4i66moxODgYe14MavQkRLYhklXcJtwqgwJdv25+VMeV2WAqqITVL2z4UTzb7d0A7kYy5sWSAP/GGF7vx0t/q5GSH/92k5/DpqX1fiqVMbqyis7CTNYwymGxoxQyHW52bnp95IlmZMpOP2GOmu6nHPx55iOTdHu4dVpcxcufUwdkkPA8yz7YD/o5pWMYHbzyUBTpFDTPOfnzkyec8qCfPJTPfKcTpu67cvOXdAjDr55ubvwMXFsHZ9ziO+air91/xerfmsd04msnXOyIEP9EsdiRWkBHiZ8FcoLU/Z2eJWzqjn51d5KgbZMw6RjEvW6a9PbK334XxjEbo3t+Ezz0DuI3bLp5uXVqb9hNWCk1t3Zx1/HvJfmaDFDofrygdbxykGLpt5sExMIZM8Rtt+av/5gQQgghhBBCCCHED/la7Mir/1v1+7pJc3PuoiZuYaqFTIDshUzM/nT6fb363J1sQIL21QcJzys+TrZRTukYRgfdPJXPMRcnf37yhFMe9JOH8pnvdMIM+9+3il97LKe4Wfv73WyvnGzYotZB97l26cTxDX2ZTscKFI5vZLNnzx5RV1ddkE2phc+yr1ylWOZq7NsHUVeXH7t4INxiR2PILuf9LFyTTztJv88Io5+y/fW7GIp5EnyQst/Nj5vNcNC0Fx5+puuNEaaHkzjZ/4aJm1UfJW76B83bZpvKMOmk+27cnq9rA+rk1m7RpnJ2a5e2Ov79CJDfxY5Y/yicsP7h/z9h/d+5lXOcu6P/TfTz3fBy3+8QptP3Luz322/aej3DSQ+3RRbDfFuc3p3fRQ7jeG4ZzyvhYkeEEEJIubFp0yZx1lkzxPvvQwg2YPMqTrukqIap1441Yf2bZXAQ4oQTasTvfve7nDwSB5s2bRJnzZgh3g9QuY1DdBtw5SROq7mqjlTrCqxR+3eSW6qrxeIFC8TU1FSseTHMYkfC+O+ohXWSSfm/tNttySojI9KtMgJQft06nhw7XJrl/91q2BRGwugXlQ5hnz00lFkRfrpjxCMOSszx1tXRtUMlYv9B0sXLj919tcObSpfmZrnjWpj3WQ6LHQlk72Jjd3/MKAfNK8EnjbLTqYPPK0zVEWtdSdtPHrJ77qihj7kjqhXeK22PWPypeHkZk+iG51j2GWlrN4DrlY5BddDNU0HSKWiec/LnlH5KD2uHvZ+8VMh85zdM3ffk5a/bpGuzpp5RufEbX7W7kjnPOf1X/Pj3G1874WJHhPgnisWOhEs91q0OqFv396pPDg4Gq3M6SZC2Sdh01HWvmybJpP+2htWt5zfBQ+8gfsOmm5dbtSO39R3btXFLza1d3HX8e0m+JgMUuh8vTH281KWY+u0GAXFCTf76jwkhhBBCCCGEEEL8kK/FjoRNX69VxsakbYV5gy7V/+e0+L1XmGoRpY4Oe3+6/b6jo9n9k4DU18sGJGhfvW54TvHwso1yS8egOujmqSDpFDTPOflzSj83mzadPJTvfOc3zLD//TB5YHAwM+E0mXS22VVjA+b4u22KEYcOOs/l+EY0wvENjm8IIcTU1JRYvHiBuOWWaqH7X4lKwnzbSl2Kaa7GLbdUi8WL47eLB8ItdiSQbXfmt1zLl52kzjOC6pe0ibuTWN0GKfu9/DjZDAdNe3OYOfVG5NqVRpEeOfV7uNv/hombVR+7vKzzDvzauoZJJz/vJqv+6yE6NqBjDmls927K2a1d2ur49yNA/hY7Yv2jsML6h///hPV/F7Z+wLk7enHz674f2d+UwRh01U1bP88ZRGZRIDWfIgq3OvMsdPSN47llOq+Eix0RQggh5cTExIT4yEdOEY88AiE0Gl79/dmDY3aDjqqCMzaWWWzCOpBmW9k0XR8dlX6su7eYF1xwGpwzP8+8e4l10DuZtN9ZJJUyKmEuu474qjy7pKMybLAO9o2NGY0Vj11rwvq3ysUX14mbblofKk/5YWJiQnzklFPEIwErt0r6kd2QsKssT+dDyIalXaPDqdEznQ8NP9ZVR+0q+24VffNKr9aGQRL2K76mTI0BrwZK0EacasRbGypqZwav1VbD+neSNwBRU1Ulnn/++VjzY9jFjigUir7E3VkfdLEjCoVCoUQrXOyIEP+wXUKhUIJIPiYDBO3HY7+ds/6l3G93cV2duGl9/P3HhBBCCCGEEEIIIX5h/zqFQqGUnnB8g+MblTS+8dxzz4mamirxxht6/xPO1XDWv1TnarzxBkRNTfx28YD+YgMUCoVCiV/inj9hhvUP1j+UsP5BoVCKRbjYESGEEEJs2bVrl6itrdLaWcO885BZrI0ldd28G4u5EWl249SAVWGZG6i64avdjcySTGbc9ffLa9ZdUtSuOL29zmkRtgHr5iYf/q3y+OMQ9fUfEseOHQubtVzZtWuXqK2qCryitUD2KrtZ+cDibvqd27jttrjJem+WZ5rdBwm/18ateTX2fuOadaXgQZN/p7TwlQ99+Ne9F5V/N1lWUyNWf+lLseZHGj1RKPkXgIsdUSgUSiUIFzsixD9sl1AolCCSj8kAQfrx2G+XG0a59Ns9Doj6D8Xff0wIIYQQQgghhBDiF/avUygUSukJxzc4vlFJ4xurV39JLFtWI3T+I5yrkRuGa150SUs3N/nwb5Vly2rE6tXx2sUDXGyAQqFQilGA/C12xPoH6x9mYf2DQqEUg0S52FEVCCGEEFI27Nq1CxdeWI36en/uBwaA9nagtRVIGSNAqZQ8b28Hhodz/cyfn3Hb3y+vbd8uj0Jk3Kmai5lzz5XXli/PDX90VN4bHc2EPzCQG35XV67bvr6M26VLgWQS2Lkz298LL8jjvHnO6eGnJlZKLFsGpNPv4cUXX4w1nF27duHC6mr4zHY5DABoB9AKIAVZ000Z5+0AbLIh5pvcGtkQRjaE+TUJyzkAnGtcW24T/qhxb9QUvk02RJeN2z6T26UAkgAs2RBGNoRLNvTVk1KqXH38OH7Y11doNUqWRMK/UC9CCCGEEEJIqcO2BiHRo9uPx367bMqt324ZgPR78fcfE0IIIYQQQgghhBBCCCFh4PgGxzfMFHJ844c/7MXVVx/37Z5zNbIpt7kaV199HD/8Ie3iCSGExAvrH6x/mGH9gxBSbnCxI0IIIaSMePnlF7Fw4YRv9889J48tLZheIKm+Xp4DwLPP5vrZsCHjdulSefS7dolyr9ixQx7XrgXmzpW/586V5+b7Zjo6vN3efLNsAB86lLnW0iIbtmef7U/XcqChAZg7tw4vvfRSrOG8/OKLWDjhP99ZMbIhWoDpgch64xwAbLIhNpjcqmzlt6luyYZQWWctACNrYa5xbr5vpsOH25shByVN2RAtkIONFZQNs1gIYPzwYYyOjhZaFUIIIYQQQgghhJCKQ7cfj/125U0DgLl18fcfE0IIIYQQQgghhBBCCCFh4PiGhOMbkkKNbxw4cADj4yksXOjfD+dqlDcLFwLj47SLJ4QQEh+sf2TcsP4hYf2DEFJucLEjQgghpIx47bXf46yz/Ltvb5fH2bOBRCIjs2fL66oha6ahIbh+Vr+PPSaPqkGqUOfqvhlrA9TOrVqxVzVq1arDyaS7fuY0cJJS46yzBF5//fVYw3jt97+HRrbLwciGmA0gYRIjG8ImGyJENszxq7KOJRtOn9tkw5xBQTu3ahcV1beiFr/2yIZZaeAkpconjONrr71WUD1KFT8rihdiZfFi1YsQQgghhBBS2rCtQUj06Pbjsd8um3LstztLxN9/TAghhBBCCCGEEEIIIYSEgeMbEo5vZCjE+Mbvf/97GTbnanCuhsEnDMN42sUTQgiJC9Y/MtdY/5Cw/kEIKTe42BEhhBBSRqTT72HWrEJrURysXSsb4OPjwL598tqiRfGG2doqj+l09nV1ru7H5d+O2bOP48iRI/oeNUi/9x6Y7exZCzkoOg7AyIaIORtCZRNLNpo+98pGYf27oQaKU6lUiKcQQgghhBBCCCGEkCCwHy8D++0ks4/H339MCCGEEEIIIYQQQgghhISB4xsZOL4hKcT4Rtow6K+vz2uwRQvnamQWjaBdPCGEkLhg/SMb1j9Y/yCElB9c7IgQQggpIyYnp7TcNzfLYyoFCGEvcaLCP3Qo+/r+/dn3zTi5tTbuLr5YHgcGgO3b5e/58931cUoDv+lx7rnyODaWff3gQXm0rkoctX87ZsyI+SUCmJzSy3dW1GtOARAOEicqfEvWwn7LfTNObq19DEY2xAAAIxvCIxs6poHf9DCyESzZCAeNo1c2CuvfjWrj+MEHH4R4CtHBWmZWEuk00NUFNDbK1dYbG4GentxOQjd6ejL+16/PrP7uxfCw+wrv+/cDbW2ZleC7umSHKyFEnwou5pAG0AWgEXKHtUYAPcg1DHKjx+R/PTI7vrnRB/cd3dKW5wbRixBCCNGFbeL6JNEAACAASURBVJ/8t336+tzbPel09nOD6EWiR7cfj/122ZRjv92MuAcBCCGEEEIIIYQQQgiJEY4PBO+H1+3H92vvpPRS7traMna+hASF4xsZOL4hKcT4hrJ9rq72cGiCczWyKbe5Giov0C6elAoVXHXOwssG1o4o7HUJCQLrH9nXWf9g/aNS4Tdcwm94ecLFjgghhJAK5tpr5bGjI3vQcWBADjJu2hT82X4GTFX4XV2ZhumhQ8DWrfL3smW5fpzcXnZZtrv6eqC7G1ixQk6+0l3pNgjnnCOPW7dm67hzp/zttVpwWP+lipEN0AG504hiALIRESIb+mp4qPC7kGn8HQJgZC3YZENHt5ZsiHoA3QBWQDao8pANYWQjbEW2jkY28tzBJax/Ujxs2gSccUahtSgcd9wBrFsnvwGAPK5YAaxc6c9/Y2PmGwIAjz0GLFggjXrcGB+X7pwYHgbmzQPa2zPX1q0D1qzhpF9CdNkEoIKLOdwBYB1kHQPGcQUAn8UcGpGpowDAYwAWQHbeOjFs+HNi3Ajf/FyzXlzXjRBCSByw7ZP/ts/wsPTnxPi4DN/8XLNeXOy1dGC/XbSw344QQgghhBBCCCGEkOjg+EDw8QHdfnwde6eVK+U9RXu79Ot3kzlCooDjG9HC8Y3gcK5GtHCuBiHBqXR7W4WXDawTYe11CcknrH9EC+sfpNDwGy7hN7yMEYQQQggpGwCIbdsghPAvra32mzQkkxBjYxl36rrVv/V6Mpm51tzs7tct/NZW+3Ds3FvdKkmlMm4GB/XSJaiY428WlRZuaafr3480NUE0NTUFyU6+ASC2+Vvs2FFaHTYLSQJizORuOs0sYr2eNKedh1+38FsdwrFzb3WrJGVyMxgynfyKOf5Z+chH2un61xVZTm2LLT9u27ZNOJU3lSZuZW+5y9BQ5vswOiqvjY7KshSAGBlx99/dLd11dMhvifW6eqadqDDs0l59l5LJzDNSKRkOIJ9f6LQLmtfy8r+mUCzi9m0vdxlCpv4xalwbhfxWAxAjHv67DXcdkHUV6/VRGz+DyK4X2D2307jX7RBeZxGkHSW4bFPvnhDiCdsl+RW2ffLb9hkctNQJbJ7b2WnfxlHP7ewsfNoVoxRrPx777aKVYuu3a0L8+Y4QQgghhBBCCCHEL+xfp+gIxweCjw/o9OPr2DvZ+e/vD2cDSyl+4fiGXvgc3yjd8Y2g9RTO1YhWim2uBhCv/WyQ8o9CsRO3b1aliB8bWDsJa69LKU+Ju/xXsP6RK6x/sP5RacJvOL/hxSgRziu5qQqEEEIIqWg2bpSr2jY3Z651dgJbtgANDcGep571xhv+w08m5XkyKc83bnR239GRcdvf7+y2vj7z+8wz/ekfli1bZPqZ49PZCdx3X378lyobIXcaMWVDdALYAiBANsRG07N8ZMPp8I1kR9I4d8ha2Ai544ty2+/i1pQNkadsiC2Q6WeOTycAv9korH9CCs1LL8njypXA3Lny99y5me/TK6+4+9++XR7XrMn+llx1lTz++Mf2/jZtcv/27dsnj01NGb3q62U45nAJIcQLo5jDSgBGcYK5yNR/PIo5qOJmDbLrKkYxB2sxtwnAEsj6kRtqc8blluvLLfcJIYQQEg35bvts2gQsWSL77txQOzYvt1QK1Pk6VgpKCvbbRQv77QghhBBCCCGEEEIIIWEJOz6g04+vY++kfl93Xeba0qXy+Nhj7joREjUc34gWjm8Eh3M1ooVzNQghQfBrA2tHWHtdQgoB6x/RwvoHIYWD3/Dyh4sdEUIIIQTLlwObN2eWVly7Nrfxqu5ZsV6fPz/zrN5ed7/m8Ht7M36sA6hWbr0141YNhNqxf788NjcHa4wHoaFBpp85PmvXZjemFXbpouO/3FgOYDMyy6yuRe6AorpnxXp9vulZvR5+zeH3mvx4ZEPcanLrkg1hZEM0I9gAaRAaINPPHJ+1yB7gVNili45/Ei0DA8D69UAiATQ2ynMriYSU8XE50VS57enJdmN1b/596JD009aW/eyeHnnd7pl2z+vpyZz39ADpdMZdY6OMi5V0Wrq3u2cNw03cOHRIHk87Lfv66afL469/7e6/r08erWWvOrczCBoYAFpanDtVAeCFF+Txwgtzn2v+bhJSzgwAWA8gAaDROLeSMGQcsnNSue2xuLG6N/8+ZPixFHPoMa7bPdPueT2m8x4ApmIOjUZcrKQN9y7F3PQz3cQNo5iDpZiDUczBo5iDUczlfNvVubWYa4G/+lEy5H1CCCGVA9s+2WGUStunpcVf313S46PvdZ8UH+y3iw722xFCCCGEEEIIIYSQSobjA9lhFGp8QKcfX8feSdm9mscd1FiE10YKhMQBxzeig+Mb4eBcjejgXA1SSdDeNjuMoPa2gH8bWDvC2usSUihY/4gO1j+ILvyGZ4fBbzhxg4sdEUIIIaRs2bpVHs0rEROSb4xsCGZD4kVbG3D55ZldrPr65LnV6EaxZo2caKrcrlhhb4BjR1eX9HPuudnhr1iRMTBRz3QKX91XrFghdwtT3HyzjMvwcLY/tdvXsmX+dA1Ce7s8Wjv/VGemuu+EMtgxGyiZz607je3fL99Vd7fsyHVi9255nDs323hq0yZpoEVIudMG4HIA6i/UZ5w7FDNYA9k5qdyugH1Hqx1dhh9TMYc24xlqoR/1TKfw1X3FCshV3RU3Q8bFUszBKOYQYzEHVYxZxzgaLPedUHaJlmJu+ty6oaKAv4WK1hpH63vqsdwnhBBS2bDtEx35bvsI4W+horXGR9/6ntT5WlYKSJHAfjtCCCGEEEIIIYQQQvIHxweiI+z4gE4/flB7J/NCVd3d3hNbCSH+4fgGKRY4V4OQ+KC9bbT4tYG1I6y9LiEkWlj/IMUOv+HRwm94+cPFjgghhBBSdqidbdrbgdZW94UnCIkLtcJsO4BWyF1dCHFiYCBTZqVScgJpKiXP29tzjWIAWbYpt/398tr27fJoXgncbmXwc8+V15QRiTn80VF5b3Q0E77dLmpdXblu+/oybpculZNgd+7M9qd2+5o3zzk9lM5uEidNTfL4zDOZa+k00NGR6zadloZVra3eRjnKWMpqPNXSIg20rBOMCSknBpD5JqYgOx1Txnk7cjs/AfntVG6NYg5GMZe1+5fdbmDnGtfU39Ic/qhxb9QUvt1q+V02bvtMbpdCdpxaijkYxRxcirlpnd0kToxiDqZiDmkANsWcFknId7Ud2SvubzeuB+1oJoQQUj6w7ZNNKbV9dEgm5bvavj17F+rt2+V1PwsmERIn7LcjhBBCCCGEEEIIISS/cHwgm0KPD+j04we1dzr/fDnekEzqLVRFCHGG4xukWOBcDULihfa22RTa3pYQUhyw/kFKAX7Ds+E3nPiBix0RQgghpOxQA60dHcDGjYXVhVQuary/AwCzIfHiuefksaUls+NWfX1md7Jnn831s2FDxu3SpfKojEm8UO4VO3bI49q1chcuQB7VLl3qvpmODm+3N98sOxMPHcpca2mR5fTZZ/vTtRBcdVXG0EZ1is6ebe+2o0Om+4YNemGMjWWMk7q75TPME4wJKTeMYg4tyKyMXo/MKvQ2xRw2mNyqYstnMQdLMQdVNK0FYBRdmGucm++b6fDh9mbIjl9TMYcWyHpAERdzuApSxxXIGEI5FHPavIrc99QH4PcRPZ8QQkhpw7ZPcaHT9tHl1Vdz31NfH/B7VgpIEcB+O0IIIYQQQgghhBBC8gvHB4qPIP34OvZOS5cCt94K9PYCnZ1yLMJuUSlCiH84vkGKBc7VICReaG9LCCG5sP5BSgF+wwnRh4sdEUIIIaQk0NmtprdXur311nh1IpWHzqqxvYZbZkPih/Z2eZw9O3u3LDXJVBn2mGloCB6e1e9jj8mjMtBRqHN134zVIMfOrdrBTBn5qF3YzLt/2WFOAyeJk/p6YMsWaWij9O3uzu0U7emR725wUO99tLRku7/qKnlUu88RUo4YxRxmI7O4jnmBHZtiDiGKuRy/qmiyFHPT5zbFXE7Hq51btVK96sxVq+17FHNZaeAkcVIPYAsAo5hDEkA3whtC9UC+y25kr7jfDWCdcZ8QQkhlw7ZPNqXS9tGlp0e+y+7u7F2ou7uBdeu4ezOJB/bbEUIIIYQQQgghhBBSvHB8IJtCjw8E6ccPY+903XXy+NBD4XUnpNzg+AYpFjhXg5Digfa22RTa3pYQEh+sf5Byg9/wbPgNJ37gYkeEEEIIIYQQQmJj7Vpp7DI+DuzbJ68tWhRvmK2t8phOZ19X5+q+Gw0NUnchZMfo8uWZXdg6OuRxxQp5XLLE3tjIeq7CVbvOKdS5393nCCHFxVrIjudxAEYxh5iLOahizFLMTZ/7KObQAKm7gDSGWo7MavsdAfUyikUst1xX51zTjRBCSDlTzm0fXVRbabmlUqDOudArIYQQQgghhBBCCCGEkHKhFMcHdPrxo7B3om0UIYQQQggBCmNvG5Yo7HUJIYSQUoffcBIXXOyIEEIIIWVBPnaziZP9+4G2tkw8urrk4DcpTkp59dg0gB4AjZBxaATQBdnYtMKVc/NHc7M8plLZu2WZJR/hqwmtiv37s++bcXJrNZa5+GJ5HBjIGMLMn++uj1Ma+E2Pc8+Vx7Gx7OsHD8qjdZc2K42Nsiy2GgS99po8fvSj7v699LKmnQrHLp0JKRdU9k4hsyOZVfIRvuXvh/2W+2ac3Fo7NY1iDgPILObjUcw5poHf9DCKE1iKORw0jh7F3HQ9wNpxaxRzCFjMeUK7RUIIIWz7ZFOubR8vOJmBFIJS7tPS6c8jhBBCCCGEEEIIIaQY4fhANoUeH/DC3I+vY+/kNO6gbGFpG0WIPqU8vmGmD+URj0ql1OdpmBkeLp+4kPKF9rbZhLW3DUtYe11CSDBKuf6RTgM9PZk2cmMj54lWCvyGZ8NvOPEDFzsihBBCCCkww8PAvHlAe3vm2rp1wJo1uYO+hIQhDWAlgBXILDbQB2AdgDXIniBlbaySeLn2Wnns6MjuwBoYkJ1bmzYFf7afckSF39WVMUw5dAjYulX+XrYs14+T28suy3ZXXw90d8sdwfr6vHcOi4JzzpHHrVuzddy5U/722j2tqUke//M/M9f27wd27JC/L7xQHr2Mjaznyl9XV/Z7eeYZebRLZ0LKBaOYQQeyvzcDkIYsIYq5nAV73MLvQuYbdwiAUXTB7u/n5NZSzKEeQDcy39d8rPBuFHPYimwdjWLOc5V8o5iDqZjDfgBGMYcLA+rVYRwHkP1eeiz3CSGEVC5s+0RLvto+unQYH/2Bgez30tOTfZ8Q4o1Ofx4hhBBCCCGEEEIIIcUKxweiJez4gE4/vo69k924QzqdSTv1HgghlcUw5EYOhBSa8XFgwYJCa0GIN7S3LS7C2usSQiqLdBpYuTLTRwDIo5onygWPyht+w4sLfsNLg5pCK0AIIYQQUsmk07LTPJkEHnlE7qiTTgNbtgAtLXJAePnyQmtJyoVnIBuUnQCug2xopiEb0e2QjbdbLX46bK6R6Fm6VBq6tLdnL3wGyPJh5Ur9ZyaTslNs9my5K9bmzcHCb22Vz7LjjDNy3S5dmuvuqqsyv6++2p/+YZg/X+psF5/m5tzd09SK72phoquukv7XrZNiprs7+O5nc+dmjJvs9HJKZ0LKgaWQHZrthphJQk7e1SUJ+V2bDbnKvEsx5xp+q/EsOyzFHFqNZ1kxFXPIQzGH+ZA628WnGbmr5KuNLdT6a1cZ/tcZYqYbwVepXwlgN4DLbe4Ffc+EEELKC7Z9oqVY2z4rVwK7dwOX21QKgr5nQiqVIP15hBBCCCGEEEIIIYQUGxwfiJaw4wM6/fg69k7LlwPbt9uPOzilHSGkvNkDYEmhlSDE4J/+qdAaEOIP2tsWFqu9ra69LiGksnnmGdlX0dkJXHedXCA5nZaLCre3y8WAb6WhT9nCb3hh4Te8NKkqtAKEEEIIIZXMvn3y2NSUmUBWXy9X6wXkwC8hUaGy01rIiVEwji3G7xaT29eM4/l50ItINm6UhiHNzZlrnZ1y8bOGhmDPU8964w3/4SsDlGRSnm/c6Oxe7eKVTAL9/c5u6+szv88805/+YdmyRaafOT6dncB993n7ra/P+Fe0tgJDQ+EXoFu+HBgczLwblc5uBleElAsbIRfSMRVz6ASwBUCAYg4bTc/yUcxNh686aZPGuUPRhY2QE4iV234Xt6ZiDnkq5rAFMv3M8ekE4KOYQ73Jv6IVwBCAMMVcA+Rka7t03opg75kQQkj5wbZPtBRj26ehQRpm2KXz1q3B3jMhlYpOfx4hhBBCCCGEEEIIIcUMxweiJcz4gG4/vo69U29v9nObm93TjhBSvmyCXOiou9CKEAJg0yZ/9QVCigXa2xYXYex1CSGVhZoHunZtpq+gvh5oMQx8WmjoU/bwG15c8BteAghCCCGElA0AxLZtEEIEl/5+iOZmCMhFLEVrK8TQUK67oSGIjo6Mu2QSors72426JwREb2/GXW9vxk13d8adm3+ru1TK2a1TfJJJeR4m3lZR7t3Ezb9Kw9HRcO/NSZqaIJqamgLlJ78AENvkpj/a0g+IZlNatQJiyMbdECA6TO6SgOi2uJlOb0D0mtz1mtx0m9y5+be6S7m4dYpP0jgPE2+r+MpvAcXqv984d4pDmHC2bdsWW37ctm2b5/+OEk78lG1WGRmRfpqbC68/JZ48kZf/NYWSJwnyTR0x/DQXgf4USlyyDaoOQAjxgu2S8hC2fSj5lmLvx1PC/rzi7c8LIk2IP98RQgghhBBCCCGE+IX965RiEI4PUCh6wvENjm+4PaMX7vEopfGNKOopnKfhHm+r+MqHPtMdkGEG+c576Rin/WwU5R+FEqfQ3pZSqRJ3+a9g/cM9PsVc/3B7dpj3qZ7D+gclrPAbTgkjEc4ruakKhBBCCCEGfX3A5ZcDjz2WudbeDixYAAwMZLtbsCB7Ndm+PmDFCqCnx/65jY3Zv4eHgbY26Ufh5t/qbuVK7/i0tWXHR8WvrS1YvONg9255nDtXxr2xEUgk5O4B4+Pxhl1o+gBcDsCU7GgHsADAgMXdAmTvUt4HYAUAm+yCPgCNlt/DANoMPwo3/1Z3PrIb2pAdHxU/S3bzHe98st84mndPedU4ngygC0DCkC4A6fypRsqErVvl0bwzGyGElBNGMQcWc4QQQkhlw7YPKXfYn5ehGPvzCCGEEEIIIYQQQgghhYHjA4QUNxzfyJDP8Q0BIJmHcEoFztNwj3dc7N8vw+/uBubPjz88Qog3tLclJH+w/uEe73yy3zD06aahDylh+A0nccDFjgghhBAyjWpojo5mllkcHJTXduzIdTc4mHE3OiqvmRubipdeAlLGVhP9/fLaggXyaL1u57+rK6PT6CjQ2iobnm4NzIEB2RBtbc2EkUrJ8/Z22YjWjbcdfpaqdKOvTx5Vg16dt7QAa9YA6TJeVUYN8I0C08vBGsmOHTbuBk3ujOwGm+yClwCkDHdGtoKR3XKu2/nvMuk0CqAVcsDPrT9jAHIAsNUURso4b4ccvLTGxyvedggfEoStkAOKV9ncWwBgnel8HeRgahlnTRIhiYQUVR5zoJAQUm6oxQBVPYDFHCGEEFKZsO1DKgX255VGfx4hhBBCCCGEEEIIISQ/cHyAkNKA4xvFM75RyXCeRv7naaTTck5GayuwfLm7W0JI/NDelpD8w/pH/usfTmzdCiSTwFU09CElCL/hJE642BEhhBBCpkka2yfs2CEbgek0sHixbIht3pxxpxpnZ54pG4N9fbKh6cSGDUB9vfy9dGnmekuL/XUrHR3A3Lny99y5wNq1GT2deO653DDq6zOrDD/7rH6842ZsLJO23d0yXZ95Jn/h5xu1W8cOyMG3NIDFkANg5mRXg2JnQg7C9UEO8DmxAYDxymHOVi0O1610ADCyG+YCWGvS04nnbMKoR2Z3F1N28x3vfNEG2djciIzuQEZ386CtgNwtvg9AGWdNEiGqfO3oADZuLKwuhBASB+q73gH5LSWEEEJIZcK2D6kU2J9X3P15hBBCCCGEEEIIIYSQ/MLxAUJKA45vFMf4RqXDeRr5n6fR0SHTb8OGeMMhhPiD9raE5B/WPwo7T1TR1iYXZNq4MaM7IaUEv+EkTrjYESGEEEKmUYOtLS3A5ZcDK1c6r4rb1gacdppcebexUTa6nGhosL/ut4F29tnZ56pB+9hjzn6UPrNnZ3bPSSTkOZBpzAJ68bZifraT+KGlJTud1Eq927f781+KqMZNC4DLAayE824kbQBOg9zxpBFyMo8TDtnN98QfS3abHkh0yW7T+sxGZrXahHEOZAYRAb14W0n4EB3UxKgh5K6qqwZtF1uuq40tyjhrEg90ViPv7ZVub701Xp0IISRKdHYf6zXcspgjhBBCyg+2fQjJhf15xd2fRwghhBBCCCGEEEIICQ/HBwgpPzi+UfjxDcJ5Gvmep9HTI/UcHHROI0JIeGhvS0hxw/pH4eaJKtRCR0NDwHwa+pAigt9wUixwsSNCCCGETDN/vhx4HRrKrGR/+eWykTo8nHHX1SUbWs3NQH+/dD82Vji9w+I33nHQ2iqP1ga9Ou/rizf8QjIfsqEzBLmyax/kYFoj5I4oii7IwblmAP2G+xLObr7jHSfjkAOywwBGEGxiVBlnTUIIIYQQQgghhBBiA/vzSrs/jxBCCCGEEEIIIYQQQgipRDi+UbjxDZKB8zTyO09jxQp5XLLEfnGCIIsVEEIIIaUG6x/5nyeqGB+XCx0NDwMjI1zoiBBCnOBiR4QQQgjJYf58udPM6KhspPb1yZV5FevWyePmzcDSpdL9CSfEp8+hQ9nn+/fLo1ooyI7mZnlMpTI77VjFile87XB6tls4Zs491z6O6XR2PMqZ+ZAru45CDg72Qe6IojCyGzYDWGq4jzG7wfIqYGQ3uGQ3qNeUQmZlW6tY8Yq3HU7PdgvHyjCANcbvLcjdGUbRCLnzStpyXZ1XQNYkEVLKg4LptNzhpbFRxqGxUXbmjo+Hc0sIKR9KebeyMLuvDft0RwghhFQ6pd4e6urKxKGtLdMvRyob9ucVZ38eIYQQQgghhBBCCCGkeCjV8QHzghBOQkipwvGN/I5vEHs4TyN/8zQIIYWllG1r0wB6kJlT0wi5KCKnBJBShfWP/NY/hoeBNYahz5YtwNk09CElBr/hJJ9wsSNCCCGETLN+vRyI3LNHns+dC5x1lrN71ZhMp+VKt3HR1ZVpyB46BGzdKn9fdpmzn2uvlceOjuxFJgYGZBw3bcpc0413lFx4oTx2dWUWOAKAZ56Rx2XL8qNHIVgP2Wgwkh1zAbgluxrES0PuMBIXXcgMIB4CYGQ3uGQ3GNkNHchu/AxAxtGU3bTjHSWHIAco5wPYCKDBxW2TcXzGcl2dXwtCyp90Gli5Uu7w0tcnr/X1yc7cNWuyvy86bgkhpBiwGkzpMA5voydCCCGElD4rV2aMWQC5g9e8efnb4YoUH+zPkxRrfx4hhBBCCCGEEEIIIYTETTJZaA0I0YfjG5J8jm+QXP4/e/ceH0V973/8vbkgRSWxKki1KCigoieolJs3GiwVMDltNUqgoO2BFH8WihKtlQSsCYgSLlYEDLRoKSReTmtZERWIKEKQIiZFj0BBCqdVwZ6aiBYLJvn98Z1hN5tssrvZ3dndvJ6Pxz4mOzuXz2xmZ+Z7p52GeR+tdhqtdU5AZ0kA/KmVNE5SrkwHgbKmeTKDFNEkAPGE5w/zPprtRA8dMh0qZWRIRUVSFyr6AFHDPTw+0dkRAAA46fbbzXTwYM8ILOefb+aVlnqWKysz0z59zDLp6aaxky0SI7yff74nnuJi01tvZqb/5TMzzTLFxVLXrp7jGTbMFLaOG+dZNtDjjoTu3c33WVxsvkd7/7m5ptfhRC4Ytr52DZanx1fra5f3126dbupjLZMuyet0UwRON53vFU+xzCgpLZxuyrSWKZbUVZ7jGSYpSyahZAv0uCPhFWta7LVv35dthEzsuT6f56r17wNIFOvWmQ6LSks9PcDX1Jj7i9vtyVQNdlkAiCUlCn70tZmRDgoAADiuvNyTxrErem7caD5butTZ2OAc8vNiOz8PAAAAAAAAANrKX+cQVVXm80g2eAUihfKN6JdvoCnaaUS/nQYAhGKdTMcIpZJqZOrT1sjcf93ydE4IxAOeP6L//PGKVdGnuNizb98XgMjgHh6f6OwIAACcNGiQKZAsKPDMKyiQ1qyRJk70zBs9unHirqBA2rPHU5j5+uvhjauoyFNAmpVlGlYVFQW2XlmZ6TTIVloqLV/euGfcQI87UkaPliorPXFmZZm4lyyJ/L6dNEhSlUyCwVYgaY0k7699tBoXqhVI2mOtK0lhPt1UJM9ILFmSNlrzAlmvTJLX6aZSScvVeMT1QI87EvKCWDZNJhFXJvM9SObYAv0+gESwerWZTpwopaWZv9PSpPx887c9DXZZAIgF+6zpFUGuN0/S38McCwAAiD12GufWWz3z7AoldHbUfpGf5xGL+XkAAAAAAAAAEAlHjkj9+pn6t717Ox0NEDzKNzyiVb6Bpmin4ZkXzXYaABAsq7qMJsq0qZE1tZsC0CQA8YTnD8+8aD1/5FHRB3AM9/D4RGdHAACgkYwMk/izR2MpKjIJR18TJzZepndvs25DgyfhZ3/uK9j5kjRtmvlszZrme+r1t+7o0abTIPvziRMbJ2CDPe5IGTTIE+eaNSbu9iBDptCtwXoVydOxjreJPsv0ttZtkKfAzf7cV7DzJWma9dkaNT9Cir91R0ta4vX5RDUuOLQFetzh1hDAy1uazDGtsT5bopZHjEHkVVRId97p6dG7sFCqrm66XHW1NG+eZ7nsbKm8vPEy3r2Cu92e5dxuzzLl5Z7lWlrfd7na2uCPJzvbvG/Lcfvy1xN6oL2ir1nT/L3F7swo1GUBNK9C0p3yjCRWKKm5n3q1miDDKwAAIABJREFUTIc79nLZknwuUSc/k0wv7PZyXpc4lXst19L6vssFeIlrdDzZ1vvWlmvpuH25AniFW4VMJi8dHwIAnEB6yJn0kHeaxv5+7NG80D6Rnxfb+XkAAAAAAABAoqF8ILrlA815/HFTn5ZOKRDPKN+IbvmGL8o0DNppONNOw1tL3wMQq6hbG926tXbbGV80CUC84vkjus8f9v5aeqH94B7OPRyto7MjAAAAAIgDbrc0bJi0dKlnXnGxGTXLu9KL223m5ec3npeb27QCjv1Zdnbjv6urTQWZ3FzPci2t77vcuHGtH09hYePjsY+vsDC0446mvXvNNJAGvsEsC7RnbknDJHn91FUsqZ8aZ4K6rXn5PvNy1TRD1v4s2+fvapkMU69LV4vr+y4XwCVOhWp8PPbx+VziAj7uSHjHmp4paZk8GcDL1HyG9V6ZWMtkKkIBABBNpIdaPu5IsxuHZGebtE176aQbAAAAAAAAAOAsygdaPu5oqKgw+546Nbr7BQAAAHVrnahb64/VJEA0CQAABIJ7uAf3cLSEzo4AAAAAIA7YFWwOHvT06F1ZaeY991zT5SorPcsdPGjmeVeysW3fLtXUmOU2bjTz+vUzU9/5za2/bJknpoMHpYICU+GmpYo1diWYggLPPmpqzPvi4sajkAV63M2JVK/oK1eaXt1HjAjvskB7Zme4HpRnJC/rp67nmlmu0ms56xKnZi5R2i6pxlrOupTJusQ1md/c+su8YjooqUAmA7aljNYKmQzZAq991Fjvi9W4V/pAj7s5DQG8AtFPUp7X+zyZDGvvDo9qZTLQC2RGhgMAINpIDzmbHrriCqmkxKRt/DXsAAAAAAAAAAAg3CgfcL6+1MKFpnwgMzO49QAAANB21K11rm6tr5WSsiTRJAAAEAju4dzDERg6OwIAAACAOJCVZabPPWcqv9TWSoMGmQooS5Z4lrMrpfTsaSrBuN2mgo0/kydLaWnmb+9KKfn5zc/3VVIide9u/u7eXZo40ROnP6+91nQfaWme0dU2bAj+uKOlsNBUMCoq8sQejmWB9s76qes5mczQWkmDZDIkvX/qdiZlT5lMUbdMhqs/kyXZPz/vS1m+n/m+SiRZlzh1lzTRK05/XmtmH2ny9LbvdYkL+LgjwY7HO2O8QabHerekdV7LlljzJkc4JgAA/CE95Gx6KDNTmjZNWrNGKi01DTuiPXI0AAAAAAAAAKD9oXzA2fKBbdvMd2kfHwAAAKKLurXRr1vbnEKZzhyK5IkdAICWcA/nHo7A0NkRAACIWaGMIgOEqi09vALRUFRkpvn50rBh0rhx/huXFhZKXbuaEceys02HO/506dL8/EA75+ndu/F7uyLP0qX+17HjSU+XXC7PKz3dzLcr8UjBHbcv7237ewXD7ryoqkrKyAjfsgBM5qFkMjyHSRon/73DF0rqKtMDfbZM5qM/fi5xAWdU+lziTmbstnCJOxlPuiSX18u6xMnrEhfUcftyBfBqif3sM8hn/mhrutqalsscU6X8f58AAEQa6SHn00O2W28104ULQ1sfCCfy8wAAAAAAAIDERvmAs+UDTz9tptddF/g6AFpH+QZiAe00gPhA3dro1631ZXeSUCWJJgFA2/D8gfaEezj3cASGzo4AAAAAIA5kZJiMvaoqMzqY220qs2RnmxHJbMuWmcoxkyZJGzea5Q8fdi7utgr0uCPpyBFTIaq6Wtqzp+XOi4JZFoBHhkwlniqZ3uLdMpmb2TI91NuWyWQ4TpK00Vo+ji9xAR+3E9zWNNeaDlbzGcWhZBwDABAs0kPOpYd82Q093O6WlwMAAAAAAAAAoK0oH3C2vtTSpVJBQeCdQAEAACC8qFvrXN3aIzKdJFRL2iM6SQAABId7OPdwBIbOjgAAQFi1ZWR4J7U0cs3evabjCvuzZctMQW6oamvNNrKzzfays6XycjM/kHjgEa+N6/31Klsrk0jNtuZnSyq35oeq1tqG9zaXySTcWourpQ4N4vW7TwQZGdK0adLBg6ZyjtttRiSz5eWZ6ZIlUmamWf6UUyIXz6FDjd/v3WumBQX+15k0yUxrajy9s/u+fLV23M3xt+2W9uOrulqaMMH8vXx505HZQl0WQPMyJE2TdFAms9Yt00O9zbrEaYmkTGv5CF7i5HOJk3WJUwuXOFmXONXIMxKb78tXa8fdHH/bbmk/3uxnA9/nDPv9JAEAEHtID0UvPWTnW9X6PCzYeWKTeFhAiOI1T6ml/LxA894CFUgeIXl0AAAAAAAAaE8oH4hufSlJ+uADMx0wILDlgUQXr/nx0ayv7M2t5r8vyjfaLl7bFvhrGxFIu4q2qq5u+p3RVgPxhrq10atbK5nOEawmAVouiSYBaO/i9X4ZzeeP2lqzDe9t+rY/5fmjfeIezj0cLaOzIwAAgBZUV0t9+phRf2x5eaYzi1ATsfffb7bhdpv3breUmyuNG9f2eBHf7pdJpFqnhtySciWFemrUWuvm+mwzTybh5t3oyjexithz550mQ2vbNvO+e3fpoov8L29XoqmtNSN8RcqyZZ4KPIcOSStXmr+//W3/6+TkmGlJSePMu4oKc4zz5nnmBXvc4XTokKkglJEhFRVJXbqEZ1kATd0pU4HF+qmru6SWfup2pmqtTI/vkbJMnnvkIUnWJU4tXOJkXeJUosb32gqZY/S6xAV93OE0xpqu85lvv7ePo7WM4kAzjgEAaAvSQ+Z9NNNDY6yHhWef9cyrrfUco30cQHsWTN5bMMKdRwgAAAAAAADEK8oHzPtolg/Ydu0y0z59ortfANERybKIapnOk4BARLpdxZEjrXcUCMQy6tYa0axbe0imM4YMSUWSaBIAJJ5wP3/U1pp1c3Mbb9Nuf3qkLSOmIW5xDze4h6M1dHYEAADgxXvkmtpak7mdlWVGxmloMKPqlJSYROc635bhAaiulpYuNSP42Ns8eNCM2uN2ewrbgxlBB/HLu3OAaklLZXrCPWjNPyjT+61bnkRrMNZZ65bK03tujbUPtzwJUm8lokODWHX77WY6eLCnJ+/zzzfzSks9y5WVmWmfPmaZ9PTGHbbtDeVkasX553viKS4217jMTP/LZ2aaZYqLpa5dPcczbJi55npnEgZ63JHwyitmWlzctBd1397Ug1kWQFPWT12D5Rm5y/qpy/unbl3i1MdaJl2S1yUupPtla873iqdY5j7awiVOmdYyxZK6ynM8wyRlqXGloECPOxJGWPHkeu3bZb1v7RgBAIg20kPRTw+NHm3iycvz7Ds9XcrPb/0YgUTmnTcWSt5bawLNIySPDgAAAAAAAO0B5QPRLx+w7dxppunp0dkfgMiKdH1l2zaZxqWBxIH2ybuNRKDtKtpi5szW4wBiGXVro1+31moSoGI1rlvr/QIQXyL9/LFunVm3tNS0O7XbnxYUmPl2B8k8f7Qv3MO5hyMwdHYEAADgx/vvm+mYMWZkHElKSzO96krS6tXBb3P7djMdN86zze7dTaJY8hQQo/2xTg2Nk+m1VtbUOjUUyqlhn6ITJaVZf6dJyrf+zvdadp81vSKE/SA6Bg2SqqpMhpetoEBas0aaONEzb/ToxpVaCgqkPXvMupL0+uvhjauoyDMSWlaWtHGjmRfIemVlnuufZOJevlzq4tV9cqDHHQl5eZFZFkBTgyRVyWSC2gokrZG5j9lGq3EmZ4GkPda6khTmS5yK5OkZP0vSRmteIOuVyXMfl0zcy9W4h/hAjzsS0mQaX5fJHJtk4g30GAEAiCbSQ5550UoPSWY/ZWXm2CQTb6DHCLQHweS9BSoSeYQAAAAAAABAvKJ8wDMvmuUDkmn8KTWOC0BiiFRZxDyZBq1lrS0IWCLdrmLePOnvf2/bNgCnUbfWI1p1a2kSACS2SDx/2O1LJ0407U4lM823Kg7lh1KBCHGPe7gH93C0JMXpAAAAgLNcLpMgW7Kk6Wd33mkKLGtqTCKrulrasMGTyMrKMh0BjR7d8valpj3P+ptfUSE995zZb1aWNHVqYCPFuwLoWjPY3m+3bDHTIUMaz09LC70n3UOHzLRr18bzu3Uz0/feC2278cIlk6hp5nTTnTIjhdTINAqqlrRBnkZBWZLGyCTiWtq+1HTUD3/zKyQ9Z+03S9JUtdwTre/2WhLsKWKdGvI5NWSdGgrl1FjjZ36an/mIfRkZ5tVa5ZiJE5uv2OJ97fJ3HQt2viRNm2Ze/vhbd/Ro82ruHuQt0OMOt2Cu9fSwDrRdhvVq7ac+Uc1ndDb4+dvfMoHMl6Rp1ssff+uOtl6tXOICPu5ISJMnzmBx2QMARBvpoZaXixQ7TrRf5Of5F4m8t0jkEQIAAAAAAADxjPKBlpeLFOpCId5RvuFfpMoi8mXKTrIk5Ya4jUREWw3/ItmuoqLCfI9VVZLbHfp2gFhA3dro4jEYiYDnD/8i8fyxxk8FojQa77V73MOji3t4fEpyOgAAAOCskhKTWDxypPH8I0fM/JISk7hyu6V+/Rr3Jut2S7m5Unl5eGIpLJSGDfOMCON2m/eFheHZfrDs0Xy6dzfHmJ1tEsrz5jX9vgJVXGymvglWe/Qb+/NEVSJTUOf79R2x5pfIFBy6JfVT49HP3TKFX2E63VQoaZi1X3v7w6z5TrD/9b55GV18Pg+HvdbUe/SUd6zpmZKWyRSQuqy/a8O4bwAAAAAAAMQP8vOC11zeW6CimUcIAAAAAAAAAECionzDv0iVRTTIdHSExmir4V+k2lXs3WuOq6zMdBwIAEB7w/OHf9Fs17nXqkBUFkoFIgBoJ+jsCACAdu6GG8y0oqLxfPt9llXqkJ1tppWVptfbhgbp4EEzLzcMwy9UVJgEYUGB6R24ocFMCwrM/Orqlte3Y2rpFSy7F//CQnOM9vv8fGnCBKmWHmCCZp1u8jndTr63C7ms002VMoVfDZKs0y0so31UyBTGFciMzNJgTQus+a2cbidjaukVy1bKfNcjmvmsn6Q8r/d5ksaJDo8AAAAAAADaI/LzgtdS3hsAAAAAAAAAAIg8yjcQK2irEV21taatR0GBNHq009EAAOAMnj9iw8qV5rseQQUiAPCLzo4AAGjnMjJMwmn16sbzV6+WJk2Sevc27+1EYM+eJjHpdkvLloUvjtdeM9P8fE/vuGlpnt6BN2wI375Ccfiw5zsoKzPHv26dszHFowyZAkKf002rJU2SZJ1uJwvgesoU5LklhfF0k3W6KV+ekUnS5BmZxeHTLaIKZQpIi9R4VBb72L0LbBtkRqB3S+J0BwAAAAAAaH/IzwuOv7w3AAAAAAAAAAAQPZRvIFbQViO6SkrMdzd5stORAADgHJ4/nFdYaDp0KiryHDsAoKkUpwMAAADhk5ycJKk+6PWmTpWGDZP27jUJ1r17TQJ148bGy9kJrUiwt5ue3vzn+fnStGn+13e5Wt9HqD32eieqJU+PuqtXx36P/19+6VLHjpHdR3JSklQf+Hk3VdIwSXtlCgv3yhQO+pxuJxsGRYK9XT+nm/IltXC6KYDTLSZHS7G/0yqZglxv/uIdLTM6zWrr77aos6annHJKG7eEWBDrvaADQFtwiQMAAC0hPYR4FWw+no38vMC0lPcWq750uRTh7GMAAAAAAAAgYVA+ADiD8o2WtcdLkxPlG3bd57o6KTk5uHVpqxEd5eXmOCsrpS5dIr+/OqtiPPXi0Z60x3sO4CSeP1rfh9PPH82xv9OqKtPxVDjx/IFQxeBPBZAkJTkdAAAACJ+0tFP12WfBr3fVVWb6+utmunNn4/mS6Zm3uNj04Ltxo0lwHT7ctnhjXUGBmfr2oGu/d7tD32ZtbeP59nv783CpqUlR586dw7tRH2mnnqpgTjv7tLJON+30mS+ZUVGKZUZP2SjTQCjBTzfZ/3qfU+Pk+7acGkdkCmOrJe1RaI2tQjjdm6ixpun+cqoAAAAAAAAQMcHm49nIz2tZOPLebJHMI2xOTUrk848BAAAAAAAAAGgLyjfCK9plEZHgRPlGmtWAwLcNQCBoq9G8cLeryM0108GDTecI9svm+76taqyK8dSLBwBECs8f4RfJdp1HjpiOjqqrpT17wt/RkcTzB4DEQ2dHAAAkkIsuulD79gW/XlqaVFoq5eWZhFVurnnv3clPXp6ZLlkiZWaaBFeoncAeOdJ03qRJZlpTY3rVbe7VEn/rBLp+c/r2NdNDhxrPtxOwdsyhbNM38f/Xv5pp9+7Bb7Ml+/a51LNnz/Bu1MdFF16oYE67NEmlkvJkGgLlWu+9+5SyTjctkZQp00Ao1D6HmzndZP/ramR6pm3u1RJ/6wS6fnOsU6NJIelfrWmop0a1pAnW38tlRqdpTrbMCDD+Ci9DON2b2G9Ne/XqFYatIVThLqyLFu+CR3/xu93BHVt1ddu/i9paMxpMdrbZVna2ee+d+RlI7ACC51Jgo5fFGpfPqznuFj6TzP25XJ77d7b1PoSyrEbbXOYVV6HMiHb+7LWWsZdfpsbPXYEcJwAA0Ravz+SRSA/501waZ9myxvl5pHHiV7D5eDby8/wLNO8tUJHKI/Rnnyvy+ccAAAAAAACA0+I1P9tffrzv/HDk2VM+gFhG+UZ81FeOJifKNy666CKzb9pqhL2tRrTaVYTbfqtiPPXiEQ/itR5nOOrbhsLfNqkXi2jj+SN+nj+qq6UJVgWi5cul3m2tQOQHzx/tT7zec7iHI1B0dgQAQALp33+IduxIDWnd6683065dzfS7321+ub1Wi+faWqmkpPXtZmWZ6bZtnvUef7zpcjk5ZlpS0jiBW1FhCkXnzWt9X+E2ZIiZLlvWuNOKdevMdOTI4Ld5ySVmunKlpxOlQ4ek5583fw8YEFqszTlyRDp06LgGhHOjzeg/ZIh2pAZ33lmnm6zTTX5Ot5MN7GslBXC6yTrdtM1rvWZON1mnm0rUuHCxQibB4sDpJuvU0EpJdv9ahyRZp4ZC+S8ektRPpvC1SFKXFpYdY03X+cy33+eo7XZI6nLGGeoe66VPiEvV1aaSTaCOHJH69WvbPo8ckcaNMxm/breZ53ab9+PGNZ9hCwCtqZbpvMifI5LGyVTAsi49clvvx6n5ilOBGCdPBS7JjFrXx4qnuRj7WMvY8mQaebelwyUAABCaYNND/tTWNp/GycszlTFI48S/UPLxbOTnNRVM3lugIpFH6M8RSYeORz7/GAAAAAAAAED4+A7eGQ6UDyDWUb4RXtEsi4gEp8o3LrjgAnXpkq4dO0Jbn7YaTYW7XUVrnSCE2imCPzt2SF26UC8ecFJr9W1jZZtAqHj+CL9ItOs8dMi0TcrIkIqKpC7hqEDkB88fSBTcw2GjsyMAABLIqFGjtHVrnWpqgl+3d29Pj7mTJjXtibaszEz79DEJyvR0qdirdbOdsPU1xupBZfBgz3rp6U2Xy8yUCgrMNrt29Yz8MmyYSQSPGxf8MbVV9+7muIuLTcx2TLm55juyE+dS4CPVZGSY9YqLpfPPN+ucf755P2mS+TxcXnpJSk8/VUPsXpsiZNSoUdpaV6dgTrve8oxWMklNRwGxTjf1kSnMS1fjxvR+TreTHfYM9lqvmdNNmZIKrG12ladX1mEyBZAOnG7KsPZdLOl8K57zrfeTrM9tgfYi+4o1LVbTHmh9tzHC2n+uz+e5Mt9VZgjH5GttaqpGev9wgBA0V9i4bVvwHRfNnNn2WP74R1Oxp6ysccFoWZmZ/8c/+o8ZAJobXW2bTGPplvxRpnOjMq9tNFjv3dbnwSq31i312t5G67OlPsvWWjFmSTpoLVsjUynLLU9HiaGOHgcAAPwLV3rIn3XrTFqmtNQzolZNjcmzc7tNJQ9/cSA+hJKPZyM/r6lg8t4Czc8LJo+wrV6SlH5q5POPAQAAAAAAALRNc/nyJSUtd+gQDMoHEOso3wivSNRXjiYnyzdGjszW2rUpIa1LW42mgmlXEWhbjWhauzZVI0dSLx6IhlDr2wartW1SLxZO4PkjvCLx/PGKVYGouNizju8rXHj+QLzhHo7W0NkRAAAJZPjw4Tr77K9r1arQ1rd7zL399qafjR5tCjJtBQXSnj1SVZV5//rrzW9z9GiT+LX7NyktlaZNa37ZoiKzrJ2Qtpdfvjyyvdq2ZPRoqbLSE1NWlolxyZLQt7l8uTku+zvJyjLv58xpe7zeVqzooLFjxys1xNFMAjV8+HCd/fWvK9jTzh6tpJnTTaNlGtvbCiTtkWSdbvJzumm0TMGjnWwvleTndFORtazX6aZSScsVnlHYQ7HcisGOP8t6H+qpkRfEsmkyo7R4f3+TZDo6KApx/94+lPRqXZ3u+PGPw7A1wGPePJNJame0BrrO3//e9n3nWT+y0aMbz7ff5wXzIwTQ7s2TqQDV2uXMvrT4XHpOvg/l0rPamt7qNc/u6NC3s6P3rekYeSqApUma4LMtAAAQeaGkh1qy2rqRT5wopaWZv9PSpPx887c9RfwKNR/PRn5eY5FK9oc7j9CfFR06aOz4yOcfAwAAAAAAAAifffvM9IorwrdNygcQ6yjfCL9olUVEgpPlG7ff/iO9+mq9PvwwtPVpq9FUtNpVhNuHH0qvvlqnO+6gXjzghEDr2zq9TSAceP4Iv3A/f0Sr3RDPH0gE3MPhy9XQQN/qAAAkkvnz52vJkul6990vdcopTkcTP+xectvyZORyhX/UmlDj2rZNGjo0Re+++74uuuii8AbVjPnz52vJ9Ol698svxWnXOrtT5racLq42rt9WwR7DtORkbb38cm3duVOuCA6tsXr1ao0dOzahRpByuUzGXnOdrN15p7R0qRlJKy1Nqq6WNmzwVDDJyjK9pnt3xuN7XfF3nfE3v6JCeu45s9+sLGnqVNPjeiDH0ZqW/m8txblmjYklkGtmRYXpCb6qSurXr/XlW5KdbUYva259l8vEtGZN68cQ71wuadWqVRpjd9EfZid/1xHZOqLJJVNpp7k+I++U6VSnRqbjnGpJGyTZ9eWyZDrX8e7gx/de5O/e5G9+haTnrP1mSZoqTwc/rR1Ha1o6X1uKc40VS0v32WxJbj+fuaz11zTzWbDc1r7K1Ph7nyfzfzmopqPdNScczz2IDasljZVEdjLQukRMlziF9FDrcQaTHmqL5rafqGkcp4wdK0ljtCrUnuwDRD5eaGI1Py/UuLZJGpqSonffj07+MQAAAAAAQCDIX4eN8gH/8dh1nzZuDCyGtqJ8AK2hfCO2Ub4RXg0NDRoy5EoNGbJL8+bVRX3/8SzR2mpMm5asrVsv19atka0X73K5tEqm7iTaF+rbthxPoPVtgxHMNqkXC5ci237CG88foeP5IzQ8f7QN9/CW4+EenhjC2K7kp0ltDwcAAMSSyZMnKzm5qxYsiFyiBU1t29a4N2Mn1ddLkyd31JQpP4taQc7kyZOV3LWrFkQwsQyPbWo8kkys2y1pkaQFS5ZENEMlUZWUmIoyR440nn/kiJlfUmIq7rjdpvMe75G03G4pN1cqLw9PLIWFprLM0qWe7Q8bZuY7paHB06N6a/buNfGWlUkZGW3f98SJZur7/drv7c8BGCUymaQ+lzMdseaXyGTauiX1kyfTVta8XElhupypUNIwa7/29odZ853SIM9oaS2xLy2+30W5z+ehmieTidtcR0eSZ8S67tY+s63l56np/xYAgLYiPdSyYNJDbbF3r5mWMfRNQiAfzxmxlJ9XL2lyx46a8rPo5R8DAAAAAAAAwaB8wL933jHTM8+Uli0zjSRdLvN3bW1490X5AGIJ5RvOoHyjMZfLpYULl2rRImn3bkdCaLdiqa3G7t3SokXSggXUi0fkUN+2ZYHWt3V6m0A48PzhHJ4/EAru4S3jHg5fdHYEAECCSU1N1bx5T2jWrBQSsSGwC36DtWVLeDu1CDUOSfrVr6S//e1rKiiYEb6AWpGamqp5TzyhWSkp4rQLnEuB9XTra4va3pFBqIKN+bikvA4dlHvbbRo0aFCEokpsN9xgphUVjefb7+2GrdnZZlpZaRq8NjRIBw+aebm5bY+jokIqLpYKCszIaA0NZlpQYOZXV7e8vh1TS69Iqq01FZsKChqP3NYWWVlmlLTVqz3XbZfLvN+4MTqNjoF4Yl3O5HM5O/ne/slYlzNVymQ8NkiyLmcKw+VMFZKKJRXI9IrfYE0LrPmtXM5OxtTSK5KyJG2U6Q3d5fVabc1v66XnCplM9Cw1n1nutqaF1uf2+3xJEySFue4kAKCdIz0UG1auNN/1iBFOR4JwIB+vbWIlPy/UOCTpV5L+9rWvqWBG9PKPAQAAAAAAgGBQPtC6fv2kvDzP+7w8ady48HZ4RPkAYgnlG21D+Ub4DBw4ULm5tykvr4OOH3c0lLgU7201jh+X8vI6KDeXevGILOrbAvDG80fb8PyBaOIeDgSHzo4AAEhAo0aN0o03jlRWVgd98onT0bQP06Y5HYHx0ktSfr5Lv/rVk+rcuXNU9z1q1CjdOHKksjp0EKddZMXI6RaQKUlJ2t2pk+bMm+d0KHErI8NUGlm9uvH81aulSZOk3r3Ne7sCTM+epiKN221G7AqX114z0/x8MzKaZKb2yGgbNoRvX5FQUmK+k8mTw7vdd94x2/Xmdkv794d3P0AiyJDJnPW5nGm1pEmSrMvZyczPnjKZqG5JYbycybqcKV+mV3xZU7tX/Bi/nEmS3pGnkyGbW1I4Lj2ZMs8aa2RGZstV08x222F5/l9lVgzrwhADAAA20kPOKyw0DTaKijzHjvhHPl70xUp+3kuS8l0u/erJ6OcfAwAAAAAAAIGifMA/e9/eHTw1NEhlZeb414Wp0J7yAcQiyjeij/KN5s2ZM0+7d3fSlCk0y4yWWGmrMWVKknbv7qQ5c6gXj8iivi0AXzx/RB/PHwgF93AgONzVAABIUE8/vVqdOvXULbek6tgxp6OJfeEaLcfJeKqrpTFjUnXvvfcpJycnsgH68fTq1erUs6duSU0Vp51/8dyTbTCxPyzp6eRkuV99T9uSAAAgAElEQVR+Weecc07EY5OkU045RZJUVxeV3UXN1KmmMsreveb93r3mve9PvbBQ6trVjNyVnW0qnISLva30dE+P4i6XeS95KtL4472Ov1eklJeb+CsrpS5dwrvd/HxTWci38lBenvk80dm/Nfu3Fwknf9cR2wOiaapMRqx1OdNe673vk0uhpK6S+sn0Wh/Gy9nJbaXLM1qYy3oveTJw/XEF8IqkcpkYy9T4nlwmKc/6PFxutaYLm/ksX5L3JdUeyNE3Yx6JJTmJ7GQgEImaLnEK6SHn2A0ZqqpMwxJE1pdfRvdEIB8vOLGWnxdKPNWSxqSm6t77nMs/BgAAAAAAaAn56/BG+UDz7PpJgwY1nj96tJn6dhAVCsoHEAzKN2Ib5RuRcc4558jtfllPP52shx92Opr4kAhtNR5+WHr66WS53dGrF09drfaN+rZAbLKzLCLZfqI5PH8Ej+eP0PD80Xbcw9EehOtawRUHAIAE1alTJ61du14ffHCGhg5N1ccfOx0RIunVV6Xrr0/RDTeM0uzZzuVadOrUSWvXr9cHZ5yhoamp4rRrn+ol3Sdpusul5StWaODAgVHbd5o1jFRtbdR2GRVXXWWmr79upjt3Np4vmVHJiovN6GUbN5rKJocPRzfOWJWba6aDBzdfWSjUykP2du3KQrZwVh6KdTU1Zppu1+KKgJO/64jtAdFkX7asy5l2+syXTI/0xTI912+UVCWJy5mHdemRz6Xn5PtwXnrsXvzdXvMKfD5raVkklhpJ6aed5nQYQFxI1HSJU0gPRd+RI6YhQ3W1tGcPDRmipaYmJaoj0ZKP1768Kun6lBTdMGqUZlPrDQAAAAAAxCjy1+GN8oHQuNtQaE/5AEJB+QYiKZbLNwYOHKjly1do+nSX7rtPqq93OiJESn29dN990vTpLi1fHuV68aeeqs+itjfEGurbArHJaj4R0fYT/vD80X7w/BHfuIcj0YWzXQmdHQEAkMDOO+88vfHGNn3xRQ8NHJiqqiqnI0K4NTRITzwhjRqVpJyc8Sore1auUHrsCKPzzjtPb2zbpi969NDA1FRx2rUvRyXdkpysRR066JlnntHYsWOjuv+LLrpIkrRvX1R3G3FpaVJpqZSXZyqV5Oaa92lePU3k5ZnpkiVSZqapbBJqZ/FHjjSdN2mSmdbUNO1RPJCexf2tE0s9pYdbWyoPxYv9+820V69eEdvHyd91xPaAaEqTVCopT9IRmY57StW44xzrcqYlkjIlZUgKdeyLZi5nsi5nqlHT0cICGTXM3zqxMgpaKJeebJne9X3rDNvf3ySveX2t6SGfZWubWRaJZb+kC3v2dDoMIC4karrEKaSHoqu6Wpowwfy9fLnUu7ez8bQn+/a51DPK91ry8RJfg6QnJI1KSlLO+PEqe9b5/GMAAAAAAAB/yF+HN8oHmpedbQZ18+0UzH4/KcRCe8oHECrKNxAJ8VK+MXbsWD3zzDNatKiDbrklWUePOh0Rwu3oUemWW5K1aJFD9eIvvJC6s+0Y9W2B2GQ1n4ho+4mW8PyR+Hj+iH/cw5HowtmuhM6OAABIcD169NCWLdt18cXX6lvfStKUKS7V1LS+HmLfO+9IQ4emaMoUl2bPnqNly36t1NRUp8OSZJ1327fr4muv1beSkjTF5RKnXWJrkLRCUp/UVFWmp2vT5s3KycmJehwXXHCBunRJ144dUd91xF1/vZl27Wqm3/1u88vt3WumtbVSSUnr283KMtNt2zzrPf540+Xsf2dJSePKPRUVpgLNvHmt78sprVUWCrXykP39VlQ0rkBUXt7480S2Y4fUpcsZ6t69e8T2ccEFF6hLeroS8GfdblmXM1mXM/m5nMm6nKlWUiA/J+typm1e6zVzOZN9dypR44zdCpkOf2L4cibJ811UqHHnROU+nwdjjDV91mteraSV1t/ed/Qh1nSZz/7XWdORIewf8eHt1FT1HzKk9QUBJHS6xCmkh6Lj0CGpXz/TGKSoSOrSxemI2o8jR6RDh45rwIABUd83+XiJ6x1JQ1NSNMXl0uw5c7Ts17GTfwwAAAAAANAc8tfhi/KBpsZYBfzr1jWeb78Ppcoe5QMIFeUbiIR4K9/IycnRpk2bVVmZrj59UrViRWwNdoPQNDRIK1ZIffqkqrIyXZs2OVMvvv+QIdoRw+c/Io/6tkDs2SGpyxmRbT/RGp4/EhPPH4mFezgSWTjbldDZEQAA7UBaWprWrVuvJ59cpvLydPXqlaJHHml+JBrEvp07pR/9yKX+/V06fryftm//k+69916nw2oiLS1N69av15PLlqk8PV29UlL0iJrvLRbx64Sk5yUNTklRXlKSvj9hgnbt3u1I4bVt5MhsrV2b4tj+I6V3b8/IW5MmSb55o2VlZtqnj6lMk54uFRd7Prcr9fiyK8AMHuxZLz296XKZmVJBgdlm165mWZdLGjbMVAAaN65txxdL7GNrzbhx5tiHDTPfmb1ebm7ifSf+rF2bqpEjs1pfsI1GZmdrbUri/a7bq97y9BQ/SZJvUY91OVMfmYzUdElelzP5uZyd7LBnsNd6zVzOlCmpwNpmV2tZl6RhMpm/sf7THScT5zCZ47Pjz1XT+O3PWjPaWjfPa510Sfky31Wm17LdZf5Hxc3sf5I8GehILJ9K2lpXp1GjRjkdChA3EjVd4hTSQ20TaBrnlVfMtLjYs47vC5Hx0ktSevqpGuJQx4Lk4yWWnZJ+5HKpv8ul4/36afufYjP/GAAAAAAAoDnkr8Mb5QNNjRhh9p2b2zj/PjfXxJrpVcBP+QAijfINhFM8l28MGDBAu3bt1ve/P0F5eUkaPDhFzz8vnTjhdGQI1okT0vPPS4MHpygvL0nf//4E7drlXL34UaNGaWtdHZ25tWPUt22bQOvQAsFYm5qqkVnO15bm+SNx8PyRmLiHtw338NgV7nYlroYG+usDAKA9qamp0SOPPKLS0sWqrT2qIUNSNGDACV14oXTGGVJystMRwtexY9I//ym99560aVMH7dt3XJdffrHuv79Qubm5csVBSfLJ827xYtUePaohKSkacOKELpR0hiROu/jymaQPJVUlJ2ujy6XP6+uVNWqUZj70kPr16+d0eNq0aZO+851hOniwXt/4htPRhFdFhaksU1kpDRrU9PNly6S8PPN3QYGpUHPsmBl5q7RUmjjRU/nEOyVYXi6tXi253S0vZy/7+uvS0qXmfWmp9J//GfkRvfzFE+wygSwfzHZqa83IaPb3l5VlKkSNGCGlpbUtvlj34YfS+ecnacOGCl1vD6UXIZs2bdJ3hg3Twfp6JdjPut2qkMkorZTUzOVMy2Q63pFMJus4Scck9ZNUKmmiPJmX3j+pckmrJblbWc5e9nVJ1uVMpZL+U1KkByj0F08wy9RKWifPsWbJZFyPkOR96QlkX968v79JMj36Z/pZdpukp2W+P3v/o5tZLtgYEJuekDT7rLN08KOPlELnc0BAEjld4hTSQ6GnhwJNiwSSxeS9jURL4zjp+us76PLL/0uLFi12OhTy8eLQMUn/lPSepE0dOmjf8eO6/OKLdX9h/OQfAwAAAAAA2Mhfhy/KB5rG41tfadIkKSencUdHLa3vbz8toXwAzaF8A22RqOUbVVVV+uUvZ8jtXqvTT09SZmaDrriiTt26SZ07Ox0dmvPZZ6Y+bFVVsjZudOnzz+uVlTVKM2c6Xy/+q6++0vnduumBf/xDdzkaCZxEfdvQ69uGWn+1tfWoF9t+fSjp/KQkbaiIfPuJYPD8EX94/mgfuIdzD09EYW5X8lM6OwIAoJ368ssvtWHDBq1bt047dmzR/v0H9OmnR1Vfz6NBrOnYsYPOPDNNl156ma699tsaOXKkrrrqKqfDCkmj827LFu0/cECfHj2qeh5J40rnTp3UrUsXZfTvrxuGD9dNN92kbt26OR3WSQ0NDRoy5EoNGbJL8+bVOR0OwiTalWRcrvDvK9Eq+kyblqytWy/X1q07I16xoKGhQUOuvFJDdu3SvDp+14hv0c4gdUVxX/72L4djQNv8W9JlHTvqzlmzdM899zgdDhA3SJcgnMKRliCNE7u2bZOGDk3Ru+++r4suusjpcE4iHy9+dOzQQWempenSyy7Ttd+O7/xjAAAAAAAA8tcBD8oHEMso30BbJXr5xkcffaQXX3xRGza8qurqHfrooyP67LN/OR0WmtG5cyd169ZFGRn9dcMNsVcvfv78+Voyfbre/fJLneJ0MECUhaP+aSTq0FIvtv2alpysrZdfrq07I99+IhQ8f8QPnj+Q6LiHJ6YItCuhsyMAAAAAieett97SddddrerqOl18sdPRIByiWUlm2zZp1y4zYls4JVJFn927pYyMZL3++psa1NyweRHw1ltv6bqrr1Z1XZ34WSOeRTODdJukXTK99TuFDOH4N8fl0lPdu2vXX/6i1NRUp8MB4grpEoRLW9MSpHFiV329NHBgR33723fp0UdLnA4HAAAAAAAAiAnkrwMG5QOIVZRvAED0nDhxQpf36qU7Dh3S/dx80c60tf5ppOrQUi+2fdotKSM5Wa+/Gb32E4BTeP5AW3EPT0wRaFfy06RwbAUAAAAAYsnAgQOVm3ub8vI66Phxp6NBOLlcngozkbJlS3gr+UQj5mg6flzKy+ug3NzboppRP3DgQOXedpvyOnQQP2skApc8maWRskXOdXQUjeND5O2WNCslRfOeeIKOjoAQkC5BuIWatiCNE7t+9Svpb3/7mgoKZjgdCgAAAAAAABAzyF8HGqN8ALGG8g0AiJ7U1FTNe+IJzUpJ0W6ngwEcEmp91HDXoaVebPt1XFJehw7KvS267ScAp/D8gXDhHp44ItWuxNXQQJdqAAAAABLPxx9/rP/4j0v0gx98pqVL650OB23kW1EmnlKy8Rx7cyZNStLvf99Zf/7z+zrnnHOiuu+PP/5Y/3HJJfrBZ59paT2/a8Qn30zSOL8k+NVejjORfSJpSIcO6jdihJ574QWnwwHiFukShEOspSliLZ549dJLUna2S2VlzygnJ8fpcAAAAAAAAICYQv46EHv58bEWD5xB+QYAOCPne99T1bp12nr8uM52OhggSmKtHmqsxYPomZSUpN937qw/vx/99hOAk3j+QKhi7Z4Za/HEmwi2K/lpUji3BgAAAACx4pxzzpHb/bKefjpZDz/sdDRoq4aGxq94Es+x+3r4Yenpp5Pldr/sSEb9OeecI/fLL+vp5GTxs0a8avB5Jar2cpyJ6pikW1JT1alnTz29erXT4QBxjXQJwiHW0hSxFk88qq6WxoxJ1b333kdDAAAAAAAAAKAZ5K8DsZcfH2vxIPoo3wAA5zy9erU69eypW1JTdczpYIAoibV6qLEWD6LjYUlPJyfL/bIz7ScAJ/H8gVDF2j0z1uKJJ5FuV0JnRwAAAAAS1sCBA7V8+QpNn+7SffdJ9Qz0BoSkvl667z5p+nSXli9foYEDBzoWy8CBA7V8xQpNd7l0nyR+1gAQXh9LGpqaqg/OOENr169Xp06dnA4JiHukSwB4e/VV6frrU3TDDaM0ezattAAAAAAAAAB/yF8HgNhB+QYAOKtTp05au369PjjjDA1NTdXHTgcEAAmuXtJ9kqa7XFq+wtn2E4BTeP4A2rdotCuhsyMAAAAACW3s2LF65plntGhRB91yS7KOHnU6IiC+HD0q3XJLshYt6qBnnnlGY8eOdTokz++6QwfdkpwsftYAEB5VkgampuqLHj30xrZtOu+885wOCUgYpEsANDRITzwhjRqVpJyc8Sore1Yul8vpsAAAAAAAAICYRv46ADiL8g0AiB3nnXee3ti2TV/06KGBqamqcjogAEhQRyXdkpysRR1ip/0E4BSeP4D2KVrtSujsCAAAAEDCy8nJ0aZNm1VZma4+fVK1YoUphAfgX0ODtGKF1KdPqior07Vp02bl5OQ4HdZJOTk52rR5syrT09UnNVUrJPGzBoDQ1Eia4nLpW0lJuvjaa7Vl+3b16NHD6bCAhEO6BGi/3nlHGjo0RVOmuDR79hwtW/ZrpaamOh0WAAAAAAAAEBfIXwcAZ1C+AQCxp0ePHtqyfbsuvvZafSspSVNcLtU4HRQAJIgGSSsk9UlNVWV6ujZtjq32E4BTeP4A2o9otyuhsyMAAAAA7cKAAQO0a9duff/7E5SXl6TBg1P0/PPSiRNORwbElhMnpOeflwYPTlFeXpK+//0J2rVrtwYMGOB0aE0MGDBAu3bv1vcnTFBeUpIGp6ToeUn8rAEgMEckzZHUKyVF5enpenLZMq1bv15paWlOhwYkLNIlQPuyc6f0ox+51L+/S8eP99P27X/Svffe63RYAAAAAAAAQNwhfx0AoofyDQCIbWlpaVq3fr2eXLZM5enp6pWSokdk6oIBAIJ3QtLzkganpCgvKUnfnzBBu3bHZvsJwCk8fwCJzal2Ja6GBsY1AAAAANC+VFVV6Ze/nCG3e61OPz1JmZkNuuKKOnXrJnXu3PK69fVSEt3GIsF89pn04YdSVVWyNm506fPP65WVNUozZz6kfv36OR1eQKqqqvTLGTPkXrtWpyclKbOhQVfU1ambpFZ+1gDiSIMkl9NBxLE6SZ9K2i9pe2qqtn71ldJPP10T/9//089//nOlp6c7HCHQvrQlXQIgNh07Jv3zn9J770mbNnXQvn3HdfnlF+v++wuVm5srl4snGQAAAAAAAKCtyF8HgPCifAMA4ldNTY0eeeQRlS5erNqjRzUkJUUDTpzQhZLOkJTsdIAAEKM+k/ShpKrkZG10ufR5fb2yRo3SzIfip/0E4BSeP4D4FyPtSn5KZ0cAAAAA2q2PPvpIL774ojZseFXV1Tv00UdH9Nln/3I6LCDqOnfupG7duigjo79uuGG4brrpJnXr1s3psEJy8nf96quq3rFDHx05os/+xe8aACQpyeXSGaefrgt79FD/q6/WiBEjdMMNN6hjx45Ohwa0a6RLgMTRsWMHnXlmmi699DJde+23NXLkSF111VVOhwUAAAAAAAAkJPLXASA8KN8AgPj35ZdfasOGDVq3bp12bNmi/QcO6NOjR1VP02EAaFbnTp3UrUsXZfTvrxuGx3f7CcApPH8A8StG2pXQ2REAAAAAtOQf//iHHn30UT3xxBNKT0/XAw88oJ/85CdKSUlxOrSEMnbsWEnSqlWrHI4EQHtw7Ngx9e3bVwMGDFB5ebnT4SAIO3fu1H333aeNGzfqpptu0sMPP6zLLrvM6bAAAAiYy+XSqlWrNGbMGKdDabO3335bWVlZOuuss/Tiiy+qe/fuTocEAAAAAAAAAMBJx48f19VXX62vvvpKlZWV7XoQmH/+85+64oordPnll8vtdsvlcjkdEgAAABy2efNmXX/99fr973+v733ve06H02Y1NTXq3bu3xowZo4ULFzodDgAAEfPvf/9bl1xyiQYPHpww7fDGjh2ryspKvf/++zrllFOcDgfR8dMkpyMAAAAAgFj06aefqrCwUD169NDTTz+t4uJi7du3T3fddRcdHQFAnJs9e7b+7//+T/PmzXM6FATpyiuv1IYNG/TKK6/o73//uzIyMnTHHXfo0KFDTocGAEC7c9VVV2nbtm2SpMGDB+vtt992OCIAAAAAAAAAADzuvfde7dmzR+Xl5e26oyNJ+vrXv65Vq1bp5Zdf1oIFC5wOBwAAAA6rr6/XPffcoxtuuCEhOjqSpPT0dM2aNUuLFy/W7t27nQ4HAICIWbBggQ4fPqxHH33U6VDC5tFHH9Xhw4fJt2pn6OwIAAAAALwcPXpUDz30kHr27KklS5Zo+vTp2r9/v+6++2597Wtfczo8AEAb/eUvf9HcuXP14IMP6txzz3U6HIRo+PDhevvtt/W73/1OW7ZsUe/evTVt2jT94x//cDo0AADale7du2vz5s3q27evhg4dKrfb7XRIAAAAAAAAAADohRde0OOPP66lS5eqT58+TocTE6655hr98pe/1C9+8Qvt2LHD6XAAAADgoN/85jeqqqrS/PnznQ4lrH784x+rb9+++tnPfuZ0KAAARMRHH32kWbNm6f7770+o9jDnnnuu7r//fs2aNUsfffSR0+EgSlwNDQ0NTgcBAAAAAE774osvtGjRIs2dO1dfffWV7r77bt19993q3Lmz06G1C2PHjpUkrVq1yuFIACS67373u/r444/19ttvKyUlxelwEAbHjx/XsmXLVFRUpH//+9/Kz8/X1KlTdeqppzodGgAATbhcLq1atUpjxoxxOpSwOnHihO6880499dRTWrhwoX760586HRIAAAAAAAAAoJ06ePCgrrjiCt1yyy0qLS11OpyYUldXp+HDh+vgwYPauXMndeMAAADaoc8++0x9+vTRrbfeqscee8zpcMLujTfe0PXXX68XX3xRo0aNcjocAADC6o477tCmTZu0e/dudezY0elwwurLL7/UxRdfrKFDh+qpp55yOhxE3k+TnI4AAAAAAJx07NgxLVy4UD179lRxcbF+8pOf6MCBA5o5cyaVOQAgwTz77LNav369Fi9eTEdHCaRDhw666667tG/fPt19992aM2eOevXqpaVLl+qrr75yOjwAANqF1NRULV++XEVFRZoyZYruuece1dXVOR0WAAAAAAAAAKCdOX78uEaPHq1zzz1XCxcudDqcmJOcnKzf/e53Onr0qCZNmuR0OAAAAHDAQw89pBMnTmjGjBlOhxIR1113nXJycnT33Xfr+PHjTocDAEDYvPXWW/rtb3+ruXPnJlxHR5LUsWNHzZ07V7/97W/11ltvOR0OooDOjgAAAAC0S8ePH9cTTzyhXr166YEHHtD48eN14MABzZo1S2eccYbT4QEAwuzzzz/XPffcozvuuENXX3210+EgAk477TTNmDFDBw4cUE5Ojn72s5/p0ksv1XPPPaeGhganwwMAoF34xS9+odWrV2vJkiXKycnRF1984XRIAAAAAAAAAIB2ZPr06dq1a5eeffZZderUyelwYlK3bt301FNPqby8XL/+9a+dDgcAAABR9Je//EWLFi3SQw89pDPPPNPpcCKmpKREf/vb3/T44487HQoAAGHR0NCgqVOnnuzUL1Hl5OTouuuu09SpU2kD0g7Q2REAAACAduWrr77S8uXL1bt3b02bNk0333yzPvjgA82dO1dnnXWW0+EBACLkwQcf1LFjx/TII484HQoi7KyzztJjjz2m3bt3a8CAARo9erQGDhyoiooKp0MDAKBdGD16tNavX6833nhDmZmZ+vjjj50OCQAAAAAAAADQDqxdu1bz5s3T4sWLdckllzgdTkwbMWKE8vPzNWXKFL3//vtOhwMAAIAoufvuu9WrVy/l5eU5HUpEde/eXfn5+XrooYd0+PBhp8MBAKDNVq5cqT/96U9auHCh06FE3MKFC/WnP/1JK1eudDoURBidHQEAAABoF+rq6rRy5UpdfPHFuuuuu3TjjTfqL3/5ix577DGdc845TocHAIigXbt26bHHHtOsWbN09tlnOx0OoqRHjx763e9+p7fffltnnnmmhg0bphtvvFHvvPOO06EBAJDwrrnmGlVWVurTTz/VkCFD9N577zkdEgAAAAAAAAAggf3v//6vbr/9do0bN07jx493Opy4UFxcrMsuu0y33Xabjh075nQ4AAAAiLBXX31Va9eu1WOPPaaUlBSnw4m4+++/X2lpaSooKHA6FAAA2uTzzz/XAw88oAkTJqhfv35OhxNx/fr104QJE/TAAw/o888/dzocRBCdHQEAAABIaPX19Xr22Wd12WWX6cc//rGuvfZa7d69W0uXLtU3v/lNp8MDAERYQ0OD7rrrLl155ZUJPxINmtevXz+tW7dOr732mmpqatS/f3+NGTNG+/fvdzo0AAASWq9evbR161ade+65uvbaa7Vx40anQwIAAAAAAAAAJKCvvvpKY8aMUZcuXbR48WKnw4kbHTp0UHl5uQ4dOqR77rnH6XAAAAAQQSdOnNDPfvYzfe9731NmZqbT4URFp06dNGfOHP3mN7/Rjh07nA4HAICQPfzww/riiy9UVFTkdChRU1RUpC+++EIPP/yw06EggujsCAAAAEBCamho0AsvvKB+/fopNzdXV155pd577z2tWLFCPXr0cDo8AECU/Pa3v9XWrVu1ePFiJSWRFdaeDR06VJWVlXr22We1c+dOXXrppZo8ebKOHDnidGgAACSss846S+vXr9fw4cM1cuRIPfXUU06HBAAAAAAAAABIMDNmzNDOnTv17LPP6tRTT3U6nLjSo0cPPfnkk1q6dKmef/55p8MBAABAhCxZskR//etfNX/+fKdDiarc3FwNHjxY99xzjxoaGpwOBwCAoB04cEDz58/XzJkzdfbZZzsdTtScffbZmjlzpubPn68DBw44HQ4ihBZeAAAAABLO2rVr9a1vfUs/+MEP1KdPH/35z3/WqlWr1Lt3b6dDAwBE0aeffqp7771XP/nJT3TVVVc5HQ5igMvl0s0336x3331Xjz/+uP77v/9bF154oR588EF9/vnnTocHAEBC6tixo8rKyjRt2jT9+Mc/1owZM6hABgAAAAAAAAAIi1deeUVz5szRwoULddlllzkdTly67bbblJeXp4kTJ+qvf/2r0+EAAAAgzD755BPNnDlTU6dObXeDRrtcLi1cuFBbtmxReXm50+EAABC0adOm6YILLtBdd93ldChRd9ddd+mCCy7QtGnTnA4FEUJnRwAAAAASxoYNGzRkyBDddNNN+sY3vqF33nlHzz33nPr27et0aAAAB0yfPl1JSUmaNWuW06EgxqSkpCgvL0/79+/XAw88oMcee0w9e/bU448/ruPHjzsdHgAACcflcmn27NkqLS3VnDlzNH78eP373/92OiwAAAAAAAAAQBz78MMPNX78eOXm5mrixIlOhxPXFixYoHPPPVe5ubk6ceKE0+EAAAAgjGbOnKlOnTpp+m5iCUIAACAASURBVPTpTofiiP79++tHP/qR7r//fv3rX/9yOhwAAAL22muv6Q9/+IMWLFig1NRUp8OJutTUVC1YsEB/+MMf9NprrzkdDiKAzo4AAAAAxL3Nmzdr6NCh+s53vqPOnTtr+/btWrNmjTIyMpwODQDgkB07dujJJ5/U3LlzlZ6e7nQ4iFFf+9rX9Itf/EL79u3T+PHj9fOf/1yXXHKJVq9erfr6eqfDAwAg4UyYMEEvvvii1qxZo+9+97v65z//6XRIAAAAAAAAAIA4VFdXp7Fjx+qMM87Q0qVLnQ4n7nXq1EnPPPOM/vznP6uwsNDpcAAAABAmVVVVKi0t1ezZs3Xaaac5HY5jiouLVVNTo0ceecTpUAAACEhdXZ2mTJmiUaNG6cYbb3Q6HMfceOONGjVqlKZMmaK6ujqnw0GY0dkRAAAAgLj11ltvafjw4bruuuuUlJSkzZs36+WXX9a3vvUtp0MDADiorq5Od955p6655hr98Ic/dDocxIEzzzxTJSUl2r17t66//nqNGzdO/fv318svv+x0aAAAJJzhw4frzTff1IEDB3T11Vdr//79TocEAAAAAAAAAIgzv/zlL7Vt2zaVlZXp9NNPdzqchNC3b18tWLBAjz76qF599VWnwwEAAEAY3HPPPerfv7/Gjx/vdCiOOuecc1RYWKiSkhIdOnTI6XAAAGhVaWmp9uzZowULFjgdiuMWLFigPXv2qLS01OlQEGZ0dgQAAAAg7uzcuVNZWVkaNGiQ/vWvf2nDhg2qqKjQNddc43RoAIAYUFpaqurqai1evFgul8vpcBBHunfvrt/85jfatWuXvvnNb2rEiBHKzMzU9u3bnQ4NAICEcvnll6uyslKnnnqqhgwZosrKSqdDAgAAAAAAAADEiY0bN2r27NmaP3++rrjiCqfDSSh5eXm69dZbNX78eH388cdOhwMAAIA2eO6557Rp0yYtXLiQurSSJk+erHPPPVf5+flOhwIAQIs+/fRTFRYWasqUKerVq5fT4TiuV69emjJligoLC/Xpp586HQ7CiM6OAAAAAMSNd999VzfffLP69++vw4cP66WXXtKbb76pYcOGOR0aACBGfPLJJ3rggQc0depU9e3b1+lwEKcuvfRS/fGPf9Sbb76p48ePa9CgQcrJydHevXudDg0AgITxjW98Q5s2bdKAAQM0bNgwPf/8806HBAAAAAAAAACIcYcPH9YPf/hD3XzzzbrzzjudDichPfnkk+rUqZPGjRun+vp6p8MBAABACL788kv9/Oc/1/jx4zVo0CCnw4kJp5xyiubNm6fnn39emzdvdjocAAD8evDBB5WcnKwZM2Y4HUrMmDFjhpKTk/Xggw86HQrCiM6OAAAAAMS8PXv2KDc3VxkZGdq3b59eeOEFvfXWWxoxYoTToQEAYsy9996r0047jYxdhMXVV1+tN998Uy+88IL+53/+R3379tWkSZP00UcfOR0aAAAJ4bTTTtMLL7yg//qv/9Jtt92muXPnOh0SAAAAAAAAACBG1dXV6Yc//KE6deqk0tJSp8NJWGlpaSovL9cbb7yhRx55xOlwAAAAEIK5c+fqk08+0axZs5wOJaZkZWXpO9/5jqZMmULHngCAmPTee+9p8eLFmjVrljp37ux0ODGjc+fOmjVrlhYvXqz33nvP6XAQJnR2BAAAACBmffDBB7r9/7N352FRVY0fwL8zzODymJBFZv6iSE1S61UzfdO0XMglwUxFzS0tS9NMVEhUXEMREUV7fUvNlNfEJTdQScstc1+C3FAo0zQD1DBJZQbm/P4YBllmhtmYA8P38zzngZl77r3fe2e5c+ecOXfIEDRp0gTJyclYu3YtkpKSEBAQAIVCITseERGVMwcOHEBsbCwWLlyIGjVqyI5DLiQgIACnT5/G0qVLkZiYiPr162Py5MnIysqSHY2IiKjCc3Nzw+LFixEVFYXQ0FCMHDkSubm5smMRERERERERERERUTkzZ84c/PDDD1i/fj08PDxkx3FpLVu2xKeffoqpU6fi0KFDsuMQERERkRWuXbuGyMhITJo0CXXr1pUdp9yJiYnBmTNnsGLFCtlRiIiIShg3bhxeeOEFDBs2THaUcmfYsGF44YUXMG7cONlRyEE42BEREREREZU7V65cwQcffABfX18cPnwYX331Fc6cOYM+ffpwkCMiIjIqNzcXH374ITp37oxevXrJjkMuSKlUYujQoUhJScHMmTPxxRdfoEGDBpg/fz7u378vOx4REVGFFxQUhA0bNiA2NhYBAQG4c+eO7EhEREREREREREREVE788MMPmD59OqKiovDiiy/KjlMpTJgwAX5+fnj77bfx119/yY5DRERERBYKCQmBl5cXgoKCZEcpl3x9ffHhhx9i0qRJuH37tuw4REREBbZu3YrvvvsOCxcuhFLJYWCKUyqVWLhwIb777jts3bpVdhxyAD7LiYiIiIio3Pjjjz8wZswYNGjQALt27cLnn3+Oc+fOYeDAgTxJJyIis2JiYpCWloZFixbJjkIurlq1ahg/fjzS0tIwfPhwhIWFoWHDhli5ciV0Op3seERERBVaz549sXfvXvz0009o164drl69KjsSEREREREREREREUmWmZmJ/v37w9/fH6NHj5Ydp9JQKBRYuXIlNBoN3n33XdlxiIiIiMgCR44cQVxcHObPn4+qVavKjlNuzZgxA0IIzJo1S3YUIiIiAEBOTg6Cg4PRt29ftG3bVnaccqtt27bo27cvgoODkZOTIzsO2Ym/FiYiIiIiIukyMjIwfvx41K9fH5s3b8bChQtx4cIFDBs2DCqVSnY8IiIq565du4bp06cjJCQEDRo0kB2HKglPT0/Mnj0bv/zyC7p06YLhw4fjhRdeQEJCguxoREREFVrLli1x6NAhaLVavPzyy0hKSpIdiYiIiIiIiIiIiIgkEUJg8ODBcHd3x4oVK6BQKGRHqlQee+wxrF69GvHx8ViyZInsOERERERkhk6nw0cffYTXXnsNPXv2lB2nXPP09MTMmTOxaNEipKSkyI5DRESEmJgYXLt2DXPnzpUdpdybO3curl27hpiYGNlRyE4c7IiIiIiIiKS5desWQkNDUa9ePaxZswZz5sxBamoqRo4cCXd3d9nxiIiogggKCkLt2rURGhoqOwpVQnXq1MEXX3yBM2fOwNfXFz169EDbtm1x6NAh2dGIiIgqLB8fHxw4cADPPvss2rVrh8TERNmRiIiIiIiIiIiIiEiCyMhI7NmzB2vXrsXDDz8sO06l1KFDB0ycOBHjx49HcnKy7DhEREREZML//vc/JCUlYdGiRbKjVAjvv/8+nnvuOUyYMEF2FCIiquT+/PNPhIeHIyQkBN7e3rLjlHve3t4ICQlBeHg4/vzzT9lxyA4c7IiIiIiIiJzu9u3bmD59Onx8fLB8+XKEhYXhl19+wccff4yqVavKjkdERBXIrl27sGHDBixatIjHEJKqYcOG+Oabb3D48GGoVCq0adMGb775Js6dOyc7GhERUYX08MMPIzExEb169UJAQAA+//xz2ZGIiIiIiIiIiIiIyIkOHjyIKVOmIDw8HK1atZIdp1KbMWMGWrRogX79+uGff/6RHYeIiIiIivn7778xceJEDB8+HE2aNJEdp0Jwc3PDwoULsX37duzYsUN2HCIiqsRCQ0Ph6emJ4OBg2VEqjODgYHh6evKC6RUcBzsiIiIiIiKnyc7OxuzZs/HMM88gJiYGwcHBuHTpEkJCQlC9enXZ8YiIqILJycnB6NGj0bNnT3Tr1k12HCIAQKtWrbB3714kJibi8uXLeOGFF/Duu+/iypUrsqMRERFVOO7u7lixYgWmTp2KDz/8ECEhIdDpdLJjEREREREREREREVEZu3nzJt5++2106dIF48ePlx2n0nNzc8PXX3+NjIwMjB49WnYcIiIiIipmzpw50Gg0mDVrluwoFUr79u3Ru3dvjB8/HlqtVnYcIiKqhE6cOIHY2FhERkbyt5VWqF69OiIjIxEbG4sTJ07IjkM24mBHRERERERU5u7du4f58+fjmWeeQUREBEaPHo1Lly5hypQpqFGjhux4RERUQUVGRuL69etYuHCh7ChEJXTp0gUnT57EqlWrsHfvXvj6+iI4OBi3bt2SHY2IiKhCUSgUCAsLQ2xsLGJiYtC3b1/cu3dPdiwiIiIiIiIiIiIiKiNCCAwdOhQAsHLlSigUCsmJCAC8vb2xYsUKrFq1Cl9//bXsOERERESULzU1FQsWLMC0adPwyCOPyI5T4URGRuK3337D4sWLZUchIqJKRgiBMWPGoE2bNggMDJQdp8IJDAxEmzZtMGbMGAghZMchG3CwIyIiIiIiKjM5OTlYtGgR6tWrh2nTpmHYsGH49ddfMWPGDHh6esqOR0REFdilS5cwe/ZsTJkyBd7e3rLjEBmlVCoxYMAApKSkICIiAitXrkS9evUQERHBQRqIiIisNHDgQOzatQt79uxBx44dkZGRITsSEREREREREREREZWB6OhoJCYm4uuvv+aPtcuZHj16YNSoURg5ciRSU1NlxyEiIiIiACEhIahfvz4+/PBD2VEqJB8fH0yYMAGzZs1CZmam7DhERFSJxMXF4ejRo4iJieFg3zZQKBSIiYnB0aNHERcXJzsO2UAhOEwVERERERE5mEajwcqVK/Hpp5/ixo0b+OCDDzBx4kTUrl1bdjQqpwYMGAAAvOoXEVmse/fu+PXXX5GcnAy1Wi07DpFFsrOzMW/ePERHR6NmzZqYPn06hg4dCpVKJTsaERE5iUKhwNdff423335bdpQKKyUlBd27dwcAbNu2Db6+vpITEREREREREREREZGjHD16FO3atcOMGTMwceJE2XHIiJycHLz88stQKBQ4fPgw3N3dZUciIiIiqrR27dqFzp07Y+fOnXj99ddlx6mwsrOz4evri65du2LZsmWy4xARUSVw9+5dPPvsszz2OMDw4cORmJiIixcvonr16rLjkOVGK2UnICIiIiIi15Gbm4tVq1bB19cXH330Efz9/ZGamooFCxZwoCMiInKYLVu2YMeOHViyZAkHOqIKpUaNGpgxYwbS0tLQs2dPjB49Gs8//zw2bdoEjklPRERkGV9fXxw6dAheXl5o06YN9u/fLzsSERERERERERERETlAVlYW+vXrhw4dOuCTTz6RHYdMqFKlCuLi4nDx4kWEhITIjkNERERUaeXm5mL8+PF48803OdCRnWrUqIGIiAh89dVXSEpKkh2HiIgqgYiICNy5cwezZ8+WHaXCmz17Nu7cuYOIiAjZUchKHOyIiIiIiIjsptPpsGbNGjRu3BjvvfceOnTogIsXL+I///kP6tatKzseERG5kLt37+Ljjz/G22+/jddee012HCKb1K5dG5999hnOnj2LZs2aoXfv3mjdujX27dsnOxoREVGF8Nhjj2HPnj3o0KEDOnfujNWrV8uORERERERERERERER2EEJg2LBh0Gg0WLVqFRQKhexIZEbDhg2xZMkSLFq0CAkJCbLjEBEREVVKS5YsQWpqKiIjI2VHcQkDBgzASy+9hDFjxsiOQkRELu63337DvHnzMHXqVHh5ecmOU+F5eXlh6tSpmDdvHn777TfZccgKHOyIiIiIiIhsJoTAN998g3/9618YNGgQWrVqhZSUFCxfvhxPPfWU7HhEROSCZs2ahdu3byMqKkp2FCK71a9fH2vWrMHJkydRs2ZNtG/fHt26dUNycrLsaEREROVetWrVsG7dOowZMwaDBw/GrFmzIISQHYuIiIiIiIiIiIiIbPDZZ58hPj4ea9aswWOPPSY7Dllg0KBBGDhwIIYOHYqrV6/KjkNERERUqdy8eRMzZ87E2LFj0aBBA9lxXIJCocDixYvx448/YsOGDbLjEBGRCwsJCYG3tzcH2HOgMWPGwNvbGyEhIbKjkBU42BEREREREdkkISEBzZs3R9++fdGoUSOcPXsWsbGxqFevnuxoRETkolJSUhAdHY1Zs2bh8ccflx2HyGGaNWuGnTt34vvvv0dmZiaaN2+OQYMG8coCREREpVAqlYiMjMSSJUswY8aMgqt+ExEREREREREREVHFcerUKUyYMAHTp0/Hq6++KjsOWWHJkiV49NFHMWDAAOTl5cmOQ0RERFRphIWFQa1WY9KkSbKjuJQWLVpg8ODBmDBhAu7duyc7DhERuaB9+/Zhw4YNiI6Ohlqtlh3HZajVakRHR2PDhg3Yt2+f7DhkIQ52REREREREVtm5cydatWqFHj164Omnn0ZSUhLWrVsHX19f2dGIiMjFffjhh2jcuDE+/PBD2VGIykTHjh1x7NgxxMXF4ciRI2jYsCHGjh2LGzduyI5GRERUro0YMQIJCQnYuHEjunXrhr/++kt2JCIiIiIiIiIiIiKywO3btxEYGIi2bdsiNDRUdhyyUo0aNRAXF4ejR49i5syZsuMQERERVQpnzpzBsmXLMGfOHNSsWVN2HJcTERGBv/76C1FRUbKjEBGRi8nLy0NQUBC6du2KN954Q3Ycl/PGG2+ga9euCAoK4qDcFQQHOyIiIiIiIovs27cPbdu2RZcuXeDl5YVjx45h8+bNeP7552VHIyIiF/PFF18gLS2tyH1r1qzB/v37sWTJEri5uUlKRlT2FAoFAgMDcf78eSxcuBDr16/HM888g1mzZiE7O1t2PCIionKra9eu+OGHH3DhwgW0bdsWly5dkh2JiIiIiIiIiIiIiPLduHEDOp2uxP3vv/8+/vnnH6xevZp9ASqoZs2aISoqCuHh4di3b5/sOEREREQub8yYMWjatCkGDx4sO4pLevzxxzFp0iRERETgypUrsuMQEZELWb58Oc6ePYvo6GjZUVxWdHQ0zp49i+XLl8uOQhbgYEdERERERGTWoUOH0KlTJ7Rv3x5Vq1bFwYMHsW3bNrRo0UJ2NCIickE///wzRowYgQYNGmDatGm4d+8e/v77b0yYMAHvvvsu/v3vf8uOSOQUKpUKI0eOxMWLF/HJJ59g/vz5aNCgAZYsWQKNRiM7HhERUbnUtGlTHD58GCqVCq1bt8axY8dkRyIiIiIiIiIiIiKq9DIyMuDl5YWmTZvizz//LLj/888/x8aNG7F69Wo8/vjjEhOSvUaNGoXu3btjwIABuHHjhuw4RERERC5ry5Yt2LdvHxYvXgylkj8PLytBQUF44oknEBoaKjsKERG5iKysLISFhWH06NHw9fWVHcdl+fr6YvTo0QgLC0NWVpbsOFQKfpolIiIiIiKjTpw4gW7duqFNmzbIycnBvn378N1336F169ayoxERkQs7efJkQQNseHg4fH19MWTIEGi1WsyZM0dyOiLnq1GjBiZPnoy0tDT0798fQUFBaNy4MdauXQshhOx4RERE5c7//d//4cCBA2jWrBk6dOiAzZs3y45EREREREREREREVKklJCQAAM6dO4cmTZpg7969SEpKQlBQEEJDQ9GxY0fJCcleCoUCK1asgEqlwjvvvMO2bCIiIqIycP/+fYwbNw79+/fnhUPLWJUqVTBv3jzExcXhxx9/lB2HiIhcwPTp0wEAU6dOlRukEjDsY8M+p/KLgx0REREREVERP//8M9588020bNkSN2/exK5du3DgwAG8+uqrsqMREVElcPToUbi5uQEA8vLycPXqVWzZsgUNGjTAP//8IzkdkTyPPvoooqOjkZqaitatW2PAgAFo0aIFvvvuO9nRiIiIyp2HHnoI8fHxGDRoEPr06YMFCxbIjkRERERERERERERUaW3atAlubm7Iy8tDVlYWOnXqhD59+qBly5b80ZELqVWrFr7++mt8++23/F6eiIiIqAwsXLgQGRkZiIyMlB2lUnjzzTfRqVMnBAUFQafTyY5DREQVWEpKCpYsWYLw8HB4enrKjuPyPD09ER4ejiVLliAlJUV2HDKDgx0REREREbm4jIwMDBo0CL///rvZeufPn0dgYCCaNWuGK1euID4+HkePHoWfn5+TkhIREQEHDx6EVqstuG1oIDxx4gQaNmyIuXPnQqPRyIpHJJ23tzdWrVqFpKQk1KlTB6+//jr8/Pxw8uRJs/M988wz7ChMRESVikqlwn//+1/MmTMH48ePx0cffYS8vDzZsYiIiIiIiIiIiIgqlezsbHz33XcF38/m5eVBp9Ph0qVL0Gg0yMzMlJyQHOmVV17BjBkzEBoaihMnTsiOQ0REROQyrl27hvDwcHzyySeoW7eu7DiVRnR0NJKSkvDVV1/JjkJERBXY2LFj0bhxYwwbNkx2lEpj2LBhaNy4McaOHSs7CpnBwY6IiIiIiFzYrVu38Oqrr2L16tUmf9yempqKwYMHo0mTJjh//jw2bNiAkydPonv37s4NS0REld7du3dx/vx5o9O0Wi3u37+PiRMnokqVKvj777+dnI6ofHn++eexbds27N+/H9nZ2XjppZfQr18/pKWllaibkJCAS5cuYcaMGZg/f76EtERERPIEBwdj/fr1+PLLL9GzZ09kZ2fLjkRERERERERERERUaezcuRO5ubkl7s/Ly8PJkyfRqFEj7Nq1S0IyKisTJ07EK6+8gn79+rFvBxEREZGDTJ48GY8++iiCg4NlR6lUmjRpgpEjR2LKlCn8bEtERDbZvn07du7ciZiYGLi5ucmOU2m4ubkhJiYGO3fuxPbt22XHIRM42BERERERkYu6ffs2/Pz88MsvvwAAVq1aVeTH77/99hvee+89NGrUCMeOHcPq1auRnJyMt956CwqFQlZsIiKqxJKSkgqu5lgapZJfaxEBQLt27XD48GFs3LgRp0+fRqNGjTBq1Chcv34dgL6TcHBwcEHjSHBwML7++muZkYmIiJyud+/e2L17N44ePYrXXnsNf/zxh+xIRERERERERERERJXC5s2bTf6QS6vV4vbt2+jcuTPCw8OdnIzKipubG1avXo07d+5gxIgRsuMQERERVXhHjhxBbGwsIiMjUbVqVdlxKp1p06ZBq9Vi5syZsqMQEVEFo9VqERQUhD59+qBdu3ay41Q67dq1Q58+fRAUFAStVis7DhnBX4UREREREbmgu3fv4o033sDp06cLTsaUSiWmT5+Oa9eu4cMPP0TDhg2xd+9eLF++HGfOnEH//v05cAQREUl15MgRqNVqk9OVSiXeeOMN/P3336hRo4YTkxGVfz179kRycjL++9//Ij4+Hs8++yzCwsKwdOlSpKamFgwkJoTAkCFDEB8fLzkxERGRc7388ss4dOgQsrOz8fLLL+P06dOyIxERERERERERERG5NK1Wi61btyI3N9dkHcNF+dhvzbXUqVMHK1euxNq1a/Hll1/KjkNERERUYQkhEBQUhNdeew19+vSRHadSeuSRRzBz5kx89tlnSE1NlR2HiIgqkEWLFuH3339HVFSU7CiVVlRUFH7//XcsWrRIdhQygt8IExERERG5GI1Ggx49euDo0aNFRp3VarVYs2YN6tWrh23btmHx4sVISUnBkCFDoFKpJCYmIiLSO3bsGHQ6ndFpCoUCISEhiI+Px0MPPeTkZEQVg0qlwrvvvouLFy8iLCwMixcvxrhx4yCEKFJPp9MhMDAQhw8flpSUiIhIjnr16uHQoUPw8fFB27ZtsWvXLtmRiIiIiIiIiIiIiFzW/v37kZ2dbXK6Wq1G7dq1sXv3boSGhjoxGTlD165dMWHCBIwZMwbnz5+XHYeIiIioQoqNjcXx48cRHR0tO0ql9v7776NBgwYYN26c7ChERFRBpKenY+bMmQgODoa3t7fsOJWWt7c3goODMXPmTKSnp8uOQ8VwsCMiIiIiIheSl5eHPn36YN++fUaviKVSqfD8888jLS0N77//PtRqtYSURERExv3444/Iy8srcp+bmxvc3d3x9ddfY86cObyaI5EFqlWrhpCQEAQHB0Or1ZYY7EgIgdzcXPj5+eH06dOSUhIREclRq1Yt7Ny5E/7+/ujevTuWL18uOxIRERERERERERGRS9qyZQvc3d1L3K9UKqFQKDBkyBCcP38eHTp0kJCOnOHTTz9FkyZN0LdvX9y7d092HCIiIqIKJTs7G5MnT8bw4cPRtGlT2XEqNZVKhZiYGGzbto0X1iIiIotMmTIFHh4emDhxouwold7EiRPh4eGBKVOmyI5CxfDXYURERERELkKn02Hw4MHYvn270YGOAECr1eLkyZNISUlxcjoiIiLzMjMzce3atSL3qdVqPPLIIzh48CD69+8vKRlRxXT79m1ERkaWGEDMIC8vDzk5OfDz88OlS5ecnI6IiEiuKlWqIDY2FhMnTsTw4cMxadKkEoMDEhEREREREREREZHthBDYsGEDNBpNkfvVajUeffRR7NixA8uWLUPNmjUlJSRncHd3x9q1a3HlyhWMGzdOdhwiIiKickmn05XoPwsA4eHh+OeffzBz5kwJqai4Dh064M0338THH39c4vc6WVlZuHPnjqRkREQk0/Xr10scF06ePIkVK1YgIiIC1atXl5SMDKpXr46IiAisWLECJ0+eLDItNzcX169fl5SMFII9d4mIiIiIKjwhBEaMGIHly5dDp9OZratWq9G5c2ckJCQ4KR1RUdeuXcOAAQPg5eUFhUIBAPj9998BAE8++SQA/XM6MzMTmzZtQq1ataRlJSLn2b59O7p3715wW6VSoWnTpti6dSueeOIJicmIKqZJkyZh3rx5JgfBNFCr1XjiiSdw/PhxeHl5OSkdEVHlsGnTJixYsAB16tQpuO/06dN48skn4enpCQC4desWWrRogYiICFkxK72VK1figw8+wFtvvYWvvvoKVatWlR2JiIiIiIiIiIiIqMI7fvw4WrZsWXBbqVRCp9Nh0KBBWLx4MTw8PCSmI2dbt24d+vXrhw0bNqB3794F92/btg3BwcHYu3cvHn/8cYkJiYiIiOT56quvMGzYMPTt2xeRkZHw9vbGIsUNsQAAIABJREFUpUuX0KhRI8ydOxdjxoyRHZHyXbp0Cc899xwiIyMxZswYaDQaxMTEICQkBC+++CJOnDghOyIRETlRdnY2HnroIVSrVg2bNm1Cly5dIITAq6++Cp1OhwMHDhT8bo7kEkKgbdu2UCqV2L9/PxQKBb799lu89dZbuHfvHu7cuYMaNWrIjlnZjFbJTkBERERERPYLDg62aKAjANBqtdi2bRtOnjyJF1980QnpiIq6ceMG9u/fb3TakSNHitz+448/ONgRUSVx7NgxuLu7Q6PRQKFQoG/fvli+fDl/bE5kgzt37mDOnDkW1dVqtfjjjz/g5+eH/fv3s1MxEZED/fTTT/jxxx9L3J+SklLk9u7duznYkUTvvPMOnnzySfTp0wd+fn7YvHkzHn300SJ1NBoNIiIiMHLkSA4OSERERERERERERGSBLVu2FPQBUKvV8PDwwJdffomAgADZ0UiCvn37Ys+ePRg+fDhatGiBJ554AqGhoYiOjgYAbNy4EaNGjZKckoiIiEiOn3/+GYD+olqbN2/GxIkT8dNPP+Hpp5/GyJEjJaejwnx8fBAUFIRp06bBw8MD06ZNw9WrVwEAFy9elJyOiIiczXAMz8nJQdeuXREQEID27dvj4MGDOHr0KAc6KkcUCgUWLlyIVq1aISYmBnv37kV8fDyUSiUA/WPZunVrySkrH6XsAEREREREZJ/p06cjOjra5EBHSqUSVapUKTj5Mvjrr7+cEY+ohH/961+oX79+qfXq16+PJk2aOCEREZUHe/fuhUajgVKpREREBFavXs2BjohsVKNGDfj7+8PHxwfu7u4F96vVaqjV6hL1tVotzp07h4CAAGg0GmdGJSJyaX379i21jlqtxtSpU52Qhszp2LEjDhw4gKtXr6J169ZITU0tmCaEwDvvvINp06Zh7NixElMSERERERERERERVRxfffVVQdtjz549ceHCBQ50VMktWLAAdevWRWBgYMEPywB9/8ZNmzZJTkdEREQkz7FjxwDo+/FpNBqEh4fj22+/xZtvvgmVSiU5HRXXq1cvaLVavPPOO/j999+Rl5cHQH+RyvT0dMnpiIjImU6dOgWVSlXwm87ExESMHz8ejRs3hq+vr+R0VJyvry8aN26M8ePHIzExEQCg0+mgUqlw6tQpyekqJ4UQQsgOQURERGUvKysLZ86cwa1bt5CTkyM7DhE5yOrVqxEfHw8AUKlUyMvLg+EjfvXq1VG7dm3UrVsXjz/+OGrXrl3w19PTU2Zsp1IoFKhVqxZ8fHzg4+MjOw7lmzVrFmbNmgWtVmt0ulqtRlhYGMLCwpycjEzRaDQ4d+4crl+/juzsbNlxyAUFBgYCAEJDQ9GsWTPJaSqnKlWqoFatWmjSpInLfFbgeZB+gIaMjAxcv34dv//+O65fv47Lly/jjz/+wD///ANA33m08MCZ69evlxWXiGzE857y67nnnkNKSorZOikpKWjYsKGTEpE5f/75J3r06IFff/0VmzdvxiuvvILQ0FBERkZCp9NBoVDg2LFjaNGiheyoRERERERERERE5Rb7F1BmZiZGjRoFABg3bhz+/e9/S07kHGyvKV1UVBTCwsKQl5dXpN+YWq1GZmYmPDw8JKYjIiIicj4hBB566KGCvnwGSqUSQgj8+9//xn/+8x/2qy0HsrKyMGnSJHzxxRdwc3Mz+juIb7/9Fp07d5aQjoiIZHjvvfcQGxtb4pigUqng6emJuXPn4p133oFSqZSUkAD9gEYrV67EJ598gqysLOTm5haZrlarMXjwYCxfvlxSwkprNAc7IiIicmHnzp3DqlWrsGPHZpw5k1r6DERELs7LyxOdO7+Bvn37oVu3bvyyQKK0tDQ0aNDAbJ3U1FTUr1/fSYnImKysLKxevRpbtmzAgQOHoNHklj4TEbmEJk0aoFu3nnjnnXfw3HPPyY5jlYLzoM2bcSaV50FEVPl4eXqi8xtvoG8/nveUBxEREZg6darRDk4KhQLPP/88kpOTJSQjU/755x8MGjQIiYmJGDhwYJEGbJVKhRdffBGHDx+GQqGQmJKIiIiIiIiIiKh8Yf8CoqLYT62ou3fvYvTo0fjqq6+gUChQ/GdMCoUC69atQ58+fSQlJCIiIpLj119/Rb169UxOV6lUyM3NxaBBgxAbG+vEZFTY9u3b0b17d6jVapMXe3Z3d8fMmTPxySefODkdERHJ8sILL+D06dNGpxm+/6hRowbS0tJQu3ZtJ6cjAEhPT0f9+vWRnZ1t9Dspg+effx4///yzk9NVehzsiIiIyBWlpaVh/PixiI/fjmefdUfv3hq89hrQuDFQqxZQtarshEREzqPTAX/9Bfz6K3DkCBAfr8KePXmoV+8pzJ0bjZ49e8qOWGk1b94cSUlJRjuvNG3aFKdOnZKUjO7du4fZs2cjOnoeVKo89O6dh9dfF2jWDKhTB3joIdkJiags3L8P3LoFnD0L7NsHbNjgjtRUDQIC3sD8+QvL/QB0aWlpGD92LOK3b8ez7u7ordHgNQCNAdQCwNMgInJlOgB/AfgVwBEA8SoV9uTlod5TT2FuNM97ZLp8+TJ8fHyMNpCqVCrMmTMHEyZMkJCMzMnLy8Pbb7+Nb775Bjqdrsg0hUKBNWvWoF+/fpLSERERERERERERlR/sX0D0APupGXfhwgW0b98emZmZyM01PhCaWq1Gr169EBcX5+R0RERERHJt2rQJvXv3NvnDewM3NzdoNJpKP4imLOPGjcOCBQvM1nFzc0OvXr2wbt06J6UiIiKZcnNzUb16dZOD4AEPBjw6deoUmjVr5sR0ZHDixAm89NJLZgc6AvTfTd29excqlcqJ6Sq90fxkS0RE5EJycnIwceJENG78HNLSdiExEUhJ0SA8HPDzA554ggMdEVHlo1QCjzwCvPQS8NFHwHff5eLCBYEWLa6gV6+30KWLH3755RfZMSulIUOGwM3NrcT9bm5uGDJkiIREBOgbzXx962HRogjMmJGDa9dy8eWXAn37As8+y46IRK6salX9OYOfHxAeDly4oEFiIpCWtguNGz+HiRMnIicnR3bMEgrOg557Dmm7diERQIpGg3AAfgCeAAc6IiLXpwTwCICXAHwE4LvcXFwQAi2uXEGvt95CFz+e98jy1FNPFTSUFpeXl4e+fftKSEWlOXfuHLZv3250mkKhwLhx43D37l0npyIiIiIiIiIiIipf2L+AqCj2UzNu6dKluH79usmBjgBAq9Vi+/btZn8gSEREROSKfvrpJ6jVapPT3dzc0L59e9y8eZMDHUkUHR2NyMhIKBQKo32AAH0/oGPHjjk5GRERyXL27Fmz32Oo1WrUqlULR48e5UBHErVo0QJHjx5FrVq1zH7m0mq1OHv2rBOTEaDv/05EREQu4MaNG+jU6VV8/vl8zJ+fi+RkLbp0AUx8h0JEVKnVrw+sWaPD/v1Aevp+tGzZHPv375cdq9IJDAxEXl5eifvz8vIQGBgoIVHlJoTA1KlT0adPb3TsmI6UlFxMmADUqCE7GRHJolAAXboAyclazJ+fi88/n49OnV7FjRs3ZEcrcOPGDXR69VV8Pn8+5ufmIlmrRRcAPA0iIgLqA1ij02E/gPT9+9GyOc97ZBk0aFCJgV6VSiVat26NJ598UlIqMuXq1avw8/NDTk4OdDpdiek6nQ6ZmZmIioqSkI6IiIiIiIiIiEg+9i8gshz7qQFz587Fp59+Cjc3N6hUKpP17ty5gx9//NGJyYiIiIjkO3nypMmBEhQKBYYMGYKdO3fCw8PDycmouODgYKxfvx5qtdroBZ8B4PLly8jOznZyMiIikiEpKcnkQIRqtRo+Pj44fvw4WrZs6eRkVFzLli1x/Phx+Pj4mBzwSKlUIikpycnJiIMdERERuYDz58+jVavmSE8/hePHczF6NGCmPZCIiPK1bQscOaJFt27ZeP31Tli1apXsSJVKnTp10LZt2yJf7iiVSrRt2xZ16tSRmKzy0Wg0CAzshcjIcKxaJbBihQ58CIjIQKUCRo8Gjh/PRXr6KbRq1Rznz5+XHUt/HtS8OdJPncLx3FyMBsDTICKiktoCOKLVolt2Nl7vxPMeGQIDAyGEKHKfQqHAoEGDJCUiUzQaDZ555hmkp6ebvcJ0bm4uZs+ejatXrzoxHRERERERERERkXzsX0Bkm8rcT02lUmHy5Mk4fvw46tWrZ3LAI3d3d2zZssXJ6YiIiIjkOnHihNE+JQqFArNnz8aXX35p8kf55Hy9e/fGgQMH4OHhYfRxEULg559/lpCMiIicLSkpyeh3HG5ubmjTpg2OHTsGHx8fCcnIGB8fHxw7dgxt2rQxOmihSqXiYEcScLAjIiKiCi4zMxPdunXCk09ex5EjWjRoIDsREVHFUqUKEBurw5QpuXjvvWGIj4+XHalSGTx4MBQKRcFthUKBwYMHS0xUOb377jvYv38bvv9eh4EDZachovKqQQN958snn7yObt06ITMzU1qWzMxMdOvUCU9ev44jWi14GkREZF4VALE6Habk5uK9YTzvcbbHHnsM7du3L9FA2qtXL0mJyJTc3NyCToSldRbU6XQIDg52RiwiIiIiIiIiIqJy49132b+AyFaVvZ9as2bNkJycjHHjxkGhUJRoN9FoNNi4caOkdERERETOl5mZWaIfppubG1QqFdavX4+JEydKSkbmtGzZEidOnICPj0+JviUqlQo//fSTpGRERORMx48fh0ajKXKf4Tdxu3btgoeHh6RkZIqHhwd27dpV4reMgP57qePHj0tKVnlxsCMiIqIK7P79+/D374zatW9gx45c1KolOxERUcWkUABhYcDkyTr07x+I06dPy45UafTq1QtK5YNTU6VSyR/8OllExBxs2rQBCQlavPKK7DREVN7VqgXs2JGL2rVvwN+/M+7fv+/0DPfv34d/586ofeMGduTmgqdBRESWUQAIAzBZp0P/QJ73ONvAgQMLBtFxc3ODn58fHn30UcmpqLjq1atDq9Xixx9/xNtvvw13d3e4ubmVaNgGAK1Wi3Xr1uHIkSMSkhIRERERERERETkf+xcQ2a+y91OrUqUK5s6dix9++AF169aFSqUqMv3atWuVbp8QERFR5ZWUlFTktlqtRs2aNbF//3707t1bUiqyhI+PD44cOYLWrVsX+UyrUChKPK5EROR6hBBITk4uuK1QKKBQKBAeHo4VK1aUeqFFkketVmPFihUIDw8veNwMkpOTC/r5knNwsCMiIqIKLDQ0GNeuncU332hQvbrpegEBwPz5wJ49QEaG8ToZGfrp8+fr6xuTnAwsW6ZvbFUo9PWWLQMuXjRe31DP3O99DHWK3y6tOCJfcQEBD+Yzx1Qmw/qM7WNz2xIWVnpGW7bNnvU5Yn+MHAmsXQvcvu2YbcvIeLBcS4wcqa9/5UrRnMbcvq3PapjHsJ/27Cl9PZbup7Kwdu2D9Y8cqd+Xxty+rd+nhbOaemwqWl17t7e4adOAnj3z8OabXaUM3lAZeXp6okuXLlCpVFCpVOjSpQs8PT1lx6o0Dhw4gMmTJ+N//8tFq1am6znz+GzPugDrj1/WuHKl5PHC0uOdNdkA645NMj4/2XPsdATDe721n28A/TaX9pnA0uNV8bqmPgtae2yy5hhvaV5T89tyzKxeHfjmGw2uXTuL0NBgy1bmQKHBwbh29iy+0Whg5jSoiGQAywAE4MFgH5YOS2CYx9xLV5FfzC3TUKf47dKKuWWUtqyRANYCsOQpYcl2OmpdpbF1HZbu04xCy7PEyPz6V6zflAK2PgcN8xmyB+TfNvWWFwBgPoA90G+nMRn50+ej5ONtz/PSWAkzk7X4Nlq6b0y9Dgqz9vksWwKsz2Hp42PMNAA98/LwZlee9zhTz549C65QLITAoEGDJCcic9q0aYOVK1ciIyMDMTExaNSoEQCU6ITg5uaGUaNGsYGbiIiIiIiIiIhcnqX9Cwyc0R/LlnZ/W5ZvbR+80nLZ28/REaxt77akrrX9Fqxp97e3Ld8RdY2xpV+LQWXvp/bKK6/g3LlzePfdd6FQKAoulufu7o6tW7dKTkdERETkHD/99BPc3d0B6PsjeHt74+TJk3j55ZclJyNLPPzww/juu+8wcOBAGAZK0Gq1OHr0qORkRERU1i5duoTs7GwA+j6EKpUK69atQ2hoqORkZKnQ0FCsW7cOKpWqoG9vdnY2Ll26JDlZJSOIiIioQjp9+rRwd3cTR49CCGG+AA/K0qXG6yxdWrReadOLF2PLNUzz94fIyjKfzVhWc8UR+QqXpKSi9ZOSLNufxoq/P0R6unXzABAXLlj22Fi6baWt7/JlefvD1m2bMsX8vjKUCxf09UaMMP1cM5T0dH1Gc/lNPX+t2U+OLqYyx8WVrDtihOltq+h1jRV75797F8LXt6qYOXOGIOdYu3ZtweO0du1a2XEqjdzcXNG0qa8ICVGK0l4Xzjw+27ouW49flr7vxsWVfrwztz5rsll7bHLm42NLPmceB0s7Fqen2/aZoPjnmawsy+tae2yy9BhvTd6yOmYePQrh7u4mTp8+LZzl9OnTwt3NTRwFhLCwRJl77QIiycy8ScWfYybqFV5eVil1it8u9bVrZhmWLssfEOkO2E5HrMuSYus6rNmnU/L/v1BKlgv59UbYsT22PgeXlrIdS0vZB8amG1uurfvQmnlM7Wdb9o2p14Gh2PJ8tvWxdUQpnNfSeS5b8fiYKncB4Vu1qpg5g+c9zvTWW28JAKJKlSoiOztbdhyy0rFjx8Tw4cNFtWrVhFKpFEqlUgAQCoVCrFq1SnY8IiIiIiIiIiKiMmNN/wJhZ5tyWbb727p8s20gRvqxmctlbz9HRxRr2rutqVtqG1+xdmhL2/2taRsvq7rGyuXLpbTXWPBYsJ+aXmJionjssceEWq0WAETTpk1lRyIiIiJyir59+woAQqVSiXbt2olbt27JjkQ2mj17tlAoFAKAcHNzE1qtVnYkIiIqQxs3biw4hj/88MPi0KFDsiORjQ4dOiQefvhhoVKpBACxceNG2ZEqk1EqEBERUYU0duxIDB6sRMuWeRbPM2IEkJAADB9eclpCgn7655+XnLZsGfD++4C/PzBrFvD004CHh35acrJ+nvff1982tez1641PK06IorcNV7gpfr8j8wHAsWP6v3FxQP/++tv/+pd1WW/fBqKigE8/1V+Bql+/0ucB9FcC6t8f+N//9PkdvW3F12lY37JlJddn4Ij9kZEBbN2qz/fee0B8vP3b1ru3fv/u3w88+6zpLKdO6f8OGWI+M6Df7wkJwNKlQI8ewGOPPci/eLF+fYmJxh9PW/ZTaZKTge+/B8aPN11n7Vp95qgo/b417DfDY9u6NeDt/WB5n38OTJmi34/e3sCVK8CcOfr7L158sC8rWl1T+8+e+QGgWjUgJuY+evYMx7Bh76Ju3brmZ5BAo9Hg3LlzuH79esFI0BWZVqst8v+GDRskpnGMGjVqoE6dOmjUqFHBFTfKm2XLliEz8xLCwnSl1nXm8dmWdRmUxfsyoH/P7d9fvy1jxwIvvvhgWwof7wD9ccUwzdZs1h6bnP35yZ5jZ2msOQ4uXfog2549QMeO+tz//a/peadNMz1t61b9cuPiimY3HF+3bn2wvsTEBxkCA/X7rvBnwf/978E2WHNssuYYb01eYxxxzGzZEhg8WImxY0fi++8PmK/sIGNHjsRgpRIt8yw7D5oPYAKAEfnF8LK7DeAkgI4AEgBcBuBtZP78ly7iAPTPv23ubSUBwHoAFpz6oPhLVGHifmsUnzcDwFYA7wN4D0B8iTn0rN1Oe9ZlDVvXYck+7A3gUwD7AZh7quefWsCCUwujbH0OLoN+O/0BzALwNADD4SUZwOf50wHjz7cR+cs1Ni0hf7qR0/8CtjwPjc2zFvrn1P+g347C7H19mmLL89mRkgF8D8DMoazAEQD2XIctysL1GFMNQMz9++gZHo5h75bP8x4AyMrKwpkzZ3Dr1i3k5OTIjmO3Z555BgDg4+ODHTt2SE5jP4VCgVq1asHHxwc+Pj6y4zhEaefbfn5+aNu2LQ4ePIhdu3bh0qVLEEJgyJAhUCgUqFq1qoTUlUtFON8mIiIiIiIiInI11vQvAMpffyx7l29tnz9THNEXsDSWtLlb095tTV1TfRSSk4GmTfXzGFjT7m9N23hZ1TUnKsr8/janIvRTA5zTXjN37lwsX74cBw8eRFJSEpYuXYqHH364TNblalyxvYaIiFyDq/V3Lwvr1q0DALRp0wYffPABvv/+e6eu3xXb3y9duoRLly7h1q1bEJZ0PneQ+vXr4+OPP8bChQuRl5eHBQsW4Omnn3ba+iuKKlWqoFatWmjSpAk8PT1lxyEiM2S9n1YUMTExAIBHHnkEU6ZMwdWrV536WzhXfD+V2V945syZ+PTTT5Geno7o6GjkWfhblcqkzL5/kjzaEhEREdlg27Ztonp1lcjIsOzqL8i/UkxcnP7v5cvGrzBjmA6UnFbalWpGjCi5bMOyoqJsu4qRJdPtyVf46kOGZRS+YpCpq0eZy1R8WfZsp73bZm6d1myDPftDCIgpU/TTDx92zLaVlseQydLHwJJ9YWy6tfuptHL48IPtNbc/za3LkKnwFb4MVwMr/vozXKUsLq7i1jVW7J2/cOnWzV0MHTpYlBd//fWXWLx4sejYrp1wzx8tmKX8F3eVSnRs104sXrxY/PXXX7KfRgX++ecf4eXlIVassO09q7T3Kkccny1dl63vy5YuNz3dsm0xvP/Ex5dtNnPHJmc9PvbmM1YccRwsbd6oqKJXZbRmvxWfZliOJdtvzbHJmmO8NXnNPWftPWZmZEBUq+Ymtm3bJsratm3bRHWVSmQAQlhQLuTvB38zdQ7n14kyMi2r2Pz++bezjNRFoeUgf92m6pjKUtp0c3VKm3dK/vTDdm6nveuytNi6Dkv2YeFS2rYalmnuOWSu2PocvFxovnQz847Ir3fZyD6IMzKt8LLjYHx/WbsPLZnH2HR7Xp/m1ufo57M15XChx8SSZRreL0w9FubK7vz6ux2Qu5u7uxg6uPyc9wghxNmzZ0VISIho0qRBwb5hKf/Fy8tTDBw4QCQkJIi8vDzZTyOr8Hy7Ypbyer5NRERERERERORqbOlfYPgOx9g0R/bHMrcec+t21PJNTTd2vyP7URgrtrS5W/LYWFPXWDH0uSjc1m1u3xtbprn1FJ9WVnWNld279XV277busTJWyls/NSEKtdc0YHtNRSpenp5i4ICK2V5DRESuoaD9vWM74e7O9veKUtzdVaJjx4rZ/p6XlycSEhLEwAEDhJenp/R9yWJ5adKggQgJCRHnzp2T/TQiIlHo/XTgAOHlxffTilSaNKm476f8/qliFgd+/zRKCSIiIqpwPvssGv366eDlZd18zZvr/yYnF73fcPu550rOc+iQ/u+kSQ+usGTMkCFF6xf23nv6qxEtWGBdXks4It/Jk/q/hqvwGP4a7reG4UpLCQnWz1ucI7bNHH9/4/c7cn8AwKBB+r8HDz64z55te/tt/d/z543Pc+RI0XqlGTFC/zcjo+Q0Dw9ACH0pzhH76fZt/XMlIAB4+WX9ffHxQHq6+fkMzy/D861wXgA4derBfVeu6P/Wrl20bp06+r9nz1bcusbYO39ho0drsGbNGty4ccPymcrAvXv3EBYWhrqPP47JQUF46sABxObm4gKAv1EOzlBZjJa/AVwAEJubC+8DBzA5KAh1H38cYWFhuHfvnqmH22ni4uIgxD0MGFA2yy/rY5gxjj5+GezZo/87dqz5bQkM1F/tr2FD+7PZemyylL2Pj6Py2XocjI/XL7/wcdBwbIyLMz7Pnj3AhAnmr6hp6rORsemGDMUVPzYD1h2brDnGW5PXGEcdM7289Fe1/OyzaMtmsMNn0dHop9PB0tOg/fl/J5mp828AuwH0MTLN8BIdXuyvubeV9wD4AyiDUx+75H8kx0Ej02zZTlvX5SiOWofhlMHEqQWOFKtnLVufg4a33UkAzLxNY0ix+oXln/6j2Ol/wW0jp/9OZe/r0xRHP59LcxtAAoAAAPmHMsQDKOVQBgCYkF/XyEWrnWq0pnyc9wBAWloaevTojsaNG2PLloUICEjFrl3AtWvAvXsPPmOwlJ+SlwfcuKG/8nlYWBb+/HMdevQIgK9vPWzevFn2U6pUPN+umKW8n28TEREREREREbkaW/oXyOyPZU5ZL9+csuhHYW+be3HG2rutqWvM4sX6tmvDvi6+XEva/a1pGy+rumWtvPRTA/Lba7rnt9csXIiA1FTsAnANwD3I/46YpWTJA3ADwDEAYVlZ+HPdOvQICIBvvYrRXkNERK6hoP297uOYPDkITz11ALGxubhwAfj7bzitHwOLdeXvv4ELF4DY2Fx4ex/A5MlBqFu34rS/b968Gb716qFHQAD+XLcOYVlZOAb9Z6M8OO/zGIvl5R705xa7AASkpmLzwoVo1KgRenTvjrS0NBOPNBGVtc2bN8PXtx569AjAn3+uQ1hYFo4d0/cNzMtz7rGJxbJy756+b+2uXUBAQCo2b85/P+1RMd5P+f1TxStl9v2To0bOIiIiIue4efOmcHNTip07IYSFV30xfKYw/D9lStHpU6YUnW74XxS6UpC5qwmJQlfgGTHC+HoNV7GJjzedrbTsxoo9+Uwtw1zd0jIVv/qTJfPExRl/XOzdNlPrNKzP1BWFHLk/CtcpvE/s2bbS8phatqmcSUkP8sXHW35VLGv3U+Fy+fKDx8HfX/+/NVfjMnVlK2NXzDL3+FT0utbWsWT+wiU3F6JWLbVYtmyZkGXjxo3Cu04dUVOlEvMAcQcQgqVCljuAmAeImiqV8K5TR2zcuFHa80oIIV5/vb147z2FsPT1ULw44/hs6bpMrdMRxy9rtsWR2Ww9Njnr8bE3n73HwcIlKurB9sbFGa9z4ULR6ab2T3y88eUYshZ+JXZaAAAgAElEQVT/HGvJukp7PIpPs+YYb29eRx4zd+6EcHNTips3b4qycvPmTeGmVIqdVrz3+udvR5aN790j8udPz7+dnn97hJG6BfsMELvz/483U8dYKW26uTqWzutv53bauy5Li63rsGS+wqW0bS2+b6wttj4HLV2vsfyF9wEAMaXYPFOKTS++v6zdh6XNE2cihz2vT3PrK4vns7FyudC2+ef/f9mG5diaIyq/fhIglhaaf6kN+zQXELXUcs977t+/Lz755BPh7q4SjRqpRWIihE4HIWz4bMAiv6SmQvTvrxQKBUTnzp1EWlqasYddOp5vu04pb+fbRERERERERESuxpb+Bc7qj2Vtu6Yjl2+qz5+p+RzZj8KRbe6Fi7H2bnvqGvqMmuqnaCiltftb0zZeVnXN5U5Kgli6tFB7zdKSbf6llfLQT62gvUalEo3UapEICF05+A6YxbaSCoj+SqVQAKJzp/LbXkNERK5h48aNwtu7jqhZUyXmzYO4c8e6z0Is5afcuQMxbx5EzZoq4e1dftvf09LSRBc/P6HI/8yTWg4+f7HYVnSASAREI7VauKtU4pNPPhH379+X/RQjqjTS0tJEly5+QqHQ9/lLTXXcMYXFuUWng0hMhGjUSC3c3cvv+ym/f3Kt4oDvn0ahLJ5oREREVHbWr18v1GqluH/f8g+rhRvPDQMbGRpTDT+cNjS6F29ot6ZDQGnzGtZduGG9tOXbO720upcvG+90YCxraetMT38wX/EGcMM85krxddm7bebWZaqTgSP3hzXPDWu3zdBRoHgeU/lLW+eFCw86lBhKVBTE4cOO20/GsljSMcRYMXSoKDx/VtaD9Vu6ryt6XWvrWNvBSQiIXr2UIjCwt3A2nU4nwsLChFKhEEOVSvGH5JNPFseVPwAxVKkUSoVChIWFCZ1O5/TnV05OjqhSRS3WrbPu9SCseD3Z+z5v7bLK6vhl7bY4KpsQ1h+bnP34OCKfrcfBwmX3bv16DYMEFV9mVpZ+WuH9b277d+9+sCxD8fcvvfNl4cfV379ox0Vrjk3WHOPtzevIY+b9+xBqtVKsX79elJX169cLtVIp7lvxnluwHTaUy/nzmhoopvigJsXXZaxeaXksyWuqjq3zWrud9uZ05GNnrA4sKMWXYxg0pvi2mto3jt4Oe+crXrfwbcPjaBj8JqvYNjlqH1oyT2mvGUfsn7J6PpvLEGfjNtibIwqm97U/rB/wqJdSKQJ7O/+8RwghMjMzxSuvtBIeHiqxeDGEVgsh7Px8wFI+yg8/QDRtqha1atUU+/btK/7QS8Pzbdct5eF8m4iIiIiIiIjI1djTv8AZ/bGsade0Z/lm20AszGVN1tLqFrRTOKDNvfi+KN7ebU9df/+SF400Vkpr9zfUsbRtvKzqFi+FB2kq0V5j4X4sXGT1UxMiv72mVSvhoVKJxYDQloPvfFkcU34ARFO1WtSqWb7aa4iIyDUUtL8rFWLoUKX44w/rPv+wlN/yxx8QQ4cqhVJZ/trf9+3bJ2rVrCmaqtXih3LweYvFMUULiMWA8FCpxCutWonMzEzZTzUil7dv3z5Rq1ZN0bSpWvzwg+3HDJbyVbRaiMWLITw8VOKVV8rX+ym/f3LdYsf3T6OUICIiogolOTkZzz2nRpUqts3fsqX+72+/Ff1ruL8sDR+u/7tsWdmvy1KHDun/vvFG0fsNtw3TjVEoipbatYFPPwX8/YGuXS3PMGUKcPky4O1tXXZ7nD0LXLxY8n579oczdeqk/1s8j+F2797WLe/ZZ4H//hdITwcOHwaWLgX27wdefhkICytZ3979dPkyEBcH9O8PBAQAa9cCV65YnrdrV/3zrH//B88/T0/L5yfLvfCCDj//fNKp69RoNAjs1QuR4eFYJQRW6HSo49QEVJbqAFih02GVEIgMD0dgr17QaDROzXD+/Hnk5Gjxr385dbVlStbxq/hnAUNxRDZrj03OZk8+e4+DhXXoAIwfD8TH6zP07w/s2fNgelQUkJAAfPSRZcv76Sd9/cISEoBffil93rAw/WfBWbMADw/Lt6Ewa4/x9uR1pCpVAF9fNZKTk8tsHcnJyXhOrYaNp0FWM7w0i710C26X9raSf+qDcnTqY5S92+kK8k8tSmyr4baVpxbliuE0/7dif51w+l9gCoDLAJxxuuvM5/NlAHEA+gMIALAWgI2HMptMyP97GCjScz4OQAKARCuX94JOh59POve8B9B/Lm3VqjnS00/h+PFcjB4NqFROj0FlpG1b4MgRLbp1y8brr3fCqlWrZEfi+baLKw/n20RERERERERErsae/gXO7o9VGkcvX0afPwNHtrkbWNPebUndI0f0bdeGPqPmlNbuD1jXNl5WdYubkN9gc/hw0V/3xMXpl5FoZYONjH5qQH57TfPmSD91CsdzczEaAJtrXEdbAEe0WnTLzsbrncpHew0REbkGjUaDwMBeiIwMx6pVAitW6FCHDfAuo04dYMUKHVatEoiMDEdgYPlof4+NjcXrnTqhW3Y2jmi1aCs7EDmMCsBoAMdzc5F+6hRaNW+O8+fPy45F5LJiY2Px+uud0K1bNo4c0aIt31BdhkoFjB4NHD+ei/T0U2jVqny8n/L7J9dm1/dPZTW6FhEREZWNoUOHii5dVMLcCJzFC/DgSj+GKxQtXaq/vXSp/vaFCyXrCvHg6kqlXWUmK0tfb8QI4+s1lPh4/X2GK98Yq2Mqu7FiT77CyzdXTGUqXvz99fszPd2y7TBcjSgpqWy3rXj9wlfNKn6lLHv2R2n5Cl+lyd5tE+LBFZWKZzF1NajSchoru3cXfb3Ys59MbV98/INtGTFCf9vYc6h4SU9/8Pr1939wRavi6zeXp6LXtbaOLc+B5cshHnqomnCmgf37Cy+1Whxwwsi5LHLLAUB4qdViYP/+Tn2O7dixQwAQf/9d+mvAVCnr47M16ypcx5HHL0u2xZJ1OeqYYSimjk2yHh9b8hVevq3HQXN5DZ8F4uLMf94pPr+hfvGrRJq6v3AxXO3T2Oc6a49Nlh7j7clrS67SSufOKjFs2DBRVoYOHSq6qFTCmvfZEfnbkWXDe7RFr10j9QvfF59/324zdUpbhqV1Sps3K3+6v53bac+6bNn/tm6PtevzN/GY2rMNArY/By2dz7AfRpjYB5fz/1+af3tp/u0LZvaXLfvQ2DxR+fsvycH7xlzGsng+l1ayoH+tG55DI/Jvpztom2wptjx3lwPioWrOPe/JyMgQTz/9hHj1VZW4eRNC2HDsZ6kYRaeDmDkTQqVSiq1btwqZeL5deYqs820iIiIiIiIiIlfjiP4FxYsj+2NZ067pqOWX1ufP1Hxl0U7vqDZ3c+3dtta1dHtNbX/hPoDWtI2XVV1rS/FtsKTI6KeWkZEhnn7iCfGqSiVuloPvdlnKrugAMRMQKqX89hoiInINAwf2F15eanHggGWfdVgqbjlwAMLLSy0GDpTb/v7/7N1/bB1Xgff/j53UKdXuY9MfiZZKKa1WSdo+wek+UmlXUBRnobS715Q/6GO7yoPoxpYDT6Wu4uWHsIXAFu0fjqiWPxLZBqnKJo42FQu+LFUfalcVWyWg3TbePLQkYgFHtPvEpV/ZqoCkTTrfP86czNzxzL0z987M/eH3Szoaz9wzM2cmN+fMmXPuOT/4wQ+cje3tzjfcZ5t6P18RsgtvSc7HNm50PviBDzjLy8t1/d4BregHP/iBs3Fju/ONb5i+fXHKAkJzhrfekvOxj210PvjB+uanvH9aP6GK909faBcAAGgqly5dUmfn5ar3tzMJ2dlo7HLbtvD4H/uYWf57hQlj7Oc2fpRCQRoelp56SlpdrZzeSmpJ3+JivHNExQs+jc3NmZmINm+Od9y9e83937VLOndu7edp33tr2zbpySfN39/8pre91vsR5Te/MctCwduWxrXZWZ9OnSpdxpkNymprMyFKT49ZDg1529K8T52d5r7MzZkZniQz29aWLZX33bzZXKv97vX1eTN0TU568UZHzTL4/82u28+bMW6YWvcPet/7pLff/mOynWrw5BNP6HsnTqj47rv6SG5nRb18RFLx3Xf1vRMn9OQTT+R23lX3P8Sf/ml258iqDAuTVflllbuW4LNAGmmrpmxKqpZ/nzTTV0s5GHU8yXu+7e83y3vv9dLtT3tw3cbv6ys9rl0/dmztOZeXzayVi4vS2bMKndE0adkUt4yvJr21pKuSrq7LunjxYrKdErh06ZI6LyerB9mvbrm5CJYltUnyTx4bN7uoFK8gaVjSU5JSqPrU5Dfu0vdIntp1xjlX2tI+h61CnAosE1QtQlX7HbT7VZq31X4eVYzaiYSLgWVE9T9Ve93z7ZIUUt2t+t5Eyer7XEmnzPdwTpJblKlXUpVFWWqKlaOUeJ+kt/+YX73n4sWLKhTu15Ytv9OPfnRZ11+f26lRB21t5nnpq199T/39D+vMmTN1SQf17fWlXvVtAAAAAACAVlNN/4J698eqZb848Sr1+YuSRT+KWtvc47R3Vxv38GHT5mzb8eMKtvtLydrGs4pbjWLCBpu8+6ldvHhRhfvv15bf/U4/unxZNNe0Ntvu+tX33lP/w/VrrwEAtIYnn3xC3/veCRWL7+ojNMC3vI98RCoW39X3vndCTz5Zn/b3M2fOqP/hh/XV997TmMyzDVrX9ZJ+dPmytvzudyrcf3+mfZOB9ebMmTPq739YX/3qexobK/8OD83v+uulH/3osrZs+Z0Khfrkp7x/Wl+qef/EYEcAADShDRtq239qyjSkLi6apf9H00F/+Zdm+dRTphE6zPKy+dwfv5y/+ztz3pmZZOlOO33PPGOWS0vhQ0kuLZXGS9vmzdL8vPl7ZGTt51nceyusU0BW98PGv/tub1sa13bffWb5L/9SurTb47Df/YWF8M/DBuTK6j7dc4906JB0+nT5/5OS6ZTS1rY2fb/8pVnefLO37c47zfLChdK4dhAqOwBaM8YNU+v+9fSTn/xEX/3qV3Xk8mV9uA7nP1+HczaKVUnTMj9Mb3OXxxV/YIpa9v+wpCOXL+urX/2qfvKTnyRMeXXee++9zM+RZRkWlHV5Huda0kxbNWVTUrX8+2SVvjTKQXstw8PVpaGSYEfExUVp3z7z98xM9OChScqmJGV80vTWkq44aq2jxDpHwvj2q/t0mTg/cJd/7dtm/0suSaFTui4F4pXzdzKDjqRQ9amJTevdIdvSuM5K50pb2uewVYh/CSwTVC1CVfsdtPs9JTPgT5hl93N//DBTMt/BRXdZIYtNzWZJbnVXIdXdqu9NlKy+z0ncI+mQpNPK/j7b585gsWvXMyoKU/OVr/y9Xn/953rmmXd03XX5n//8Oq78rK5K09PeM0dvr3T8ePxnuFr2/9rXpE9/+ooeeuiB3BvNqW/Xz3qrbwMAAAAAALSaavoXNFJ/rCyOX6nPX5Ss+1EkaXOX4rd3J40rSb/6lVneXaYxL812/ySDCqUZN+oa7HpWfRfS8pW//3u9/vOf65l33lEdmmt4d676vDv/mqRPX7mihx7Iv70GANAarra/H7msD9ehAZ4+H/Xp8/HhD0tHjtSn/f3ixYt66IEH9OkrV/S1XM9srOOvXF2fW6+T9Mw77+j1n/9cX/n7v0+YcgBhLl68qIceekCf/vQVfa0OGSpleH3K8Ouuk5555h29/vrP9ZWv5J+f8v6pfprm/ZMDAACaysDAgDMwIMdx4ge5v++z6ydPlv7ub34+Oq7jyJmdNdsKBTmnT5d+dvq02S7JmZoqf15/mJoqTUPctIeFatJ34YLZNjxc/tjDwybehQvJ0pTkOuw55ubSubZK51xZ8Y47OZnd/bhwwft3DjtuLddmw+SkiXP6dOn1xP03OHu29P/BykrpZ6Oj5rPZ2drvU5rB3jv/vTl71jvv0lLpvZTMtdjtS0vetfnvfbPFDQu17h8MR4/a7022Ll++7OzascP5Ynu7E9KnKvMwaf9/rNMwrNDfxDuFnPZ3JOeL7e3Orh07nMuXL2f+fTt69KiTtBwLhqzK56Tnyqs891/L/HzpcVZWzPXYfMYes9q0JS2b8v73SSN9tYawcnBlxXsu8D/bJrk//v391xV8bnIcU7bY8qZSepOUTUnK+CTprTVdccLAgJyBgQEnKwMDA85AFXm8LeOGJee0b/sFyZlyP5sMbLfx4+T9F9z1q9+rkDDl+7xceVvp83Jxorb7r3M4sL2a66zmXNWEas8R5x5W+q6c1trvRS0h6XfQhll5zxOnA5+ddrfLPUa5e3BSpd+/+Qr3q5p7WG4f+x2aS/HeBM+Xxfc575A0Hfb7MRuxfT7h+Y/a8+fgzJkzTkfHBuenP5XjZPSsUC7Y8rMe526EYJ8p1tRdCvns/4c/yNmx41rnG9/4euj3IwvUt+sb1lt9GwAAAAAAoNVU078gz/5YcdrGszp+uT5/Uful1Y+i1pCkvTtJXBtsn8GzZ6PjJGn3T9I2nlXcctcQ7B9ht1fquxAMefVTcxy3vWbDBuendXp3zLvz+r47/4Pk7Lj2WucbX8+vvQYA0BouX77s7Nq1w/niF9udJM85aQX6fNS3z4fjyPniF9udXbvybX//xte/7uy49lrnD3V4buO5tf59Pn4qOR0bNjhnzpzJ7TsHtKpvfOPrzo4d1zp/+EP8fD+tQBle/zL8pz+V09GRb37K+6f6hnqX4zHfP31BeX0hAQBAOtIY7Mg24NsQp4HeNsBGhSSD7TiOaRy2jfPlKitxOiRUk765ObM97sAp/k4JcdMU9zpshwCptNG8lnvvP2e5YH/Ynsb9iAqFQvSgP9VeWzA9NpRLf7XfbX9HjVruU9J/m3LHD/7/8YewwSWi4oZ14mm2uGH3K8n+lUJenUgOHTrk3Lxpk/O25Dh1CFfv4zoMdkCDUcmxE/gtyauUn814fxvelpybN21yDh06lPn3La/BjpwU8vlK58qy/Io6V7kwPJxO2ZqkbKrHv09a6au2HHTK5PVxOlhGnePChejjBp9nggN3VrqGuGVTkjI+SXqjrjvNMrNRBztyZPLoyO95IO6cuz04uEww2PzfDuBSrixdkTcwTbnyNk55HBWn0vexoNIBXqq9zmrOVU2o9hxx8peoe3w6EKfSvUkSknwH/WG2zH5R+wav8UJgn0oD/VRzD8vd1yXf5ysp3Zvg+bL8Pkcdq9rvWaXjxf08mK/4w2jCczvKd7CjPXs+4uzbd43jJCxn0gpX72Wdzl/PEDXQoW0IL/ejkzT2t+G55+Rcd12H89vf/jb0O5I26tv1C+uxvg0AAAAAANBqqu1fkFd/rIrv6lM6flj8cn3+yu2XZj+KStceFZK0dydtG3ec+BMFxm33T9I2nlXcsH/Xcu37SQaHsiHPwY72fOQjzr5rrkn83jetwLvz+r87f05yruvIr70GANAaDh065Nx88ybn7beTP+ukEejzUf8+H2+/Lefmm/Nrf//tb3/rXNfR4TxXp2c3nlvr/9zqSM6+a65x9nzkI7l854BW9dvf/ta57roO57nn4uX3aQfK8PqX4Y4jZ9++a5w9e/LLT3n/VL/QKOV4jPdPDHYEAECzSWOwI8fxGlmDI3iWqzycPWsar/37Tk1FPxRXqoicPFk5TpLKTJL0FQrxRy8Nxq2mglVpH9upImo2oKT33n/OsIb4qSmvgpPW/QiG4WHTOSNsAKdary3OdznJv8HSUmkabCUwOLtSLfcpzr9N3A4njmM6U/g7k4yORnfKsXGD9zjs36bZ4obdryT7Vwp5dCL5/e9/79zU2el8t46V2PVcgZ9SeEXbVsxnM97fH74rOTd1djq///3vM/3O5TnYkZNCPl/uXFmUX+XOd+GCKdvsTJP+6wnmwbWWGXHLpnr9+6SRvlrKQccx/xb2/MPD8WdFLHeOlZXS4xYK4c8zSa+hmnIwThkfN71R151mmdnIgx05knNS3qAqBTf/XgqJV1D80eb9cSuVpSdjxIlTHkfFiXwmlymLgoPMVHud1ZyrmlDtOeL83yx3j+3gMUlmDoob4n4Hg+GsG7cQ2DeqkSDsGqOuKyxuNfew0n21gxFNpnRvgufL4vsc9/9rNfvG/Xer9PmKzP8H++87LDnzCc9rQ16DHf3whz90rrtuo7O8LMdJWM6kFZI8a7RaiJpJ2zaGhw2enOb+/vDggx3O5z73v4JfkdRR365vWI/1bQAAAAAAgFZTS/+CPPpjxWmzzbKfYFSfv0r7pdWPotK1p7F/NedK8i4+brt/krbxrOKGXVdw/yR9F4Ihr8GOfvjDHzrXbdzoLNfx/THvzhvj3fmDHR3O5/5X9u01AIDW8Pvf/9656aZO57vfre5ZJ41An4/G6PPx3e/KuemmfNrfP7d3r/NgR0fs5xueW9MLjfTcuiw579uwwfnhD3+Y+XcOaFWf+9xe58EHO5y4eX3agTK8Mcrw5WU573tfPvkp75/qGxqpHK/w/onBjgAAaDbVDHZEIBAIhOpCHp1IZmZmnBs7OpxLCSue8/JGxC0o/IfNtmJ+QebH5TbubEic4A+z7d9L7j6jgWP7f1gdPGbYi4FZ33pwkIKCey3B/Vfk/XA76j7E6lRVJtgf1gcHTbjgbg9ed9r7+8NFybmxo8P5zne+k+l3Lo3BjggEAiEYGn2wIwKBQCBEh7wGO/rkJ3ucRx9td5yEZcz8vDcLTaEQ/iOBq3WfC+ZHJf4fJATjBH+AcbXus2T2Cc62HPYjh6jz2/hX6z6BH0QUCuZagvuvrHg/goi6D7X+eMUO2Bn8gcaFC27dpcIs07Xu7w8/+pGcTZs2Om+++WZN36lKqG9T37Yhr/o2AAAAAABAq6F/AYGQX8hrsKNP9vQ4j7a3O0nem/PuvHz6m/Xd+Y8kZ9PG7NtrAACtYWZmxrnxxg7n0qVkzzj0+YhOf7P2+bh4Uc6NN2bf/v7mm286HRs3Os8meL7hubV8+pv1udWRnEc3bHA+2dOT6XcOaFVvvvmm09Gx0Xn22fh5vUMZXjb9zVqGO46cRx/d4Hzyk9nnp7x/ohy3ocL7JwY7AgCg2TDYEYFAIOQX8uhE8ondu519bW1Oksq7rTQGQ7CyaLcXQuLOBuJEVeBHA/GrOf9cSNyCL968u+10YP+Tvv2zqsCXi5PH/sGwr63N+cTu3Zl+5+iMSCAQsggMdkQgEAjNG/IY7Oitt95yNmxod557To6ToHyxDbVr6h6BBtqr9YzC2ri2kbtSo7k9l79RPOn57SzeJXUf3yzg8/Nu3ed06f4nT3r7R92LWhvNy8XJY39/uHxZzvXXX+NMT0/X+tUqi/o29W1/yKO+DQAAAAAA0GroX0Ag5Bfy6Kf21ltvORva253nEr5f5d352nO0wrvzy5Jz/TXZt9cAAFrDJz6x29m3r81J8nxDn4+15yj7DFHmXpaLk8f+wbBvX5vziU9k2/4+PT3tXH/NNc7lBM83PLeuPUcrPLc6kvOc5Gxob3feeuutTL93QCuanp52rr/+Gufy5fj5PGX42nO0Shn+3HNyNmzINj/l/ZMJlOMmVHj/9IV2AQAAAADq4p133tGL//qv+rjjxN5nQdKEpFFJKzI1xBV3fULSYsg+3b648+62Y+7Sf2YnsC5Jd7rb+kLOv+R+tuQ7/0LI+adD4hZ9cXskFSQ9E9jvJXe5PeSYwTSXC83k446jF//1X/Xuu+/WOykAAKSiLUFodK10LUDe5ufn1d4ufexj8fdZWJAmJqTRUWnFnR5kZcWsT0xIiyGVn+5uL+68W/k55lZ+/NUu24rmd+edZltf39rzLy2Zz5aWvPMvhFR+pqfXxi0Wvbg9PVKhID0TqPy85FZ+tpep/MRpFWwWGzZIu3df0Y9//Fxm56C+bVDf9lDfBgAAAAAAALDezc/Pq11SguYa3p0HtNK78w2Sdl+5oh8/l117DQCgNbzzzjt68cV/1cc/nqD9nT4fJVqpz4ckffzjjl58Mdv29x8/95x2X7miDTHj89xaqpWeWyVTh2mXqdMASObHP35Ou3df0YaYGSpleKlWK8M/9jGpvT3b/JT3TwbluFHp/RODHQEAAABAnbz22mu69O676k6wzwvuckRSp/t3p7suSc+H7POYL26PuyzGPF9PYP2EuxyUtNX9e6u77v/cbzJG3MdlXgCc920bkanYb4uZ1lbwIUmX3n1Xr732Wr2TAgAAAKRmcXFRt99+jTZtir/PC27lZ2RE6nQrNJ2dZl2Sng+p/Dz2mBe3x63MFGNWfnoClZ8TboVlcFDa6lZotm416/7P/SYnK8d9/HHT6H7eV/kZGTGN6dvWUeXnQx96T//xH/+e2fGpb3uobxvUtwEAAAAAAACsd4uLi7r9mmuUoLmGd+ct7kPvvaf/+Pfs2msAAK3htdde06VL76o7QQM8fT5a24c+JF26lG37++K//Zvueu+92PF5bm1tmyTtuOYaLYaNsgKgrMXFf9NddyXITynDW9qmTdKOHdnmp7x/8lCOG+XePzHYEQAAAADUyRtvvCFJ+kCCfSbcZZekNl/ocrePhOyzucr0he172F1uDWzfGvjcL1gBD4trRyy2lXr72qRQIX1tMUIzudld2u8GAADNLs7MAs0yw0ArXQuQtzfeeEMf+MCVRPtMuJWfri6prc0LXW7lZySk8rO5hspPcN/DboVla6DyY9cPh1R+go3eYXHtLEG2Id22GRcqVH789yAqNJObb5Zef/3/ZXZ86tse6tsG9W0AAAAAAAAA690bb7yhD1xJ2F7jLnl3brTiu/PX/1927TUAgNZwtf09QQM8fT5KtWKfDynb9vc3LlzQnyWIz3NrqVZ7bpWkD1y5ov/6r/+qdzKApvPGGxf0ZwkyVMrwUq1WhkvSBz6QbX7K+ycP5bhR7v0Tgx0BAAAAQJ2srq5Kkv60zuloFIMyLyCWJdl5Hu7O+Jyj7nI1sH018HlW+wfZ78LKykrCPQEAAIDGdUjZd/wAACAASURBVOnSJXV2Xq53MhrG4KBp9F9eluwkd3dnXPkZdSsnq4HKi10frVB5qXX/oPe9T3r77T8m2ykB6tulqG9T3wYAAAAAAACAS5cuqfMy7TUW786l90l6+4/ZtdcAAFrD1fZ3GuAl0edD8r4LWba/v/3HP+razI7eXHhuNbouX9bFixer2BNY395++4+6lgxVEmW41dWVbX7K+6dSlOPl3z8x2BEAAEATO3++3imon9VVaXpa6u01o+D29krHj6+tvJVz/Li3//793qi81cZtxdF6ka333nsv8T7D7nJFkhMRsmTPH8x+zgU+94uKG6zc3ucuFyQdc//urpCeqHsQ937c6S4vBLb/xl0GR2VOe/8o1Xw30Dwov6svv5OUsaurpeV3b6859/JydLrsscbGpHPn1sYDUF/rOPvUqqRpSb0yszH0SjqutY0I5Rz37b9f3uwQYefyx406V6vNGoHsbdiQLP6wW7lYWZEcJzxkyZ4/+OxmnxGGQyo/UXGDDcr3uZWfhQXpmFv56a5Q+Ym6B3Hvx51u5eVCoPLym9+YZXAmpLT3zxv17VLUtz3UtwEAAAAAAFAt2vrz66tnFYvl+9yF9QtImq71JmFzDe/OA1r13TkAAOVU1f5On48Srdrno5Ha33luLdWKz61J6zIAqkMZXqoVy/CkfXmrwfsnD+V4eQx2BAAA0KQOHpRuuaXeqaifL39ZGhoyHRoks+zvl/bujbd/b6+Jb/c/fFjatct0dqglbjmFQrL4QJjPuMtJmVF9rQWZH5QfrOHYcfr52PNPy6uYn5d0xP37wZB9ouLuDsTrlDQrqV9SUdWN2J/U7e7yiErT+Iz7d6XRkmvdH+sP5Xf15XeSjqOrq+aY/vK7WDTn3rdv7YBHe/eaz6yJCWn79nidKwHk46CkdZx96suShmSekeQu+yXFrP6oV94zliQdlrRLZhAjv2X3mP64/nOFjBcXieoPavUZt/IxOVladi8smB8sHKyh8hPnRw72/NPT3nPI+fPSEbdC82BI5Scq7u5A5aezU5qd9Z5VqpldJ6nb3crLkSOlaXzGrbxUmqGo1v2bAfXtdFHfBgAAAAAAQCuhrT+/vnrW4qLZL8rycni/AJuusImQkBzvztPFu3MAwHpBn4900eejMp5b08VzK7B+UYanizI8HsrxdDVVOe4AAICmMjAw4AwMyHEcwnoPcgfirHc66hFOnzbXPjoqZ2nJbFtakjM8bLafPVt+/9lZE29yUs7Kytrt9phJ41ZKb6V0ERovHD1q/59l4+jRo+b4CcNoxMC8Bcm54It3NZ8IhOD2gm/bcIV9y51/NOI8YfGDcW1Y8cU5WcW9qSb4r98fhkPiht2XJPvHCZKco0ePZv+9a4D/Y+sxUH5XX34vLXllcqVz2XJ6asorv1dWzLmDx/DHtdvm593/x8P1v2/NEgYG5AwMDDhZGRgYcAZyKhcIjRnKPZu0ejgt7/lpyd22JPOsIck5W2H/WTfepMyzVnD7km/blLttNuIYUwnSWyldhMYJR5VtvedqPl7F+yxbdq+p+xTkXLjgxYt6xgpuLxR8z+vD5fctd/7R0fDzhMUPxrVhZcVX9zmZ/N5UE/zXX1J3CXnmCbsvSfavFKhvJzs/9e3mqG8DAAAAAAC0GvoXeIG2/nz66tlw8mTpO8Gw405Nue1as+Hn8/cBaIaQ9Xtzx6m+3Z135+mGRnp3nkc7IQCg+VVbL6DPR7qhkfp82HNk2f4u91klybMNz63phkZ6bnUkZ0DZ9lMGWpXJr5Pl8ZTh6YZGK8Mb9XcflOPphkYqx8u8f/pCuwAAAIAm87OfmeXevdLWrebvrVul4WHz98svl9//2DGz3LfPjMprPfCAWT73XHVxwywvm1mopqakbdvKxwXiGpcZ1XfYt21K0oykzVUezx7r9QTnL7jrBXd9vEz8SV/c+TJxff/NdFuMtKRhRub++a9nStKTOe0PrBe1lt+//KVZ3nVX5XPZ8ntw0Cu/OzulkRHzt1364z78sLetp8csDx+ufC4AyJqbfWqvJDf71FZ5z28Vsk+52Zz2qfRZy63SyF+lGXKXfYFj9AU+j7IsaZfMsxDVH6RhfNzMpDPsq/xMTUkzM9LmKio/4+PesV6PUfmx5y+4D/uFglkfj6jQjI+bGY1s3Pn56Lj+dwy35VT5mZkx989/PVNT0pMxKy+17t8MqG+ni/o2AAAAAAAA0Pzy7KsnSQcPSvfea97HlzPkNlz1BRq27PpQpYYtxMa783Tx7hwAsF7Q5yNd9PmojOfWdPHcCqxflOHpogyPh3I8XU1Tjmc27BYAAMjEwMCAMzCQz6ihhPTD/Lw3o1GhYNaDceSOVHnhgpnNyMb1z0CkkFEx/duXlsw+wVFoZ2e90VyDxwwe28a367OzpTMrFQrhI8DaEW7LjQ4blv6w64kKdsRdf3ocx9wzKXr03bBrDPvMn/YkcaPSWijU/7tHqC5kPWPW1ZkuWjRc/f+TIJytYaTfVglStjNdMPNi8kD5HZ3+PMvv+XkTL+z+Jwlx0jo3592/en//miU06gj/hPqGeZkyXTKj+8+HxLmaf0rOpC/ubEickvzG9/eSu09wNoRZebMKBI8ZPLaNfzX/lJlFwcYrKPz5xM60UO7ZJVb+WSbYmR9WAtsvqPwsEGHXGPaZP+2FCnELMdJaKQ6h8UIeM7a2+vusOM8XwXD2bLz3Cq0aqG/XFqhvV3/fsqxvAwAAAAAAtJpm719AW390+hu1r57dNjdXeV97b6OO22x99rJ+b+44rd/uzrvz5CGPdkIAQPNr9npBpUCfj+rvW5bt73KfVer9vJRF4Lm1ujCgbPspA63K5Nde/t1KgTK8usDvPmoLlOPJQ5n3T19oFwAAAHIxNibt2SMdPmzWi0WzPjYWHn/fPmlkxIvb3y8dPx7vXNPTZp877yw9f3+/2e4/ZtT57edWf7+Zncl6/HFzLYuLpfu99ppZPvhgvLRWY2LCLP2j6Ure6MD28yh2JNvV1dLtdt3+GyWNG7SwYNLy+OPl0wPAc8RdDpeNBeSH8js9tZbfr7xiljfcYO5VW5sJ09Nry+ko586ZZdQMkAcPmmP29po4wRkgAcQ3JmmPJPu4XHTXI7Iv7ZM04ovbLylm9qlpdx9f9qkx9xjFwDGjzm8/t/ol+bJPPS5zLYHsU272qQyzT9nsMZB9Xp2lokL2eXVGhWBWadf9VZpBdxm898cDn4dZcNNC9QeI54hb+Rmm8oOcUN8GAAAAAADAekJbf3ry7KsnmV/A2H3KGXQbroL/TnZ9sFzDFuDi3TkAAKgGfT6QN55bASAdlOGoB8rxaAx2BAAAkAM76M3oqLSyYhrkV1bM+sTE2k4IktTd7cWdnzfbjh0zS8fx4tkhLv3uvNNssz/Q959/acl8trTknX9hYe35p6fXxi0Wvbg9PaZTwTPPlO730ktmuX179P2IM2RnlgYGzPLZZ71tq6vS5GRtcYOeesrco56e6tMKrBdtbpiQNCqpu77JASRRfgfVu/y2du2Shoa89aEh08kzzoBHR46Y63/ggfDP77rLlPGFQrLOqwBK2UFvRiWtyAzFv+KuT2jtgEGSKfttXDf7lJt9yp+9OIF1yQxy5Eiy45P5z7/kfrbkO39I9qnpkLhFX9wemUGDAtmn3OxTZbLPWNPlZsmt0shXpdGqpLAqTUHm/h+T93zW5q7Pyxs4KcxT7udUf4Dy7ICN9jmvm8oPMkZ9GwAAAAAAAOsNbf2l6t3WX0v/u3IKBfNvdeyY9+69rc2sz8/HGzAJ6xfvzgEAQDXo84G88dwKAOmgDEc9UI5XxmBHAAAAOXjhBbMcGfFmOOrs9GaDev75tfs89pgX1w6WY2d6qiQ4uM6JE2Y5OCht3Wr+3rrVm73Ifu43OVk57uOPm0re+fPetpER01Fg27Z4aa2HBx7wBjGwldWurtrj+p06Zf69mCEKiMf2L5qUNF7PhAA+lN+Nxd73kydLO13Ozpp77O8YGWZszFz3+PjaGSetnh7pwAFpbk6amjLlf1hHUwDludmnRiTZ/26d7rokhWSfeswX12aHMbPPNYPr2CxvUJKbJWqru+7/3G8yRtzHZRobfNmnRmSeYxo4+9QDMmnsl9doUq5K84rW3vuipP8ss88pNw7VH6Ay++OKyUnzXAJkjfo2AAAAAAAA1hva+htLtf3v4njllbX/TsWi9J/lGrYA8e4cAABUhz4fyBvPrQCQDspw1APleGUMdgQAAJCDiQmz7OoqnUXINtrbjhR+mzdXf77gvocPm6XtEGHZdfu5X7ADRFhcO2OU7VRhZ72qNCuS/x5EhSx1dkozM2YQA5ve2dnwymqSuH5PP22W992XXrqBZuO4IY45N+6B7JIDJEb5Xare5bcd3Oiee0q329kx7ayaYexAR6dPxx+F/+GHzfKpp5KnFVjv3OxTXfIG1/EPsBOSfaqG7HPNvjbLC2SfV9dDss81gxWFxe2RaXSwfcrtpL+VJoVtixGy1ClpRpJbpVFB0qzCG02Oy/z7zMp7lnPc9SH38zBu9UdUf7BeJZn5em7OxD1A5Qc1oL4NAAAAAAAARKOtv1S92/qr7X9XyfHj5t9ydnbthElDQ+ZzrC+8OwcAANWgzwfyxnMrAKSDMhz1QDmeLgY7AgAAQE0GB02ngeVl6bXXzLa77872nKOjZrm6WrrdrtvPy9m82aTdcUyFta/Pm/VqcrL6uJK5F4cPm3TYGb8AAGgkzVp+lxM2q+byshnoaHFROns2/kBHkleGx52tE8D6MCgzGNCyJDf7VMbZp2z2GMg+r67HyT43y6TdkWk46ZNkJ/31V2n63WVfYH+7Hjau3LLMoFCjMgMrAQAAAAAAAAAAIBvN2taftP9dHP1uw1ZfoGErzoRJAAAAAAAAAID6YrAjAACAHAwPm+XKSuksQv6Qx/ltBwHr3LnSz/2i4gY7J9x3n1kuLHgdBCoNJBB1D+LejzvvNMsLF0q3/+Y3ZhmcFSuot9fMSBXsgPHLX5rlzTdXF9f61a/MMuuOJEAza3NDs2mLEdA6KL9LNWr5bdeD92NxUdq3z/w9M7N2JsxKx11eDj8ugMrsf5sVebMXBEMe5w9kiToX+NwvKm6wb7abfWpB3sA/lcZRi7oHce+Hm30qkH3qN+6yQvapXplnlOBgSW6VRiFVmkhh47+51Z/MB30CmlUes2LnoVhsjetYD5q5broq6bi8sqtX0rTMwHoAAAAAAABAXLT1l2rUtv5y/e/SwMRG8Gvmd+dBi2qdawEAoNHR5wP10CrPrkW1xnUAaF6U48gbZXhyDHYEAACQg898xiwnJ70fzkum00Fbm3TwYPXHDnYCKHf+6WmvY8T589KRI+bvBx9cu09U3N27S+N1dkqzs2ampGIx3kxNtbr9drM8cqQ0jc88Y/6uNMjQwIBZ/tM/edvOnZNOnDB//+VfVhfXOnPGLLdvL58OAK2nUO8EIFWU3+lKq/x+9tnS7Xbd3i973F27TKfO8XEzS2Sl4/rL+tVV7975jwsgHvvfZlKlgxMsyLz4riH7XDNgT7nzT8sbxOi8JPe/tUKyz8i4gexTnZJmJfXLvMjPIfuUm33qiErT6GafFQcZcrM5+bI5nZPkVmnkr9LYiXMXVHqvjwc+93OrP6L6A7SuxUXzYxQgS6uS9sorY+UuhyTtEwMeAQAAAAAAID7a+tOVZ1+9JCbdhquFhdJ/l+PHSz8HWsmypF31TgQAAGgq9PlAPSzKTHAFAKgN5TjylncZvjHHcwEAAKxbPT2mY8HEhAl+hYK0d2/yYxYKpsNCV5eZ7enQoerOPzpqjhXmllvWxu3pWRvvgQe8v//6r+Olvxbd3SbNYdczPLx2tio7eq2dheqBB8z+Q0Mm+M3Ols42lSSu9fLLZtnVley6ADS+qMnsFmU6ktBPqrVQfqcrrfK7v98Ev+A1PvecWYady7LH7eszM16GlfVR9w5AeT0ygwBNuMGvIDOQQVIFmQEPuiQNSyqTfZY9/6iiBycMZJ8adY8V5Ms+lUP2qW6ZNIddz7D7uZ+dScE+tzzg7j/kBr9ZSf4qzV5JL0raE5KOqH87t/ojqj9Aazp1Srr33nqnAuvBszJl/ZSkh2UGGFyVqWdPyAz6d6BuqQMAAAAAAEAzoa0/XXn21Uti717pxRelPSENW9X+OwON7mv1TgAAAGgq9PlAPZySxNcOAGpHOY681aMMb8/5fAAAAOvW+LhpnB8e9rZNTUkzM9LmzdUdzx7r9dfjn992ligUzPr4eHR8O7tRoSDNz0fH7ez0/r7ttnjpr9XMjLl//uuZmpKefLLyvp2d3v7W6Kh0+rQZ8KDauNbhw2ZZzb8rgOZjZ8yakrStzmlB+ii/01Vr+X3kSOn9GB4Ov8ZgB8lK5ubiHRdAfOMyA+n4sk9NSZqRVM1j8rjvWDGyz6vnt33FC+561H/rcXmDFhYkzZeJ68s+lVP2qRmZ++e/nilJMbJPdfr2t0YlnZYUrNJslhlMIuzeHVH4v91h374AWsvBg6axfHa23inBenDMXQ7KK2s7JY24f4+s2QMAAAAAAACIRlt/uvLqq5fE5s1r+xDY+3zkCH330HoOKl5bOQAAgESfD9THQZlBEvjaAUBtKMeRt3qV4Qx2BAAAkKO+PjOrk+OYMDi4tlHdfhYU3N7d7R1rbq78vv7zz815+1TqLHDggBc3bJYo69w5sxwezq+TwObN5v75r2dwsLQzhxV2X+z+9rPx8bWzTFUTN+p8QFYWJO2X1OaGMUmLIfEWZSqeNl6vpOOBOPYzSSr64hV9cY774pXbPxhvtYrr6XXXK8Urd91BbTFCUt+WGQRgsIp90Rwov9NTa/nd2Vl6Pw4dCr9Gu2+5EBTnuACS6ZN0SJLjhkGtHRDHfhYU3N7tO9ZchX3955/z7VOpr/QBX9xyWYCbfWpY+Q3ws1nm/vmvxz8YhF/YfbH728/GZe5pmE6F37uwc0WdD8jCwoK0f7+ZEbqtTRobkxZDKgGLi6ah18br7ZWOByov9jPJzMRt4xV9lZ/jx7145fYPxluNWfnxX09vr1mv5bqDbPxyoZKRkXjPn62K+na+9W1b7gRFlT8AAAAAAABAJbT1pyfPvnqVjuUX7ENg73NYupAO3p3Xp6/agsykAMzZBQBoVvT5oM9HPfDsmv+z64ji9dUE0FwoxynH80YZvo7KcAcAADSVgYEBZ2BAjuMQCNkEub9VTbLP6KjZ5/Tp+qefQEgzHD1q/z9k4+jRo+b4VYY577fla8J8zHizvnh2W1j805IzWsP+hUDar+Y1vhB2fLnbq7nusBC1nz8k+TeYj3neJEGSc/To0ey/dw3wf4yQXqD8JtQ7DAzIGRgYcLIyMDDgDKSY1xIINlRT/ttnltMNkH4CIY1wVNnWe67m4zW8z5qbK1MHmI8Xb3bWi3e17hIS//Rp7zmpmv0LhdK0hz2nhR1fMturue6wEKvuk+DfoJp9ygXq29S344azIfej2pB1fRsAAAAAAKDV0L8g+0BbP8GGrN+bO07t7e68O6/Pu/Pge/Ja3rkHQx7thACA5ldrvYA+H+WvOyzEeoZI8G9QzT5xjpll+7vcZ5Vqn3N4dq3Ps2ul66glDCjbfspAqzL5dfX5PeV465Xjjf67D8rw1ivDy7x/+kK7AAAAgCrZ0WQnJqTR0XizLQFIT6+7XJJXkzzpbjsREu+kL96Su60/5Lg/k7Tixpt3t+1yl8HtYftP+9K0JGlUZsTjqJGH5X424ca151hx1ydUOhJx3OsOE6cGn8RTkgqSykyoBzQcym8AqI6d2cA+s5B9AvnpdSsBS0te69dJtxJw4sTaeCdPevGW3MpPf0jl5Wc/k1ZWTLx5t5Kzy638BLeH7T897aVpack8WxWL0TP9SOYz+xxmz7GyYtYnJkpn/ol73WHitCAiGvXt+te3rSMy9e4HqtwfAAAAAAAAaBW09aPeeHee/7vzVUkjbrr6KsQFAKBR0eeDPh/1wLNr4/T7ANDcKMcpx/NGGb6+ynAGOwIAAEDVCgWznJyUxsfrmxZgPXL/C+qETAV4VdI9MpXQQ754tmJ6m0xFuChTyY7ymKRO92//ID4jEduDJiVtdf/eKmnQl84oL4Sco9Ndl6TnfXHjXnfWTsncy8FKEYEGQ/kNANWxzyCTksg+gXzZ55cTJ0yD8+qqdM89ptH3kK8SYBuCb7vNNDwXi6ZRO8pjj0mdbgWkx1fJGRkJ3x40OSltdSs/W7dKg4NeOqO88MLac3R2mnVJet5X+Yl73Ugf9e361retMZlG/XF5aQcAAAAAAADWK9r6UW+8O8//3fmkzP17LOPzAACQJfp80OejHnh2bYx+HwCaH+U45XjeKMPXVxnOYEcAAAAokWSE2Lk5E/fAgWzTBCCc7bc0ImmPpL2KHhF4TNIWmVGHe2V+LBhlc8T2uD8s3BZYt5X5w2X2senpktTmC13u9hFf3CTXHdQWI8T1tLu8L8E+QFYovwGgOklmK5hz45J9AvmzP9oYGZH27JH27o2egWdsTNqyxczy09trZtyJsjmi8tMZs/KzLVD5sY3nh8tUfmx6urq8Wbjb2sy65DWcS8muO8h/7KiAaNS361vflryBjk5LYoJ6AAAAAAAAtCra+tFMeHee77vz4246Tyr6HgEA0Azo80Gfj3rg2bX+/T4AtAbKccrxvFGGr68ynMGOAAAAAKBJdcv84P60vFmc9shU0Bd98aZlKsjDkubd+BdyTWm64l53lpZlXkiMKv6LDQAAAADV6e42P+A4fdrMyFMsmgbk3l4zC5A1PW0apIeHpfl5E/9CE1d+4l430kd9u7717TH3fGfFQEcAAAAAAAAA0Ch4d57vu/N+d3mvwn+c1ug/VgMAwKLPB30+6oFn1/r1+wDQWijHKcfzRhm+vspwBjsCAABAzVplVNlisfx1MKIuGlW3pAOSlmQq6EWZUYmtIXd5SFKPG39Thuk5H1g/5y5Hy+wz7C5XZCrnYSGo0nWHiTp2ufOE+ZW7vDtmfKARtUoZVq78ZlR8AFlo5k6jqzKNO/YaxuQ9q/k18wwPaG3d3WbG6qUl0yBeLJpZgKwht/Jz6JDU02Pib8qw8nM+UPk55/6HGi1T+Rl2Kz8rK96M3cEQVOm6w0Qdu9x5sBb17Xzr24uS9rl/z2jtbEgAAAAAAAAAwjVz+/fqqvlBnL2GsTHvfTsaE+/O8++rBgBAK6DPB30+6oFnV55dAaSDcpxyPG+U4eujDGewIwAAAEBmVN3e3ujPg5VgoBHsl/mh+Sl3faukPy8T31akV2VG+c3KtLxK/HlJR9y/d5fZ5zPuclLSsm/7gsw1HvRtS3rdWTjjLrfnfF4ApSqV35UUCumlBQCawV55jTuSmdFiu5LP+ED2ibzt329+4HDKrQRs3Sr9eZlKgG24Xl01s+pkZXrae19w/rx0xK387C5T+fmMW/mZnJSWfZWfhQVzjQd9lZ+k1430UN828qxvn5dplO+WNC5pc07nBQAAAAAAAFBfe/d6P4iTpIkJaft20x8AjYV350Ze784r/Tit0X+sBgCARZ8Ps06fj3zx7GrU43cWAFoL5bhZpxzPD2W4sV7KcAY7AgAAwLp36lTlUXWtyUlG1EXj+Ky7vFemQtsm6RZ325Qv3qy73O7G6ZL5YbuVxWRot/jSMyEzUnFPmfg9bpwJSVvkXc8emR/T7/XFjXvdWXrZXXbldD4Aa8Upv6NGwj992nye5Qt0AGg0x2Vmd5iS1/F13v3scCBuVMdZN/vMtDEICPNZtxJw773ezM63uJWAKV8lYNat/GzfbuJ0dZkfRVhZzAR9yy1eeiYmzMxAPWUqPz09Js7EhLRli3c9e/aYgRj3+io/ca8b6aO+nX99+zl3OeE7dzAAAAAAAAAAaC3Hj0vFonnnbdvz590GrMPBBizUHe/O69dXDQCAZkafD/p81APPrjy7AkgH5TjleN4ow9dXGc5gRwAAAFjXDh40FU9bqY7yy1+a5V13ZZ8mIK57ZH5wPurbNippTtKgb1ufSiu2o5LOyvux+ospp2tc3g/gCzI/oh+Pud+spGHftilJM5I2+7bFve4s2f5Um8vGApCVuOV3mOVlM0jS1JS0bVv6aQOARnXMXT7s22YbWOL0FV+WtEvm+YzsE3m75x4zWOGorxIwOirNzUmDvkpAX19pQ/LoqHT2rDfQ4YspV37Gx73BEwsF8wOM8RiVn/Fx8xwz7Kv8TE1JMzPSZl8lI+51I33Utz151beHKkcBAAAAAAAA0GKOuQ1YD/sasOyP0hjsqPHw7tyTd181AACaGX0+vG30+cgPz64enl0B1IJy3NtGOZ4PynDPeijDGewIAACggSwsSPv3eyO+jo1Ji4tr4y0umh/523i9vWaWIz/7mWRmP7LxikUvzvHjXrxy+wfjra4mv57eXrNey3UH2fjlQiUjI6ai2dcX75qARtMtU/F13DAuU2kOGgzE2ebu68ir9NrPg5Jul6QD7mdzCh+lOGrfPkmHfJ8PKnxAobjXnZVy1471h/K7ucrvb3/bvNDmJTNQfwuS9subfWBMUlg2sijpoC9er6RA9nf1M0kq+uL5sk8d98Urt38wXszss+R6et31SvHKXXdQW4xQzpzM80unb5u9P3HGjvu2zPMW2SfqpbvbNDTbmZ3Hx02ZHjQ4WBpn2zazr+N45b/9PCjpdkk6cMB8NjcXPitQ1L59fdKhQ97ng4OljeVJrztr5e5Bq6K+nW9924kRAAAAAAAAgKzR/p9v+//cnHn33OlrwLL3p5rJj5A93p3Xp6+aH+/MAQDNiD4f9PmoB55d6/vsynMr0DooxynH80YZvn7KcAY7AgAAaBDForRnT+mMRBMT0q5dpZ0MikWzbWSkdFt//9oOD/az3t7SvxcXTYeE/n4vXrn9g/H27q18PWNjij72QQAAIABJREFUpddjr29srLrrzorjxKtovvKKWd5wgzQ97XXGmJ6O33kEANB6KL/LX3dW4pbfQQsLJp2PP55+mgAkU5S0R5J/QtYJSbtUOkhQ0d02EtjWr7UDFtnPegN/L8oMKOTLFsvuH4wXI/vUmEqvx15fIPuMfd1Zs4NH9coMdFRp7LgFmXSSfQIAAAAAAAAAgFZF+3/5686aHTyqt9cMdMTkhQAAAAAAAADQuhjsCAAAoEHYDg1LS96IqydPmm0nTqyNd/KkF29pyWzzd2qwfvYzaWXFxJufN9t27TLL4Paw/aenvTQtLUmjo6aDQ7mODHYggdFR7xwrK2Z9YqJ01qe41x3Gxi8X0rZrlzQ05K0PDZnOIwx4BADrE+V3c5Tf1lNPmUGSwkbuB5AvOyDRkrzR/91sRCdC4p30xXOzT4Vkf/qZpBU3nptNys0+12wP23/al6YlSaMyAxSV68dtBwIa9Z1jxV2fkBlsKXg9la47jBMjxHWXpEmZ2R6iBn7ye8qNS/YJAAAAAAAAAABaFe3/9W3/v+suaXLStOlHDfwEAAAAAAAAAGgNDHYEAADQIAoFszxxwnQ2WF2V7rnHNPgfOuTFs50AbrvNdDooFk2HhiiPPSZ1dpq//T/sHxkJ3x40OSlt3Wr+3rpVGhz00hnlhRfWnqOz05vN6vnnk193vdm0+zupOI6ZRapYlJ59tr7pAwDUB+V3Y5fffqdOmftu7wWA+nKzEZ2QGSxoVdI9MgP2+LMRO4jPbTKDBhVlBiSK8pgkNwsrGZhnJGJ70KQkN/vUVkk2yyjXj/uFkHN0uuuS5Ms+Y1931nokHZA0J2lKZsCjqP7wp2TuO9knAAAAAAAAAABoZbT/17f9v6dHOnBAmpuTpqbMgEflBnQCAAAAAAAAADQvBjsCAABoEOPjZjkyIu3ZI+3dG91YPzYmbdliZnjq7TWzLUXZvDl8u+3EUMm2baXrtuPE4cPR+9j0dHVJbW1e6Ooy222nCSnZdQf5jx0V0mI7qdxzT+n2vj6zPHYsvXMBzcoORgCsJ5TfjV1++z39tFned182xweQjJuNaETSHkl7FT3YzpikLZJ2SeqVVCb7VET2qZjZpwLZ59WBj8pkn1fT0yWpzRfc7FO+7DPRdQe1xQjVeNhdPhXxuZt9iuwT8CSdjRqoFfVtAAAAAAAAIHu0/zdO+//DbgPWU1ENWIB4dw4AAKpDnw/UA8+uAJAOynHkjTI8Wwx2BAAA0CC6u01l6/RpMxtTsWg6D/T2mhmgrOlp0xlheFianzfxL1yoX7prFfe6G12xWO8UAADqgfK7Ocrv5WXT0XN0NH6HUQDZ6pZ58X9a0qSkoszgP72S/NnItMxgQsOS5t34TZx9xr7uPNlsMaxKsywz0NOo4g8YBQAAAAAAAAAA0Ixo/2+c9n/brk+fPAAAAAAAAABoTQx2BAAA0GC6u6UDB6SlJdMZolg0M0BZQ0NmeeiQ1NNj4m/alF16zp8vXT93zixHR6P3GR42y5UVb8TcYAiqdN1hoo5d7jzV6u01M02trpZut+v2moFm1OaGZtMWCGHbwkI1VmUGW+h1j9Er6bi7vVx6sH5Qfjdm+W396ldmeffd6R8bQG26JR2QtCQzmFFRkj8bcbNPHZLU48bPMPtUIPuUm32qTPYpWxVYkTd7QzAEVbruMFHHLnceP/scE6jSaDlwHX5u9imyT7SKWmaRrqc4s2AXi+lc2+qq+aGOfQ/S2ysdP176PiSNWbnXi2atH0bVb+PUjZNadY/hP+a0vPKpXHoAAAAAAACALND+n1/7f1SfvOXl0utAa2nWd71x31UvVvg8DvqqAQCwVrP2UaDPR/Nq1uesPPt8+BUVfr94bgXQrGUOZXhza9ZyZ72V4wx2BAAA0CD27zcVjVOnzPrWrdKf/3l0fNtpYXXVzKiUlelpr8PE+fPSkSPm7927o/f5zGfMcnLS63ggSQsL5hoPHvS2Jb3uehkYMMtnny3dbtftNQNobIUq9/uyzGALdsK4oqR+SXvTSBSaGuW3WW/U8ts6c8Yst2+vbzoAePbLvPB2sxFtlVQuG7GDDq1KyjD71LS8AY/OS3KzT5XJPmWrApMqHZhhQeYafdln4utOk1ul0T/5tq3Ku8awKo2bfYrsE2hsi4umcTsNX/6y+aGOnS27WJT6+6W9VH6g9OvGq+6+/YFjDknap9JyFQAAAAAAAMga7f9mPc/2f9sn7598DVirq9410icPzWZZlSe5iYO+agAArB/0+UBesnzGXJQZdAEA1hPKcOSpVctxBjsCAABoEJ/9rFnee683wuott5htU1NevNlZs9y+3cTp6pImJrzPbSeKNN1yi5eeiQkzK1RPT3T8nh4TZ2JC2rLFu549e6RCobSiFfe66+2BB0za+/tLR8Ht7698PwBky3GD/+9gOO1+Xk3fskVJhyWNSlpyj7ckaVjm5YDNdv3pwPpB+d3Y5bf18stm2dVV33QA8LjZiO6VN9K/m43In4242ae2u3G6JPmyT2WQfeoWX3omZJ4Byj3u97hxJiRtkXc9e2QGWvQ3IsS97iz0uekZ8p27S9KIoq/RzT5F9gk0hrBZsE+dqjyzdlyLi9Lhw+aZcGnJnGtpycycXSx6z6xxZuNGa/DXc+PWjZN41t13StKKe8wV9xxFeQPyUd8GAAAAAABAHmj/z7/9v6/PpGdoyDt3V5c0MkKfPDSucu+sv5bC8emrBgBAa6LPB/KWdZ8P65TKD/jJcyuAZkcZjnpYL+U4gx0BAAA0iHvukU6fNhUTa3RUmpuTBge9bX19pZ0IRkels2fNvpL04ovppmt83Jt5qlCQ5ufNtjj7zc6aipU1NSXNzEibN3vb4l53vXV2mhmjZmfNfZDMtcW9HwDqx86YNSVpWxX7/8xd7pW01f17q8xLAckbBADrE+W3t60Ry2/r8GGz9F8DgPq6R2YwQl82olFJc5L82UifSgcBGpV0Vt5AhilnnxqXNzhiQdK8uy3OfrPyng8kk+4ZSf6sJ+51Z2VOJp1ulUbDKn+NbvYpsk+gMR08aH58Yn9YU6ufuZWfvXvNzN2SWdpnw5ep/KxrWdSNj7nLQUmd7t+dMgPxybcEAAAAAAAA8kD7v7ctz/b/uTn65KE1HJT0egrHoa8aAADrA30+kKesnjEPykz8mNLXGACaAmU48tbK5TiDHQEAADSQ7m7TSG9HWh0f9xrx/QYHS+Ns22b2dRyvg0HUaK1Jt0vSgQPms7m58NmSovbt65MOHfI+HxwMH2Qg7nVnrdIIt52d5prm5ky8Q4eYPQr10SZpf8Rn+93PV931RZnKZ5sbeiUdj3H8tgTbF3zn7XXX42iLEdLwbZkf9Ffb/+q8u9wS2P5n7vLnVR4XrYPyu7HL77hxAOSvW2aQHTvi/7i8QXj8BgNxtrn7OvLK96hZA5Jul6QD7mdzksIe96P27ZN0yPf5oMIHCYp73Vnpk7k2Rya95ao0zKqEemtrk/ZHVH727zefr7qVn8VF04hsZ37u7ZWOV6j82Lhxty8seOft7TXrca+jUqjGyIh51uvrq27/oPNu5WdLoPLzZ27l5+froPJDfTtaFnVjWx4FdYZsAwAAAAAAAPJA+3992v/pk9fYeHde2YLMAP5pjNFFXzUAQKugz0d59PlIH8+t0bJ6xhyR6fuR0tcYQIOgDC+PMjwblOPRWrkcZ7AjAAAAAGgyk5IOS1oObF92t0/K/DCwKGmXTOXTKkrqV+VKfFxjkva457XH3+NubwQLkiYkPV7DMSbcZfDHlpsDnwMAAABI1+SkdPiwtByo/Cwvm+2Tk2Zg4mJR2rXLNCJbxaLU31+54TyusTFpzx5zXnv8PXvM9npxnHR/bDLhVm46A5Uf+8OXiXVQ+aG+HS3PuvE5d8nMfwAAAAAAAABQf7w7L++cm4ZZmYlvakVfNQBAq6DPR3n0+Ugfz63RsnrGdJTvRI8A8kEZXh5leDYox6O1cjnOYEcAAAAA0GT+yl0GRwW267ai2esuT8pUQB1JS+62/hTSYQcSGpW04h5/xV2fkBkpuRwnRqjVUzL3gwnfAAAAgObzV27lJzgTj123Dca9buXn5Elv1uklt/LTn0LlZ2HBNBiPjkorK+b4KytmfWLCzE5Ujk1TuYDGQH27MRyRudcP1DshAAAAAAAAAADenZexKvPjulFJfVXsDwBAK6PPB/LGcysApIMyHPVAOb4+MdgRAAAAADSZbplK+rHA9mOShiVtc9dtJfg2mcp0UdJ0iul4wV2OyBsduFPe6MjPp3iuapySuebBOqcDAAAAQHW6u03D+LFA5efYMWl4WNrmVn5sw/Ntt5kG7GJRmk6x8vOCW/kZGfFmz+ns9GYker7elR+khvp2/Y3JdAoY19qZiAAAAAAAAAAA+ePdebRJmet8rA7nBgCg0dHnA3njuRUA0kEZjnqgHF+fNtY7AQAAAGhMjE4LZO9P/uRPJEkXJV2bcN/HJe2RdE6mwn5OpoI+H4hnfySYBXvcrojPRyQdKLN/W4xz1JIVPe0u76vhGHm76C7tdwNIivIbAKpD9glkq729Xaur7ZLeS7zv449Le/ZI586ZRvJz50yj+Hyg8jM2ZmbryYI9bldE5WdkRDpQpvLTFqPys96e4y5flq69tiOz41PfrqwRv3L2np6W6byQJurbAAAAAAAAaDbr7b0xstfe3q7V9nbpvSraa8S786DjbppOStqcYL9GclnStR3ZtdcAAFrD1fb3i9K1CRvg6fPRmi66DfBZtr9f29GhK++8k3g/nltb19vt7erasKHeyQCazrXXdujKlSryU8rwlvX22+3q6souP+X9U2Xr7WtX7v1Te75JAQAAAABYN9xwgyTp/6ti3//hLl90ly8HtktmZOIJmRGM52V+LHihinM1o2VJhyWNyhtJuVqj7nI1sH018Hka3nKXN910U4pHBQAAAOrrxhtv1O9+V938G//DreS86FZ+Xn65dLtkZgOamDCzBs3PS6dPSxfWS+UnRaNu5WY1UPmx66MpVn5+9zvphhtqra1Fo76dvizrxssyHRAWJZ1V+gMdSdS3AQAAAAAAAODGG2/U7zZW2V7jLnl37ul3l/fK/JDNBiu4HleefdV+J+mGzuzaawAAreFq+3sVDfD0+chPnn0+3nIb4LNsf7/+v/23q+38SfDcGi7PZ8ysvLlx49X8CEB811//367m20lQhucnzzJckt58M9v8lPdP6Wv2crzc+ycGOwIAAFgH2trijUbbaGy6/ekPbgsL1VhdlY4fl3p7zTF6e826v6KYxnkAvzvuuEOS9PMq9u2UNCVpSOZHgf3uur/qN+QuD0nqkfmx4KYq07ocsm3YXa7IjCocFsqJ2ifu/uX8yl3eXcMxrDvdZfDlx2/c5dYUzmG96i7tdwPrQ7OWK1HlYliZOj0tLYdlJFUoFsvfrzjPCJTpQPOptiNovbUFQphimc+sczKDQNjjTCv8+SyuVZmZRnvd4/XGPGZUWuNcJ9a322+/Xa++mnyWFknq7JSmpqShIfM80d9v1v3tXkNu5efQIamnR+ruljZVWfkJe2YZdis/KytmJp+wUE7UPnH3z8udbuUn2OHgN78xy60pVn5efVW6447/nt4BA6hvp1/fzqpuvChpn/v3jMyMTFmgvg0AAAAAAIA8NGsbdJw29Ept9XHF6VNAm342br/9dr36XpXtNeLdeV7y7qt2x3/Prr0GANAarra/V9EAT5+P/OTd50PKtv39zp079X+r2I/n1nB5PmNm5bX33tPtt99e72QATefOO3fq/1aRoVKG5yfPMlySXnst2/yU90+U40Hl3j8x2BEAAABaSqGQfJ/lZWnvXlPxLhbNtmLRrO/dm97gDEDQ+9//fu3ctk0/qXL/j7nLLe7y/oh459zlqqTJGMe1/41O+fb7dki8z7jLSZVW8BdkfuR+MMa5snLGXW5P4Vj2Fc4RSefdv89Lesb9O40BlayfSNq5bZs6mTELTWp1NbxMHRqS9u2rvUxdXDQdHaOcPx/9GQA0okWZgYYqxdkuMwuFNSQzMERwhoY4ViXtlWkAcrNqFX3HjMqq46QViHLfffdpdfWyzpypHDfMx9zKzxa38nN/ROXnnFv5WV2VJmNUfuw7hFOnvP2+HVL5+Yxb+ZmcLH2eWVgwP7I4WM/KT4ps+/WRI95z1fnz0jNu5efuFCs/L720SR/96O70DhhAfTt9WdSNz0vaJdPhYFzS5loSWAH1bQAAAAAAAKB6ldrq48q6TwHKu++++7R6+bKqbK7h3XlApR+sVfsDtjz7qr20aZM+uju79hoAQGt4//vfr507t+knVTbA0+cjH3n2+fjJT6SdO7Ntf//o7t16qcoRM3huXSvPZ8wsnJG0evmy7rvvvnonBWg6H/3obr30UpX5KWV4LvIsw8+ckVZXs81Pef+UvmYvx8u9f2KwIwAAADQ8/2i5USPpnj5tPo9TKQ76wQ9Mp4nZ2dJjzs6a7T/4wdp0AGn51MMP6/tVvojfJm/E4GGtHYl31l1ul6lQd6n0R/LnFG7AXd7r268rJF6PpFH3mFvcuG2S9si8BNgb8zqy8LK7DEu3ZdNbSbfM9UxIusXd5xZ3fdj9PC3f37RJD/3P/5niEYHs+cvHZ581ZefUlDeC/sqKNDpqth85Uv15Tp2Sdu2KF3dysvzI+5TpAPIW1pH1lMwAD+WsunEKkpbcY6zINKAUJT1bRVqedfedkjfrxIrMc11RpiEkqFJaG2mmUzSmHTt2aPv2D+r7369u/23bvFl6hofXzlQz61Z+tm83jdhdXdKEr/JzLqLyM+BWfu6919uvK6QS0dNjnmcmJkzDvZ1Jes8e0/C+t56Vnxjiznzd3W2uZ2JCuuUWs88tt5j14WHzeRp+8QvpF7+4pIceeiidA0agvp2uJHXjuPXt59zlhG+fYEgL9W0AAAAAAACgsrC29CRt9ZXE7VNAm342duzYoe0f/KCqbK7h3XmNGq2v2i8k/eJS9u01AIDW8KlPPazvf7/K9nf6fNSk0fp8SNL3v79JDz2Ubfv7Qw89pF9cuqRfVLEvz61rZdHnI0//LGnHrbdqx44d9U4K0HQeeugh/eIXl/SLKjJUyvDaNGIZ/s//LO3YkW1+yvun9DVzOV7p/RODHQEAAKDpLS+bDhVTU6YindTQkFn29ZVut+v2cyAL+/bt06vvvquTVe5vRwz+bMhnfTI/YrdGJZ2V5I4NphcjjtknU/m3oxZPSToQEXfcjTvs2zYlaUbS5nIJz9hhd5lWGmZkrsvek4K7/mRKx5ekk5Jeffdd/e3f/m2KRwXydeyYWQ4OSnbCls5OaWTE/G2XSR08aF5m2xfiUX75S7O8667qzgMAeTko01hSIVvTa+5yQF5jTaekfe7fx6o4t91n0D2WPabNooNZddy0ApUMDT2mmZlNunKluv3tLD2fDan89PWZdwLW6Kh09qw3MPKLEZWfvj7zfGFnCpqakg5EVH7Gx03cYV/lZ2pKmpmRNtez8pOymRlzXfaeFApm/ckUKz9TU226996/0M6dO9M7aAjq2+lLu26c1ys36tsAAAAAAABAdeK21ceVVZ8CxDf02GOa2bRJVTbX8O48J3n0VZtqa9O9f5F9ew0AoDXs27dPr776rk5W2QBPn4985NHn4+RJ6dVXs29/37lzp+79i7/QVJxRIkLw3LpWHs+YWbgi6TubNmnoscfqnRSgKe3cuVP33vsXmpqqMj+lDM9FHmX4lSvSd76zSUND2eenvH9KX7OW45XeP7U5DmPeAwDQTB555BFJx3T0aL1Tgiy1tZlK2KFDaz/bv186fNjMaNTZKS0uSs8/7zX0FwpmhFv/wD32/Z598guuR8WzFhakEyfMeQsF6fHHzei4ca6jknJPo1HpCRobM/dhbq7y+cL09pqZocLO09Zmrtl/7LjpQvM7dkx65BEp62rT8L59Onf0qBYuXsz0PK3GZjG1/Ou01bh/1DFVxXF7rr1W2x55RIdnZlJOUaljx47pkUceIQ+rAeV0+fSkFT+479ycub5yx1lYMCP1z88nuwf8f6jdI49I0oCOZlRReeSRR6Rjx0Q1qHm0ybzgD8kqtV9mYMIVmUF2FiU9L2+QnYLM4D7+sUiD5WtUeRu1fUHSCfe8BUmPy8y8EOc6KimXhZRL55yblnLPDgdl7suS1s5MkYWwtMRNa9T+aHzHJD2i7Os9f/jDH3T77bfqy19e1v79mZ6q5aTxzNLWlv4zTzXpOn9euv32jfrhD/+Pdu/enW6CQlDfrg71bQAAAAAAAEjro38B7f+V0xmnrT4NYcdfT236efVT+8Mf/qDbb71VX15eFs01ybTSu/Pzkm7fuFE//D/5tNcAAFrD8PA+nTt3VAsLtL8n0Up9PiSpp+dabdv2iA4fzr79/YUXXtDffOITeu3y5Vz6zrWKVnpulUwf1Cc3b9Zrv/61rrvuupRTBawPL7zwgv7mbz6h1167rK1kqLG1Whl+6JD05JOb9dpr2eenvH+qXiuV4zHeP/3v9ppTBgAAgNRNTpoOC8vLpduXl832yUnTgaJYlHbtKp3RqFiU+vul48fTScvYmBk04PBh7/h79pjtjWBhQZqYMB07qjU4aJbBe2bX7edAVsafeEKvtLfrmXonZJ05pdLRnOvpGUmvtLdr/Ikn6p0UxEA5ndy5c2ZZ7WyPjuONUl/OK6+Y5Q03SNPT5kVuW5v5e3W1unMDqM6kzMBCgaxSy+72SZmBjoqSdskb6Ejutn5JKWWVGpO0xz2vPf4ed3u9OPJmVijHzi6xVeZ+9Mo0FhzU2ntbKzerVjCrjptWoJLrrrtOTzzxLY2Ndeitt+qdmvXl1KnSGZTqaWSkQ/fff39uHeepb9cH9W0AAAAAAAA0C9r/y4vbVl+rWvsUIL7rrrtOT3zrWxrr6BDNNflqpHfnIx35ttcAAFrD+PgTeuWVdj1DA3yuGqnPxzPPSK+80q7x8Xza33fv3q37779fIx0duZwPRiM9t74laayjQ09861sMdATU4Gp+OkJ+mqdGKsPfeksaG+vQE0/kk5/y/ql+Gqkcj/P+icGOAAAAGtBf/ZVZLiyUbrfrtgNBb69ZnjxpOhY4jrS0ZLb199eeDjuQ0OiomaHKccxydNRsX1wsv79NU7lQq6eeMvcjzgxWUQoFaX7ezI5kB0VoazPr8/P5dNjA+nbTTTfp69/8pj7f0aFf1zsxTahN3gjBSbwkKc2xzKpNx68lfb6jQ1//5jd10003pZgiZIVyOrkjR8x9eeCB9I5Zzq5d0tCQtz40JO3dy4BHQJ7crFKBrPLqun3EdrNKnZQZVMeR5GaVSiGr1IKkCUmjklbc46+46xOSKmSVV9NULmSp6C7HZO6HXR+RtE9SmtnaEZl/l5yyaqxT/f39uuOObj366DW6cqXeqWk+9n1FUi+9lO5AztWm4+mnpWLR0cGD304vMRVQ364N9W0AAAAAAAC0Otr/G0PefQrWu/7+ft3R3a1Hr7lGNNck1+zvzp+WVHQcHfx2fu01AIDWcNNNN+nrX/+mPv/5Dv2aBvjEmr3Px69/LX3+8x36+tfzbX8/+O1vq+g4ejq3M7aOZn9uvSLp0Wuu0R3d3epPo+INrHMHD35bxaKjp8lQE2v2MvzKFenRR6/RHXfkm5/y/qk2zV6Ox33/xGBHAAAADai72zTeHztWuv3YMWl4WNq2zazbjgi33WY6NBSL0vR0eul44QWzHBkxM1RJZmlnqHr++fTOVY1Tp8w1p1Hxe+UVcyy/YlH6z/+s/dhAHJ//whe088Mf1qc6OlL90TqiHah3AmQGKPhUR4d2fvjD+vwXvlDv5CAmyulkxsZM58vxcS+dWbHX7u9g6jhm9sdiUXr22WzPD8DTLTNwTiCr1DFJw5LcrPLqgEG3yQw8VJSUYlYpN6vUiCSbBXW665LUIFllLBfk3a9ZmXuVVrY2JjP407i8+wRkoa2tTTMz/6gXX+zQl75UTfMXqnGgASo/L7wgDQ2161vf+gfdeuutuZ6b+nb+GuArR30bAAAAAAAAsdD+X3959imA0dbWppl//Ee92NGhL1XzKzlUpRHenb8gaai9Xd/6h/zbawAAreHzn/+Cdu78sD71qQ4mn8xJI/T5WF2VPvWpDu3c+WF9/vP5tr/feuut+tY//IOG2tuv9gVEthrgKydJ+lJbm17s6NDMP/6j2qi3ADW79dZb9a1v/YOGhtqvvodCthqhDJekL32pTS++2KGZmXzzU94/1UcjfO2SvH9isCMAAJpMe3u73n6bInw9ePxx0yni3Dmzfu6cWf/MZ0rjjY1JW7ZIu3aZGaQmJtJLgz1WV5c3+mtbm1mXvM4UUfz7RIVa2NGE77uvtuMcP26uZXZ27cAIQ0Pmc6xPly9L117bkcu5Nm7cqP+fvTsPq7LO/z/+OhtSkOJSplC5i5pbmjqZC6Tl0uKWStOe4b4wWi7RaKOOlAruWzVlk5pTgiOWY6ZIKalF6NcoxTV/uOSWu6AH+P2BmGu5cT5neT6ui+sE58D9RPM+3Of+8L7jExOVXbas2tvtOu6SrXq2vEveTLvenuOS2tvtyi5bVvGJibLb7YXaVyAwMFCSlJXlks15LZ6nr03BosT16/MXiRa2gufwRo0u/njXrvm3ly5Qxa1z/LhVNput0L6+1WrVcSvHQZ5mgPIH8pzbVSrj3PuX7Cr1pqTSkupIelL5Q3dulYKvFaTfryxgOfe+9PvQo6uxXMObKwySdNcF7xdc1PZW7NYKBh2tV/6QKvgepyR/P9cc90hSlSpVFB+/SJMn2zR2rMs269Hc7erb19uTmip16eJQt26R6tGjR+EHXoLj7evH8TYAAAAAAAAk31lfwPl/c1y9psCduXKdmnTufM2iRZpss4nTNdfG0187T5XUxeFQt0gz52sAAN51BT6MAAAgAElEQVTBbrcrPj5R2dll1b69Xcc5Af+nPH3Nx/HjUvv2dmVnl1V8vJnz7z169FC3yEh1cTiU6vKtex5P/7lVksZKmmyzKX7RIlUpmEIM4Kb16NFD3bpFqksXh1LZof4pT38Ol6SxY6XJk22KjzezP+X1p+vn6c/j1/v6E78hBACAhylVqpQOHuSXM3xBvXr5t8nJ+bc//HDxx6X8q0ONGpV/Fanly/NP+v/6q2s7Tdm/X5oxQ4qOvvkrOkVE5N8WDEIowGAEHDwolSzpukuGFStWTJ8vW6bNxYurscOhXS7bMlxtl6TGDoc2Fy+uz5ctUzEXXpquZMmSkqTDh122Sa/E8/Qf278/f1Hihg3S5s3usygxMdF0gfc6cMB+fv9SGEqVKqWD/JK6xynYJZ7bVeqHSz4uSe8qf9BOD0nLlT9wx0d2ldck+tztpT8pFLx/M7u1/cofdLRB0mYx6MiXHZRU0sWXSg4PD9fUqdM1dKhVPXta5HS6dPNwoYQEqVkzm5o2baNJk6YY6+B423eYPN4GAAAAAADwNr6yvoDz/67nrmsKTHL1OjXp3Pma6dM11GpVT4tFnK7xXgmSmtlsatqmjSZNMXe+BgDgHYoVK6bPP1+mzZuLq3Fjh3ZxAt5r7dolNW7s0ObNxfX552bPv0+aMkVN27RRM5tNCcYqUNicknpaLBpqtWrq9OkKDw83nQR4nUmTpqhp0zZq1symBHaoXsvplHr2tGjoUKumTjW7P+X1J99xI68/MewIAAAPU61aNf30U67pDLhAsWLSrFlSZGT+yf2IiPz3L3x9MDIy/3b6dCk8PP+kf5EiN7a9/fsv/1jB8MwjRy6f/notU2Cv9jm3Yqrt9u35tw0a3PjXuFYMRvBdP/0kVa9+v0u3WalSJa1LS5NftWpq6HBoiUu3DldYIqmhwyG/atW0Li1NlSpVcun2q1evLklKT3fpZr0Oz9NXt2GD1K1b/n+/957kygHwTz6Zf0XKo0cv/njB+1yYrvD8/HOuqlWrVmhfv1q1avopl+MgT1NM0ixJkcofrBNx7v0Llzyc21VquqRw5Q/cucFdpa6wq1TBP/sjuvzKAtdyhYGrfY6rrphQ49ztpWuCCnZzN7pb2yDp3K5a70ni2ke+7SdJ1e937XGPJHXr1k2JiYs1Z46/WrWya+dOlyegEJ0+LQ0fLnXqZFFkZF/Nn79ANpvNaBPH297P9PE2AAAAAACAt/GV9QWc/3ctk2sK3JmJdWrSufM1ixdrjr+/Wtnt2unyAhSm05KGS+pksSiyb1/NX2D+fA0AwDtUqlRJ69alyc+vmho2dGgJJ+C9zpIlUsOGDvn5VdO6debPv9tsNs1fsECRffuqk8Wi4cr/WQfeY6ekVna75vj7K3HxYnUrOHAEcEvZbDbNn79AkZF91amTRcOH56/1g/fYuVNq1cquOXP8lZjoHvtTXn/ybjfz+hPDjgAA8DBNmzbV0aNObdxougSu0KxZ/m3p0vm3jz125cdlZOTfHj0qjRv351/3iSfyb9es+f3zJk++/HFPP51/O27cxYssVqzIHyQwfvyfb6uwFPwbqFr15r9WwZ/ZihUXD0f45JOL74fvWb26iJo0CXP5doODg5WckqKw9u3VRlJbm01bXV6BW22r8v8u20gKa99eySkpCg4OdnlH8eLFVbNmFX3zjcs37XV4nr7crl1SnTr5CztHjpTuusu123/mmfzbS0+cF7xf8GeGW2vjRunoUaeaNm1aaNto2rSpjjqd4jDI85zbVercrlJX2VXq3K5SRyVdy4/f53aVWnPB511hV6mCf/bjdPEwpBWSLJIMHtJck4fO3b6r3wccSTo/oKPNDXzNXZLqKH+w1EhJLt5Vww2tLlJETcJcf9wjSa1bt9bq1Wu1Z085Va9uU3S0dOqUkRTcQgkJ0v33OxQbe5umT5+h2Ng4t1k4z/G2d3KX420AAAAAAABv40vrCzj/7xqm1xS4M1Pr1KRz52vWrtWecuVU3WZTtCRO13i+BEn3OxyKve02TZ8xQ7Fx7nO+BgDgHYKDg5WcnKKwsPZq00Zq29amrZyA93hbt+b/XbZpI4WFtVdysvucf7fZbIqNi8v/2ea223S/w6EE01G4aackRUuqbrNpT7lyWr12rVq3bm06C/BqNptNsbFx59b23ab773cogR2qxzt1SoqOlqpXt2nPnnJavdq99qe8/uSdbvb1J4YdAQDgYUJDQ1W1ajktXGi6BK5QpcrvV23q0UO6996L7583L/+2atX8RQ1BQdKoUb/fX7C44lIFgwD+8pffPy8o6PLHhYfnH+SMGpW/kMNiyX975JH8hRjPPXdz39/N+OGH/NsrdRco6P0zzz2X//088kj+1yv4vIgI898nzNm0Sdq0KVvt2rUzsv2AgADNnT9fSUlJ2lWpkqpbrepiteoLSVlGinAjsiR9IamL1arqVqt2VaqkpKQkzZ0/XwEBAca6nnqqsxYuvMFLDOI8nqcvt3Rp/u2oUb/3XPpW4Fqfp69H69b533tExMXbjIjI/7MKD7+120O+hAQpNLS8QkNDC20boaGhqlqunDgM8jxVJJ3bVaqHpEt2lTq3q1RV5Q8fCpJ0wa5SV9lV6tyuUn+54POudGgQrvwT4aOUP3DJcu7tEeUPTHL3H/XvVf6f0Sjlf38F/RHK//N84oLHFtz3Z87tqjXqgs+59A2+Y5OkTdnmjnskqWbNmlq/Pl0jR76tqVMDVb68Q8OGSWlpxpJwA/btk2bMkOrXd6hjR4saNuygjIxtiiy43Lkb4XjbO7jr8TYAAAAAAIC38ZX1BZz/vznXev7/etYU+BLT69Skc+dr0tM18u23NTUwUOUdDg2TxOkaz7JP0gxJ9R0OdbRY1LBDB2Vsc8/zNQAA7xAQEKC5c8+df99VSdWrW9Wli1VffCFlcQLeY2RlSV98IXXpYlX16lbt2nXu/Ptc9zz/HhkZqYxt29SwQwd1tFhU3+HQTOX/LATPkSZpmKTyDoemBgZq5Ntva316umrWrGk6DfAZkZGRysjYpoYNO6hjR4vq13do5sz8tYDwHGlp0rBhUvnyDk2dGqiRI9/W+vXuuT/l9SfvcCtff7Lk5eXl3fJCAABQqGJjYzVx4jBt354tLrLh/VasyF+08O23UqNGl9//7rtSwc+B0dH5CxtOn86/AtKsWdKrr/6+CODCn/w++USaO1dKTPzjxxU8Njk5/5fWpPzHP/VU4V9Z6Wo9f3bf9TymwNGj0pIlv/+ZPPFE/mKT1q2lYsVu/OvCc/3tbxatWVNXKSmpplPkdDo1f/58vTttmlatWSOrpGoOh8rk5Kio02k6D1dwzG7XXptNP589q1xJDzdqpMjevdW5c2fZ7XbTefrll19UsWIFffNNrv7yF9M1no3n6Yt7rmXhYcHjb/T59M8+79Ln9B498q+CeaVBRzyn37ycHKlChSIaMGCMoqKiCnVbsbGxmjhsmLZnZ4vDIM+yQvnDhb6VdIVdpd6VVPDSdrTyBxCdllRH0ixJr+r3ATwX/nP9RNJcSYl/8riCxyYr/4V1nXv8U5IK+2KxV+u53seskTRb+f1PKH/YU9cb+DoXPu6PXO1r/Nk2rrUB7uNvFovW1K2rlFTzxz2StH//fs2cOVMffDBTO3bsVlCQXdWrW1WypFP+/rmm83CJnByLjhyxa9s2q375JVvFigWoXbuO6tu3n+rVq2c675pwvO153P14GwAAAAAAwNv40voCzv/f+Fq8az33fj1rCq7n63o6d1qnJl1wvmbmTO3YvVtBdruqW60q6XTKP5fzNe4mx2LREbtd26xW/ZKdrWIBAWrXsaP69vOc8zUAAO9w/vz7u9O0atUaWa1StWoOlSmTo6JFOf/ujo4ds2vvXpt+/vmscnOlhx9upMhIzzr/npqaqskTJyphwQIdO3VK9xUpooq5uQpyOmXz9gMJD5RlteqQ3a6fcnN1xOlUhZAQvRgZqe7du+uuwj7wBfCHUlNTNXnyRCUkLNCxY6d0331FVLFiroKCnLLZ2J+6m6wsqw4dsuunn3J15IhTFSqE6MUXPWt/yutPnqWQXn/qw7AjAAA80KlTp1StWnkNGbJfPXuargEKz61YrGCx3PrFDr6yiMKX7dolVatm1+LFXyosLMx0zkUOHjyopKQkbdiwQXv37tXx48dNJ+EK7rjjDpUpU0a1a9dWWFiYSpUqZTrpMj16dFNGxhytWMGlU3Bj3PV5+nq3L/GcfjOmT5diYu7Szz/v0O23316o2zp16pSqlS+vIfv3i8MgeApXD/+xuHBbV9u+DDfg2u2SVM1u1+Iv3e+4R5I2bdqkb775Runp6Tp8+LCyuOSf27FarSpevLgqVqyo+vXr66GHHpKfn5/prBvG8bZn8ITjbQAAAAAAAG/D+gLv567n/33hnL47r1OTOF/jCbztfA0AwDtw/t0zeNP59zNnziglJUXfffedtm/frt9++025DEpwO/7+/ipRooRq1KihJk2aKDQ01HQSgEuwP/UM3rY/5fUn91dIrz8x7AgAAE81d+5c9ev3kjZvPqOSJU3XAIXjZhcrrFkjbdyYfzWsW8kXFlH4us6d/eR0tlR8/GLTKUChOXDggKpUKad33z2lTp1M18ATuevz9PXgOf3mHDokVa3qp0mTPtAzzzzjkm3OnTtX/V56SZvPnBGHQfAErhz+s0bSRkkGd6sMO/Iwnf385GzZUvGLOe4BAAAAAAAAAFwd6wu8n7ue//eFc/qsUwMAAAAAAADgg/pYTRcAAIAbExERoerVa+vllx3KyTFdAxQui+X3hQvXY/XqW7uA4kY74Flmz5YSE/M0fvxk0ylAobrzzjv11lv/VK9eftqxw3QNPJm7PE9fD57Tb15OjvTyyw5Vr15bERERLttuRESEqteurZcdDnEYBE9i0e+DgArLapkbdOSK7w+31mxJiXl5Gj+Z4x4AAAAAAAAAwB9jfYHvcJfz/75yTp91agAAAAAAAAB8lSUvz5vn3AMA4N0yMjLUoMED6tbtlMaN4ykd3ufSBQumf3J1tx7ceklJUqtWVk2cOFU9evQwnQMUOqfTqcceC9eBA2v1zTdnVKyY6SJ4Ek9+XvTkdncxaJBF7713u9at+0FVqlRx6bYzMjLU4IEH1O3UKY3jLw9u7tI12N76f6yvfJ/eIklSK6tVE6dy3AMAAAAAAAAAuDasL/Bu7nYO3d16CgPr1AAAAAAAAAD4sD5W0wUAAODGValSRfHxizR5sk1jx5quAW69vLyL30xztx7cWqmpUpcuDnXrFskCEvgMu92u+PhEZWeXVfv2dh0/broInsSTnxc9ud0djB0rTZ5sU3z8IpcPOpLOHQctWqTJNps4DIK7y7vkzVv5yvfpDVIldXE41C2S4x4AAAAAAAAAwLVjfYF3c7dz6O7Wc6uxTg0AAAAAAACAr2PYEQAAHi48PFxTp07X0KFW9expkdNpuggAPE9CgtSsmU1Nm7bRpElTTOcALlWsWDF9/vkybd5cXI0bO7Rrl+kiAO7K6ZR69rRo6FCrpk6drvDwcGMt4eHhmjp9uoZareppsYjDIAD4cwmSmtlsatqmjSZN4bgHAAAAAAAAAHB9WF8A3DzWqQEAAAAAAAAAw44AAPAK3bp1U2LiYs2Z469WrezaudN0EQB4htOnpeHDpU6dLIqM7Kv58xfIZrOZzgJcrlKlSlq3Lk1+ftXUsKFDS5aYLgLgbnbulFq1smvOHH8lJi5Wt27dTCflHwctXqw5/v5qZbdrp+kgAHBTpyUNl9TJYlFk376av4DjHgAAAAAAAADAjWF9AXBjWKcGAAAAAAAAAL9j2BEAAF6idevWWr16rfbsKafq1W2KjpZOnTJdBQDuKyFBuv9+h2Jjb9P06TMUGxvHAhL4tODgYCUnpygsrL3atJHatrVp61bTVQBMO3VKio6Wqle3ac+eclq9eq1at25tOuu81q1ba/XatdpTrpyq22yKlsRhEAD8LkHS/Q6HYm+7TdNnzFBsHMc9AAAAAAAAAICbw/oC4PqwTg0AAAAAAAAALsawIwAAvEjNmjW1fn26Ro58W1OnBqp8eYeGDZPS0kyXAYB72LdPmjFDql/foY4dLWrYsIMyMrYpMjLSdBrgFgICAjR37nwlJSVp165Kql7dqi5drPriCykry3QdAFdKS5OGDZPKl3do6tRAjRz5ttavT1fNmjVNp12mZs2aWp+erpFvv62pgYEq73BomCQOgwD4qn2SZkiq73Coo8Wihh06KGMbxz0AAAAAAAAAgFuH9QXAH2OdGgAAAAAAAABcnSUvLy/PdAQAALj19u/fr5kzZ+qDD2Zqx47dCgqyq3p1q0qWdMrfP9d0Hm5QVpbk5ydZGVkJXLOcHIuOHLFr2zarfvklW8WKBahdu47q27ef6tWrZzoPcFtOp1Pz58/Xu+9O06pVa2S1StWqOVSmTI6KFnWazjPi+HHpjjtMV3innByJixaal5Vl1aFDdv30U66OHHGqQoUQvfhipLp376677rrLdN41OX8cNHOmduzerSC7XdWtVpV0OuWfy3EQ4K5OSvKT5DAd4sFyLBYdsdu1zWrVL9nZKhYQoHYdO6pvP457AAAAAAAAAACFi/UF187bzo172/dzs1inBgAAAAAAAADXpA/DjgAA8AGbNm3SN998o/T0dB0+fFhZXDrJI506dUrJyckKDg5WrVq1TOfctOPHj2v16tVq0qSJAgICTOfAi1mtVhUvXlwVK1ZU/fr19dBDD8nPz890FuBRDh48qKSkJG3YsEF79+7V8ePHTSe5VG5urtLT07V582aFh4erRIkSppO8yrFjx5SUlKRmzZopKCjIdI5P8/f3V4kSJVSjRg01adJEoaGhppNuCsdBcLX/+7//05kzZ1S/fn3TKR5n1apVOnz4sGrUqKEKFSrIYrGYTvI4HPcAAAAAAAAAANyBr68v+CNHjhxRcnKywsLCVLRoUdM5N23r1q3avn27WrZsybmdczhfAwAAAAAAAADXhGFHAAAAniAjI0MtW7ZU8eLFtXTpUpUuXdp00k3bu3evypYtq5UrV6pZs2amcwAAuKIdO3YoIiJCGzdu1KRJk/TKK6+YTvI6eXl5euihh1SkSBGtXLnSdA4A3LCOHTvK4XDok08+MZ3icY4cOaJRo0Zp0qRJuv/++xUXF8dxIgAAAAAAAAAA8CrNmzdXdna2UlJSvGI40JYtW1SzZk2NGzdOffr0MZ0DAAAAAAAAAPAcfaymCwAAAPDHfvzxRzVr1kx33323VqxY4RWDjiSpdOnScjgcyszMNJ0CAMAVffLJJ6pTp46ysrKUmprKoKNCYrFYNHHiRH399df69NNPTecAwA07evSoihUrZjrDIwUFBWncuHFav369SpcurbCwMD3zzDPatWuX6TQAAAAAAAAAAICb9umnn+rrr7/WxIkTvWLQkSRVrlxZ/fr104gRI3To0CHTOQAAAAAAAAAAD8KwIwAAADf2/fffq3nz5qpSpYqWLVumEiVKmE66ZaxWq8qWLas9e/aYTgEA4CInT57UK6+8omeeeUYvvPCC1qxZo9DQUNNZXq1BgwZ6/vnn9dprrykrK8t0DgDcEIYd3bzq1atryZIlSkhI0Hfffadq1app9OjROn36tOk0AAAAAAAAAACAG5KVlaXXXntNzz//vBo0aGA655aKjo6Ww+HQ8OHDTacAAAAAAAAAADwIw44AAADc1KpVq9SiRQvVr19fS5YsUdGiRU0n3XJly5ZVZmam6QwAAM5bv3696tevr//+979auHChJk2aJH9/f9NZPmHMmDE6dOiQxo4dazoFAG4Iw45unaeeekrp6emKjo5WTEyMqlWrpoSEBNNZAAAAAAAAAAAA123s2LE6dOiQxowZYzrllitatKhGjx6tmTNn6scffzSdAwAAAAAAAADwEAw7AgAAcENfffWVHnvsMYWFhWnRokW6/fbbTScVipCQEIYdAQDcQl5eniZNmqRGjRrp7rvv1oYNG/Tkk0+azvIpZcqU0RtvvKGYmBh+PgDgkRh2dGv5+flp6NChysjIUJMmTdSxY0eFhYXpp59+Mp0GAAAAAAAAAABwTTIzMxUTE6M33nhDZcqUMZ1TKF588UXVqVNHAwYMMJ0CAAAAAAAAAPAQDDsCAABwM4sWLdLjjz+u9u3b69NPP5Wfn5/ppEITEhKi3bt3m84AAPi4gwcP6qmnntLAgQMVHR2tr776SsHBwaazfFJUVJRKly6twYMHm04BgOvGsKPCUaZMGf373/9WSkqKTpw4odq1a6t37946cuSI6TQAAAAAAAAAAIA/NHjwYJUuXVpRUVGmUwqN1WrVxIkTtWLFCi1cuNB0DgAAAAAAAADAAzDsCAAAwI188skn6tSpk1544QXNnj1bdrvddFKhCg4OVmZmpukMAIAPS0pKUp06dbRhwwatXLlS0dHRstlsprN8VpEiRRQbG6t58+YpJSXFdA4AXLOsrCxlZ2cz7KgQNWrUSGvXrtXMmTMVHx+vypUra9q0acrJyTGdBgAAAAAAAAAAcJmUlBTNmzdPsbGxKlKkiOmcQvXQQw8pIiJCAwcOVHZ2tukcAAAAAAAAAICbY9gRAACAm3j//ff17LPPqnfv3poxY4ZPDFoICQnRvn375HQ6TacAAHyM0+lUdHS0WrRooUaNGmnDhg1q3Lix6SxIateuncLDw9W/f3/l5uaazgGAa3Ls2DFJYthRIbNarXr55Zf1888/64UXXlBUVJQefPBBrVy50nQaAAAAAAAAAADAebm5uerfv7/Cw8PVrl070zku8fbbb2vfvn2Ki4sznQIAAAAAAAAAcHMMOwIAAHADkydP1quvvqohQ4YoLi5OFovFdJJLhISEKCcnR7/++qvpFACAD/nll1/UrFkzxcXFadq0afrss88UFBRkOgsXmDBhgtavX6/Zs2ebTgGAa3L06FFJDDtylaCgII0bN04bNmxQ6dKlFRYWpoiICO3atct0GgAAAAAAAAAAgGbPnq3169drwoQJplNcJiQkREOGDNHo0aO1d+9e0zkAAAAAAAAAADfGsCMAAADDYmJi1K9fP40ZM0ajRo0yneNSZcuWlSRlZmYaLgEA+IrPPvtMderU0bFjx7Ru3Tp1797ddBKu4P7771f37t01bNgwHTt2zHQOAPwphh2ZERoaqiVLligxMVHff/+9QkNDNXLkSJ0+fdp0GgAAAAAAAAAA8FHHjh3TsGHD1L17d91///2mc1zqtddeU4kSJTR06FDTKQAAAAAAAAAAN8awIwAAAIPeeOMNDRs2TFOmTNHgwYNN57hccHCwLBYLw44AAIXu1KlTioyM1NNPP62IiAh99913qlGjhuks/IG33npLZ8+e9blhkAA8E8OOzHr88ceVnp6uESNG6J133lFoaKgWLFhgOgsAAAAAAAAAAPigUaNG6ezZs3rrrbdMp7icv7+/xo0bp48++kjr1q0znQMAAAAAAAAAcFMMOwIAADAgLy9P/fv319tvv61//etf6t27t+kkI/z8/HTXXXdp9+7dplMAAF5s48aNevDBB7VgwQLFx8dr2rRp8vf3N52FP1GyZEkNHz5ckyZN0pYtW0znAMAfYtiReX5+fnr99deVkZGhsLAwPf300woLC9PGjRtNpwEAAAAAAAAAAB+xZcsWTZo0ScOHD1fJkiVN5xjx9NNPq2nTpurfv7/y8vJM5wAAAAAAAAAA3BDDjgAAAFwsJydHkZGRmjFjhubMmaMXX3zRdJJRwcHByszMNJ0BAPBS06ZNU4MGDVSyZEmlpaWpffv2ppNwHXr27KnKlStr0KBBplMA4A8dPXpUgYGBstlsplN8XpkyZfThhx8qJSVFp0+f1gMPPKDevXvr0KFDptMAAAAAAAAAAICXGzRokCpXrqyePXuaTjFqwoQJ+u677/Txxx+bTgEAAAAAAAAAuCGGHQEAALjQ2bNn9dxzz+njjz/WZ599pi5duphOMi4kJIRhRwCAW+7QoUNq3769+vXrp8GDByspKUn33nuv6SxcJ7vdrri4OC1atEhffvml6RwAuKqjR4+qWLFipjNwgUaNGiklJUUzZ85UQkKCQkNDNW3aNDmdTtNpAAAAAAAAAADAC3355ZdatGiR4uLiZLfbTecYVadOHb3yyisaOnSoTpw4YToHAAAAAAAAAOBmGHYEAADgItnZ2Xr66ae1aNEiLV68WE888YTpJLcQEhKiPXv2mM4AAHiRr7/+WnXr1lVqaqpWrFihESNGyGazmc7CDWrRooXatWunqKgoBlQAcFsMO3JPVqtVL7/8sjZt2qQXXnhBUVFRql+/vlauXGk6DQAAAAAAAAAAeBGn06moqCi1a9dOLVq0MJ3jFkaNGqWTJ09qzJgxplMAAAAAAAAAAG6GYUcAAAAucOrUKT355JNauXKlli5dqkceecR0ktsoW7asMjMzTWcAALxATk6ORowYofDwcNWrV09paWlq2rSp6SzcAuPGjdO2bds0bdo00ykAcEUMO3JvRYsW1bhx4/Tjjz+qTJkyCgsLU+fOnbVr1y7TaQAAAAAAAAAAwAtMmzZN27Zt07hx40ynuI0777xTf//73xUbG6sdO3aYzgEAAAAAAAAAuBGGHQEAABSyY8eO6bHHHlNqaqpWrFihxo0bm05yKyEhIQw7AgDctF27diksLExvv/22Jk2apISEBJUsWdJ0Fm6RihUrKioqSsOHD9ehQ4dM5wDAZRh25BkqV66sJUuW6IsvvlBaWppCQ0M1YsQInT592nQaAAAAAAAAAADwUIcOHdLw4cMVFRWlihUrms5xK3369FG5cuU0aNAg0ykAAAAAAAAAADfCsCMAAIBCdPjwYT3yyCPatm2bkpOT9cADD5hOcjshISHKzs7WwYMHTacAADxUQkKC6tatq0uWMQ4AACAASURBVEOHDmndunXq1auX6SQUgmHDhsnf319vvvmm6RQAuAzDjjxL69atlZ6erpEjR2r8+PEKDQ3Vf/7zH9NZAAAAAAAAAADAA7355pvy9/fXsGHDTKe4HYfDobi4OMXHxyspKcl0DgAAAAAAAADATTDsCAAAoJD8+uuvat68uQ4cOKDk5GTVqFHDdJJbCg4OliRlZmYaLgEAeJqsrCz16tVLHTp0UMeOHfXdd9+pZs2aprNQSO644w7FxMRo1qxZ2rhxo+kcALgIw448j5+fnwYOHKiMjAy1aNFCXbt2VVhYmNLS0kynAQAAAAAAAAAAD7Fx40bNmjVLMTExuuOOO0znuKVWrVqpbdu26t+/v3JyckznAAAAAAAAAADcAMOOAAAACsGuXbvUrFkzZWVlKTk5WZUrVzad5LZCQkIkMewIAHB90tPT9eCDD2revHn69NNPNWvWLN1+++2ms1DInn/+eT3wwAPq37+/6RQAuAjDjjxXmTJl9P777yslJUVZWVlq0KCBevfurYMHD5pOAwAAAAAAAAAAbq5///564IEH9Pzzz5tOcWuxsbHatGmTZs2aZToFAAAAAAAAAOAGGHYEAABwi23btk3NmjWT3W7X119/rfvuu890klsLDAxUUFCQ9uzZYzoFAOAhZs6cqQYNGqho0aJav369OnXqZDoJLmKxWDRp0iStXLlS8fHxpnMA4DyGHXm+Ro0aKSUlRbNmzVJCQoKqVKmiadOmyel0mk4DAAAAAAAAAABuKD4+XitXrtSkSZNksVhM57i1KlWqqF+/fnrzzTf122+/mc4BAAAAAAAAABjGsCMAAIBb6Oeff1bTpk1VokQJJScn6+677zad5BHKli2rzMxM0xkAADd35MgRderUSb169VJUVJSSk5MZKuiDGjVqpL/+9a8aNGiQsrKyTOcAgCSGHXkLi8Wil156SRkZGXrllVcUFRWlOnXqaOXKlabTAAAAAAAAAACAG8nKytKgQYP017/+VY0aNTKd4xH+/ve/y2q1asSIEaZTAAAAAAAAAACGMewIAADgFklLS1PTpk1VoUIFrVixQiVLljSd5DFCQkIYdgQA+EOrV69W7dq1tWbNGn311VcaNWqU7Ha76SwYEhMTowMHDmj8+PGmUwBAEsOOvE1gYKDGjh2r9PR03XfffQoLC1OHDh20a9cu02kAAAAAAAAAAMANjB8/XgcOHFBMTIzpFI9RtGhR/fOf/9S0adP0008/mc4BAAAAAAAAABjEsCMAAIBb4Ntvv1V4eLjq1Kmj//3vf/yS63UKCQnR7t27TWcAANxQTk6ORo0apebNm6t27dpav369wsLCTGfBsODgYA0ePFgxMTH8DAHAuOzsbGVlZXEc6IUqVaqkzz//XEuWLFF6erpCQ0MVHR2t06dPm04DAAAAAAAAAACG7N69WzExMRo8eLCCg4NN53iUl19+WbVq1VJUVJTpFAAAAAAAAACAQQw7AgAAuElJSUl69NFH1aRJEyUmJiogIMB0kscJDg5WZmam6QwAgJvZvXu3WrRooVGjRmn8+PH673//q1KlSpnOgpsYNGiQ7rzzTg0dOtR0CgAfd/ToUUli2JEXa9WqlTZu3KiRI0dqypQpCg0N1bx585SXl2c6DQAAAAAAAAAAuNjQoUN15513atCgQaZTPI7VatWECRO0bNkyLVq0yHQOAAAAAAAAAMAQhh0BAADchM8//1xt27ZV27Zt9dlnn8nf3990kkcKCQlh2BEA4CKLFi1S7dq1tW/fPq1Zs0b9+vWTxWIxnQU34u/vr7Fjx+rjjz/WmjVrTOcA8GEMO/INfn5+GjhwoH7++We1aNFCzz77rMLDw5WWlmY6DQAAAAAAAAAAuMiaNWv08ccfa+zYsawVvEFNmjRR586dNWjQIGVnZ5vOAQAAAAAAAAAYwLAjAACAG/TZZ5+pQ4cO6tq1q+bMmSM/Pz/TSR4rJCREx44d04kTJ0ynAAAMy8rKUr9+/dSuXTs99dRT+v7771WnTh3TWXBTHTt2VPPmzdW/f3/l5eWZzgHgoxh25FvKlCmj999/X99++62ysrJUv3599erVSwcPHjSdBgAAAAAAAAAAClFeXp769++v5s2bq2PHjqZzPNo777yj3bt3a+LEiaZTAAAAAAAAAAAGMOwIAADgBvz73/9W165d9eqrr+r999+XzWYzneTRypYtK0nKzMw0XAIAMGnTpk1q1KiRZs+erblz5+r9999XQECA6Sy4uQkTJig1NVUfffSR6RQAPophR76pQYMGSklJ0QcffKCFCxeqcuXKmjJlipxOp+k0AAAAAAAAAABQCD766COlpqZqwoQJplM83r333qvXXntNo0eP1r59+0znAAAAAAAAAABcjGFHAAAA12n69Ol64YUX9Nprr2nKlCmyWCymkzxeSEiIJIYdAYAve//991WvXj35+/tr/fr16tq1q+kkeIhatWopMjJSQ4YM0YkTJ0znAPBBDDvyXRaLRc8//7wyMjLUvXt3DRw4ULVr19aKFStMpwEAAAAAAAAAgFvoxIkTGjJkiCIjI1WrVi3TOV7h9ddfV1BQkIYNG2Y6BQAAAAAAAADgYgw7AgAAuA5jx45V7969NXLkSI0ZM8Z0jtcoVaqU/P39tXv3btMpAAAXO3r0qLp27arIyEj169dP33zzjcqXL286Cx7mH//4h7KysjR69GjTKQB80NGjRxUYGCibzWY6BYYEBgYqJiZG6enpqlixoh555BF16NBBO3bsMJ0GAAAAAAAAAABugdGjRysrK0v/+Mc/TKd4jdtvv13vvPOOZs+ere+//950DgAAAAAAAADAhRh2BAAAcI2GDx+uwYMHKzY2Vm+88YbpHK8THByszMxM0xkAABdas2aN6tatq+TkZC1dulRjxoyRw+EwnQUPVKpUKb311luKi4vT9u3bTecA8DFHjx5VsWLFTGfADVSqVEmLFi3SkiVLtGnTJtWoUUPR0dE6ceKE6TQAAAAAAAAAAHCDtm/frri4OL311lsqVaqU6Ryv0rlzZzVu3Fj9+/dXXl6e6RwAAAAAAAAAgIsw7AgAAOBP5OXladCgQRo9erRmzpypAQMGmE7ySiEhIQw7AgAfkZubqzFjxqhJkyYKDQ3V//3f/6lFixams+DhevXqpQoVKmjgwIGmUwD4GIYd4VKtWrXS+vXrNXLkSE2dOlU1atTQvHnzWKQPAAAAAAAAAIAHGjhwoCpUqKBevXqZTvE6FotFEyZM0Jo1azRv3jzTOQAAAAAAAAAAF7HksboeAADgqnJzc9W7d2+99957mj17tp555hnTSV7r2Wef1fHjx/Xf//7XdAoAoBDt3btXzz33nFatWqV//vOfioqKksViMZ0FL/Hll1/qscce01dffaVHHnnEdA4AL3Ts2DH16NFDRYsWVfHixRUUFKRly5Zp165dmjBhgooVK3b+7Z577jGdCzfw66+/atiwYfrwww/VuHFjTZw4UXXr1jWdBQAAAAAAAAAArsHy5cvVokULLV26VI8++qjpHK/16quvasmSJcrIyNDtt99uOgcAAAAAAAAAULj6MOwIAADgKnJycvTSSy9p/vz5mj9/vtq1a2c6yau9/vrrWr58uVJTU02nAAAKyRdffKEXX3xRQUFBmjdvnurVq2c6CV7oySef1I4dO5SWlia73W46B4CXycjIUNWqVSVJRYoUkZQ/JNfpdOrSl9rXrFmjhg0burwR7ik1NVV9+vTRunXr1K1bN40ePVqlSpUynQUAAAAAAAAAAK7C6XSqbt26Kl++vBYtWmQ6x6vt379flStXVv/+/fWPf/zDdA4AAAAAAAAAoHD1sZouAAAAcEdnzpxR586dtWDBAiUmJjLoyAVCQkKUmZlpOgMAcIM++ugjJSYmXvG+7OxsRUVF6fHHH1fr1q31ww8/MOgIhWb8+PHasmWLZsyYYToFgBeqUqWK7rnnHkn5z2/Z2dk6e/bsZYOOJKlixYquzoMbq1evnlJSUvTvf/9biYmJqly5siZOnCin02k6DQAAAAAAAAAAXMGMGTO0ZcsWjR8/3nSK17vrrrv097//XWPHjtUvv/xiOgcAAAAAAAAAUMgYdgQAAHCJ06dPq127dvrqq6+0ZMkSPfroo6aTfEJISIgOHDigM2fOmE4BAFyntWvX6oUXXtCTTz6p1NTUi+7LyMjQQw89pH/961/66KOPNHv2bAUGBhoqhS+oXLmy+vbtqxEjRujQoUOmcwB4occff1x+fn5Xvd/hcOi5555TqVKlXFgFT2CxWPTMM88oIyNDvXv31uuvv67atWtr2bJlptMAAAAAAAAAAMAFDh06pBEjRqhv376qXLmy6Ryf0K9fP91777167bXXTKcAAAAAAAAAAAoZw44AAAAucPz4cbVp00Zr167VsmXL1LRpU9NJPiM4OFh5eXnavXu36RQAwHU4efKkIiIiZLPZZLfb1alTJx0/flySNHv2bNWrV09Wq1Wpqal69tlnDdfCV7z55ptyOBwaMWKE6RQAXqht27Z/OKT17Nmz6t27twuL4GkCAwM1atQopaenq2rVqnr00UfVoUMHbd261XQaAAAAAAAAAACQNGLECDkcDr355pumU3yGw+FQbGysPv30UyUnJ5vOAQAAAAAAAAAUIoYdAQAAnPPbb7/p0Ucf1c8//6ykpCQ1aNDAdJJPCQkJkSRlZmYaLgEAXI/XX39d/+///T/l5OTI6XQqMzNT3bp101//+le99NJL6tGjh1JSUlSpUiXTqfAhRYsW1ejRozVjxgz9+OOPpnMAeJmwsDA5HI4r3me1WlWrVi01bNjQxVXwRJUqVVJ8fLyWLFmizZs3q1atWoqOjtaJEydMpwEAAAAAAAAA4LN+/PFHzZgxQ6NHj1bRokVN5/iUtm3bqlWrVhowYIBycnJM5wAAAAAAAAAACoklLy8vz3QEAACAafv371erVq104MABffXVV6patarpJJ+Tk5OjIkWKaM6cOerSpYvpHADANVi6dKlat26tK720ULJkSc2ZM0ePPfaYgTJAys3NVcOGDRUUFKRly5aZzgHgZR555BGtXLlSubm5F33carXqvffe00svvWSoDJ7K6XRq0qRJGjlypAICAjR27Fh17dpVFovFdBoAAAAAAAAAAD6lZcuWOnLkiNauXSurlWtLu9qmTZtUq1YtTZ48Wd27dzedAwAAAAAAAAC49frw6jsAAPB5e/bsUbNmzXTkyBF98803DDoyxGaz6e6771ZmZqbpFADANTh8+LCef/75q/4C/qlTp1ShQgUXVwG/s1qtmjBhgpYvX66FCxeazgHgZZ544gnZbLbLPh4YGKiuXbsaKIKns9vt+tvf/qYtW7aoVatWevbZZ/Xwww8rLS3NdBoAAAAAAAAAAD5j4cKFWr58uSZMmMCgI0NCQ0PVu3dvvfnmmzpy5IjpHAAAAAAAAABAIeAVeAAA4NN27typhx9+WBaLRatWrVK5cuVMJ/m0kJAQhh0BgIfo2bOnfvvtN+Xm5l7xfqfTqaefflpnzpxxcRnwu8aNGysiIkIDBw5Udna26RwAXqRVq1Y6e/bsRR9zOByKjIzUbbfdZqgK3qBUqVJ677339P3330uS6tevr27duungwYOGywAAAAAAAAAA8G7Z2dkaOHCgIiIi1LhxY9M5Pm348OGSpLfeestwCQAAAAAAAACgMDDsCAAA+KzNmzerSZMmCgoK0sqVK1W2bFnTST4vJCREu3fvNp0BAPgTn3zyif7zn/9cNuThQmfPntWPP/6ogQMHurAMuFxMTIz27dunuLg40ykAvEhoaKiCg4Mv+pjT6VSPHj0MFcHb1K1bV6tWrdLHH3+s//3vf6pcubJiY2PldDpNpwEAAAAAAAAA4JXi4uK0b98+xcTEmE7xeUFBQRo1apSmTp2qTZs2mc4BAAAAAAAAANxiDDsCAAA+acOGDWrWrJlCQkK0fPly3XXXXaaTICk4OFiZmZnat2+fUlNTtWjRIg0ePFj79u0znQYAOGf37t3q3r27LBbLnz42JydHU6ZMUXZ2tgvKgCu75557NGTIEI0ePfqinylyc3M1b948JScnG6wD4MmefPJJORwOSZLdbtejjz6qihUrGq6CN7FYLIqIiNCmTZvUu3dvRUdHq3bt2vrf//5nOg0AAAAAAAAAAI+VkpKiefPmKTc39/zH9u3bp9GjR2vIkCG65557DNahwCuvvKIaNWooKirqoo8fOXJEcXFx+vXXXw2VAQAAAAAAAABuliUvLy/PdAQAAMCtdvLkSZ05c0bFixe/7L5169apdevWqlWrlhITExUYGGigEJKUmJio5cuXa9++fdq+fbu2bt2qo0ePXrSQRJLGjx+vv/3tb4YqAQAF8vLy9Oijjyo5OVlnz5697H6bzSYpf8hRjRo11LFjR3Xs2FG1atVydSpwkaysLFWtWlVhYWH68MMPtWbNGvXu3Vs//PCDSpUqpQMHDphOBOCBPv/8cz3++OPn31+8eLHatm1rsAjebuvWrXr99deVkJCg9u3b65133lGlSpVMZwEAAAAAAAAA4FECAgJ06tQp1a1bV9OmTVOjRo304osvKikpSZs3b5a/v7/pRJyTnJys5s2ba/HixXrsscc0a9YsvfHGG+cHHg0YMMB0IgAAAAAAAADg+vVh2BEAAPBKBQsS1q1bpwcffPD8x7/++ms98cQTaty4sRYsWKDbbrvNYKVvy8nJkd1ulyRZrdbLBhxdaPny5QoPD3dVGgDgKqZOnaq+ffvqwpcSHA6HnE6n7Ha7wsLC1L59ez3++OMKCQkxWApc7tNPP1WXLl3UokULffXVV7LZbHI6nfL399fJkydltVpNJwLwMCdOnFCJEiV09uxZ3XPPPdq5cyf7ErjEsmXLNGDAAG3dulWvvfaahgwZwiBnAAAAAAAAAACuQW5urgICApSVlSW73a6cnJzz55Dnz5+vp59+2nQiLtG5c2d9++23CggI0JYtW5SbmyubzaZnn31WH374oek8AAAAAAAAAMD168NvXgAAAK+TlpamU6dOSZJatmypjRs3SpKWLl2q1q1bq2XLllq4cCGDjgyz2WwaPHiwHA7HHw46stlsatSokQvLAABXkp6erj59+igvL09+fn6SpOLFi+vZZ5/VggUL9Ntvv2np0qXq0aMHg47gdk6fPq2MjAzZbDYlJSUpLy9PTqdTkpSVlaUtW7YYLgTgiQIDA/XAAw9Ikvr168egI7hMy5YttWHDBr3zzjuaOnWqqlSporlz5+qPrm1x5swZLV26VDk5OS4sBQAAAAAAAADAvWzZskVZWVmSJKfTqby8PCUlJclmsykjI0OnT582XIgLbd++XUeOHFFmZqa2bt16fp1hTk6O1q1bZ7gOAAAAAAAAAHCjLHl/tPodAADAA7Vt21bLli3T2bNnZbfbVaxYMY0cOVIDBgxQly5d9MEHH8hms5nOhKR9+/bpvvvu05kzZ676mNq1a2v9+vUurIK7O3jwoJKSkrRhwwbt3btXx48fN50E+IRVq1Zp7969CggI0D333KOyZcuqRIkSslgsptN8zh133KEyZcqodu3aCgsLU6lSpUwnubWEhAT16dNHv/766xUHPFgsFs2bN09dunQxUAd3tGnTJn3zzTf68ccfdfjwYWVnZ5tOghvbsGGDMjIy9OSTT6pIkSKmc+AGrFarihcvrgoVKujBBx/UQw89dH5QZGE4ePCg3njjDb333ntq0KCBpk6den4I14ViYmI0dOhQ9evXTxMnTiy0HgAAAAAAAAAA3Nn8+fMVERFxxQsI2Gw2lS5dWlOmTFH79u0N1KHAiRMnFBMTo7FjxyovL09nz5697DE2m00nT57kHB0AAAAAAAAAeJ4+DDsCAABeZd26dWrYsOFFH3M4HLLb7erQoYM++ugjWa1WQ3W4kl69eum999674oIEPz8/9erVS3FxcQbK4E6cTqfmz5+vWbOmavXqtbJaperVHbr77hwVLeo0nQf4hOxsKStLKlbMdAmOHbNr3z6bfvrprHJzpYcfbqRXX+2lLl26yG63m85zK4MHD9Y777wjq9V6/gqPlypSpIgGDBigmJgYF9fBnezfv18zZszQhx/O0o4duxUUZFeNGlaVKOGUv/+V/98BJCk3Vzp9WgoIMF0Cd5Gba9Fvv9m1bZtFv/xyRkWL3q527TqoX78BqlevXqFtNy0tTf3799fq1av14osvasyYMbrrrrskSbt371alSpXOX6l62rRp6tmzZ6G1AAAAAAAAAADgroYMGaIJEyZc9YInBeeWhw4dqn/+858uroMk5eXlXfMaz9TU1CteBAIAAAAAAAAA4Nb68BtwAADAqwwbNkx2u11O5+/DTwqG6KxatUp79+5VcHCwqTxcweDBgzVr1qwr3nf27Fk9/PDDLi6Cu1m5cqX69u2hzZu3qEMHKTExV2Fhkr//lRcdAYD3c0pyKitLSkqSZs9eo5deWqOYmJGaPHmGmjdvbjrQbfzlL3+RpD8cdnTmzBl99913rsyCGzlz5owmT56sUaNGqEiRbL388ll17izVqcMwRQA3Kk9S/usQ+/ZJixad0qxZ8/Xgg3PUtWtnjR8fpzJlytzyrdatW1fJycn65JNPNGTIEMXHxys6Olp9+/bVoEGDlJOTc/6xffr0Ubly5dS6detb3gEAAAAAAAAAgDv77rvvdObMmaveX3BuuUWLFi6swoUsFos6dOig+Pj4P3yczWbT+vXrGXYEAAAAAAAAAB7IkpeXl2c6AgAA4FZYtWqVmjRpctX7HQ6Hypcvr1WrVunOO+90YRn+zAsvvKB58+adH0x1ob179+ruu+82UAXTTp48qVdffVnz5v1HbdrYNHFijipVMl0FAO5p61apf3+bvvgiRxERnfXuu/9SQECA6Sy3sHHjRrVs2VKHDx++4s8aklS8eHEdPnzYxWUwbePGjerSpYN27tyhv/0tR8OGSbffbroKgLdKSJAGDXJo/367xo+foMjIyELb1okTJxQTE6PY2FiVLl1aO3fuvOh+q9Wq2267Td9++61q1qxZaB0AAAAAAAAAALibEiVK6Lff/j97dx8cR3Xge/838lsgIVKA2BuoyIGkLAwhMsnGMSRALC+75TijCySAZa+Lp7YsXXl5iYO1KZId3a2NdbPZXXkXwhJrJVXucl2WBKYC1mzwchPLCwG/sAVIOGCsMi+jlElZkFjDJoAtyf38cabdM6N56Z73GX0/VV1npvucPqd72jrHfU6fPplw27x583T++efr5z//OffPS8CDDz6ou+++W5ISvtxo/vz5amlp0QMPPFDoogEAAAAAAAAAsnMnkx0BAICKce211+rgwYOamppKGsfn88myLJ06dUrz588vYOmQypEjR3TFFVcovmlaW1urUChUpFKhmI4fP67/8T++puPHj+gnP5nU6tXFLhEAlIc9e6S/+It5uvjipdq9+wldfPHFxS5SSXjrrbe0evVqHTlyJOmER8ePH9dFF11U4JKhWPbs2aPbbvuGli+fVG/vlD71qWKXCMBs8P770g9/KHV0+PStb31L//iPnZozZ07e8nvttdf0pS99SeFweMa9krlz5+qCCy7Q8PAwEwwDAAAAAAAAAGaFt956K2kf+rx587R06VLt2bOHfuMSsmfPHn3jG9/Q5ORkwnGhy5cv16FDh4pQMgAAAAAAAABAFu6sKnYJAAAAcmHfvn165plnUk50VFVVdXYynd///veFKhpcWLp0qRobGzVv3ryz6+bOnauVK1cWsVQolmPHjmn58qt0+vQRHTrEREcA4MXq1dKhQ5M6ffqIli+/SseOHSt2kUrCRRddpP379+uGG25IOqnE8PBwgUuFYunt7ZXf/3WtX/+B/uM/mOgIQOGcc470t38rPfqope7uB3Tbbd/Q9PR03vLbt2+ffve73yW8VzI1NaXf/e53WrNmjd577728lQEAAAAAAAAAgFKRrE94zpw5uuGGG7R//34mOioxq1ev1v79+3XBBRfEjC20HT58WGfOnClCyQAAAAAAAAAA2WCyIwAAUBG++93vau7cuQm32esvu+wy/du//ZtOnTql888/v5DFgwuBQECTk5Nnv1uWpa985StFLBGKIRwOa82aG1RXd1LPPjup2tpilwgAyk9trfTss5OqqzupNWtuUDgcLnaRSsKHP/xhDQ4O6o477pixbf78+XrxxReLUCoU2tDQkO64Y5P+7u/OaPt2S0n+CwEAeXXTTdJTT03r6aef0N1335mXPCYmJvSd73zn7KTPiUxOTurw4cNau3ZtyngAAAAAAAAAAFSCF198UfPnz5+x/o477tDg4KA+/OEPF6FUSGfZsmV64YUXVFdXN2OM6Pvvv6/XXnutSCUDAAAAAAAAAGSKyY4AAEDZe/LJJ3Xo0CFNTU3FrJ83b558Pp+uv/56/fznP9fLL7+s22+/PeGABRTfH//xH2vlypVnByRMT08z2dEsMzU1pZtv9mvBgrf02GNTOu+8xPEaG6Vt26ShIWl8PHGc8XGzfds2Ez+RkRGpp0fy+czS2Gi+j44mjm/HO3gw+THYceK/p1tyUb54jY1OulSSlcnOL9E5TnUs7e3py5jJsWWTXy7Ox6ZN0sCAlG7OGLfHNj7u7NeNTZtM/LGx2HImEg6bstpp7PM0NJQ+H7fnKZe8/hvx8m8pHDbnP/q4kv2OpRA3kUzTn3ee9NhjU1qw4C3dfLN/RjtptpozZ47uv/9+PfDAA6qqqlJVlbk1NjU1peeff77IpUO+jY6O6uabG3XXXdP6q79KHq+Q9Xc2eUne6zcvxsZm1idu60MvZZO81V3FaF9lU7fmWjCY+re0y+qljkrXrvJ6vr3Wk27L6+U8JOI2r3y2TaJ94QvSww9Pqre3W11dXd4OxoV77rlHJ0+eTBtvnACwZAAAIABJREFUcnJSP/vZz/S9730v52UAAAAAAAAAAKCUPP/882f7zu3+4gceeED333+/5syZU+TSIZWLLrpIBw4c0J/+6Z/G/FY+n48XGwEAAAAAAABAGfJZvK4XAACUuc9//vN66aWXND09LclMcmRZltatW6e2tjZdeeWVRS4h3Hrqqaf01a9+VZJUXV2tkydPyuf1CVaUrR/96H51dHxHhw6d1iWXJI8XfUl0d0vNzTPj9PRILS3O9/j/9cRvj5dov3a+fr+0Y4dUXZ28bHZ+bi/fXJQv2siItGyZ8314WKqvTxw3XRn9fqm3V1q40H0aSTp6VFqyZOb6TI8tXZ6hkFRbm3hbvs+HzeuxtbdLHR3Jz5VtdFSqq5NaW6Xt22PLGX/tjI9LGzeaCQCSlT/Z9evlPOWSm3M+OGg+j41Jixcnjxt/PjZtkhLNHRC9z1KKm0i26d94Q/rSl+YrEPgH3X33t9InmEV+9rOf6ZZbbtHp06c1PT2tT37ykxqzZxRDxbEsS9df/yV97GPD+ulPJ5VqrHIh6+9M85Iyq9/c3gkeGJCampJv9/ulrVuT5+elbF7rrkK3r7KpW3Mt+rwm+i1TlTVRG6axMXHc+N/LS10tua+7vJbXlu48JOIlr3y2TRJ56CGptXWeXnnlqC5J9R8hj6688kr96le/kiTNnz9fk5OTStcd1N3dreZU/9EAAAAAAAAAAKCM1dbW6te//rXmzJmj+fPna9euXVqzZk2xiwUPpqen9a1vfUsPPvigJNMHsmXLFv3gBz8ocskAAAAAAAAAAB7cWVXsEgAAAGQjGAzqxRdf1PT0tObMmaOPfOQjuueeexQKhfTQQw8x0VGZuf766/XFL35RknTdddcx0dEs8vbbb+tv/uZ7+vGPU090FK21NflD58Gg2Z6I/aC7328e5J6YMA8hW5b53tpqtvf0JN/3I4+4K6O9X3tJtz4X5ZOk554zYX9/7HcvZZ2YkAIBc7xDQ+7SWJaT544dM+Pn4tiS5Zfv83HihJkEIRg0D8rn4ti++U0TPvVU6rK88IIJb789fbl37DBl7O42ZY4uv/177tmTOG0m5ymdkRFp27bUcRJdR/Z5k6TOzplpOjsTp4nPu6vLHHcoZLaHQs7fjtHR0oqb7Pxlk16SLrlE+vGPT+tv/uZ7evvtt9MnmEXWrFmj/fv368ILL5Qk/frXv9a7775b5FIhX/r7+/XKKyP6yU9ST3QkFbb+ziQvWz7+bkvm70tTkzmWvXtjjyW6Pmxvl8Lh7Mvmte4qdPsqm7o1HTf1pO3gwdgJpBLZvduUp79/ZnspGDTbbQMDznHZ8fbuNdviJyryUld7qbu8lNfLecj23OSrbZLM7bdLfr9PW7bc5f3AUjh8+LBCoZB2796t7373u1qzZo0WLVp0dvv8+fNVVRXbRfSXf/mXGkrW+AcAAAAAAAAAoIy9++67+vWvfy1JuvDCC7V//34mOipDc+bM0b/8y7/oRz/6kaqqqnT69GkdPHiw2MUCAAAAAAAAAHjks9K9yhcAAGTknXfe0b59+zQyMqLf/OY3+u///u9iF6ki7dq1S5J0zjnnqK6uTpdcconmzp3rOv15552nT3ziE6qvr9fKlSvPPuxejk6fPq39+/frv/7rv/T666/r5MmTOnPmTLGL5dlvfvMbPfPMM1qyZInq6+uLXZycW7Bggc4//3x99rOf1bXXXqvLLrus2EUqCa2tGzU6ulNDQx+kjWvPgdXfbx7ED4Wk2lpn+9iYtHixs11yHjS2t/n9Um+vtHBh4jw2bTIPaUfv2863s1Nqa5OOHpWWLElctmT/y0q3PZvy2cJhqabG7GNwUGpsNA9wT0xI1dXeyhS/r2yOM9tjS5Wnl2PI5nxIZmKHjg7pwAFpxYrsjy1deewyuf0N3JyLRNu9nqd0Dh6UHnrImSzB652H8XFp0SIzAUNzs7N+aEhatcpMxtDQkHof9sQW8f9WR0bMJAn9/dLataUTN9tjSKeh4UNasmS9urp63SUokFJov7z//vt68sknNTk5qa9+9av6+Mc/XtD8y0G5t1/ee+89LV16ie69d1ybNnlPX4j6221etlzXbzb772+6Y7H/Pg0Omrj5KluqusvtseWzDeKmfIl4rSe3bTPtz0Tt22he2kvJfhev10p8Xe2l7vLavnN7HhLJtC1py0XbJJWxMWnp0rn693//f1q5cmXmO3Lh7bff1vDwsJ5//nm98MILeu655zQ2NqborqKxsTF98pOflMT9rXJRSfe3AAAAAAAAAHj36quv6pe//KV+9atf6Xe/+51OnTpV7CKVnLffflv/+Z//qXnz5unP/uzPdM455xQ0/6qqKn3sYx/TpZdeqi9+8Yu65pprNH/+/IKWIZdKof/grbfe0rPPPitJuuWWWwqefzmg/wAAAAAAAABAibrT/UwAAAAgrampKT388MPq7n5Qzz57SFVV0uWXz9Mf/dG0PvrRqWIXryLV10tVVdKnP/2+fL5hScOe0h8/PlfPPz9H//APkzpzRvrKV1aoufkvddttt3maNKmYnn/+ef3ovvv0+E9/qnffe0+L58/Xpy1LH5uaUlUZzmv5CUmflfTJ0VFpdLTYxcm5cFWV3pg7V//3zBlNTE3pkosv1v/X0qLW1lYtTPbkdYULhULq7f0/euYZb5NbfP7zJhwZiX0gfWTEhEuXzkyzf78Jv/e95A+6S9Ltt5uHz/fvnzkZwcaN0lNPSf/8z9L27Z6KnFYuyvf88ya0H8JubjYPsj//vPcHsO0H34NBb+kSycWxpRI/0YItl+dDkjZsMJMdPfusM9lRNse2bp0pz5Ejzv6i2S+fW7fOXflaW00e4+Mzy1Jdnfwh/lycp3BYevppM8lBMGjKMjgofelL7tJHe+AB85tGTybg1diYCRctil3/iU+Y8OWXSytuItmmj/a///cHuvba/6Pvfrddixcvdp8wT0qp/XKOpK9LOirpo//5nwXNu1yUe/ulq6tLUlgtLfnZf77ruERyXb/ZhoZMuHlz6mO59VbpvPOkurrsy5Zp3eVWtr9PrsqXTT3Z1uZMLGVP8pOI35+63RbdXoqeRNFmp+3vT1+mZHW1l7rLS3kl9+ch2b685BUvF22TVGprpf/5P6f113/dpv37n89PJhEf//jHdcMNN+iGG244u+7dd9/VyMiInnnmGT399NM655xztHPnTnU/+KCePXRIVZIunzdPfzQ9rY9OcX+rFB2fO1fPz5mjf5ic1BlJX1mxQs1/WV73twAAAAAAAAB4Mz4+rq6uLv3bv3XrjTeOq6Zmrq64okrnnz+lD32o/F6Ql281NWYs0WWXTWru3H8veP5TUz6Njs7Vnj0+hUKn9dGPnqsbb7xZd9+9WV/4whcKXp5MnB0fWyL9BxdJWiXpd5IUeWkmYtF/AAAAAAAAAKBkWQAAICf27dtnffazdda8eVXWbbdVWU88Iev992VZFks5LO+/L+uJJ2TddluVNW9elfXZz9ZZ+/btS/Jrl4a33nrLarrtNsvn81lfmDfP+lfJ+o151palTJYXJOu7krVw3jyr5iMfsTo7O61Tp04V+9IquEAgYF155QLL7b9XySz250AgdnsgELvd/mxZslpbzfcTJ1LnceKEidfamjjfvXvN58HB5GVLV/ZESzblS7aPVHHTlWliwmzz+92n6e9P/Ltke2zJ8rTz27vX3TnN5nxEx4k+J9kcW7ryJNt3snIODzvlGxyUFQql/zeVyXmKXkIh53fw+81nt/kmWux/X4l+085Os214WFZ3t3MeurvN9er2t4zfVgpxvcZxkz5+ufLKBVZ7e7tVTLRfyn8px/ZLXd2nrO9/39u/F8vDv7dc1N9u80qWZy7qNy/HksuyZVp3Fer3ybZ8ua4nUx3v4KDZ1t8fu97OP77tai92/ZoobaIlVV3tpe7KtLxerulc5JWrtkm65cgRk/all16yimnfvn3WZ+vqrHlVVdZtVVXWE5L1fgnUPyzulvcl6wnJuq2qyppXVWV9tq70728BAAAAAAAA8ObUqVNWZ2enVVPzEWvRonnWd78r68UXvd2TZinu8pvfyPrXf5X1hS/Ms3w+n9XUdJv11ltvJfnFSwP9B+W90H8AAAAAAAAAoMTc4bMsy0owBxIAAHDpD3/4g5qb/0L9/Y/oa1+bo/vvn9ZnPlPsUiEbx45J3/rWHD3xxLSamm5VT89P9OEPf7jYxYrR3d2tLZs3a+HUlDonJ3VTsQuErLwn6QeS/mnOHH3qkkv08E9/qiuvvLLYxSqYz32uTjfeOKrvf99dfJ/PhJYltbdLHR3SxIRUXS2Fw+ZNbIGAtHVrbNz4tF7ySfTdzjsUkmpr3e0/2+3p4o6NSYsXO8dvS1TWdHmOj0sPPGDS9fdLa9fOTJNKfF7ZHluqPOPLZ8vl+UgVJ9tj27ZNamubWZ5k5U+X5+io9M//LHV1Oes6O6Uvf1lasWJm/EzOU6KyJPsdvGpsNOHg4Mxt9rlKxO+Xduwwfwuiy5XoHHn5DQsVN5Fs08f7X/9LevzxJXrppaPuE+UQ7ZfKUi7tl1dffVVLly7VSy9JmRYv3/W3133lq37zEi+XZZO8111eypyL3ycX5ctVPZnueIaGpPvuk4JBZ53fL23eLDU0JE/z4ovSU0+ZdOnKmqqu9lp3ZVLedPkkk2leuWqbuLF06QKtW/fXam9vd58oR/7whz+o+S/+Qv2PPKKvzZmj+6enxe2t8nZM0rfmzNET09NquvVW9fyk9O5vAQAAAAAAAPDm8OHDuu22m/Xmm2/onnum9b3vSeeeW+xSIRuPPSa1tc3T+Phcbdt2n1paWopdpBj0H1Qe+g8AAAAAAAAAlIA7q4pdAgAAytnx48d1/fXXaN++x/TEE9LPfsZER5XgM58xv+UTT0j79j2m66+/RsePHy92sSRJ09PTuufb39am1lbd8/77+hUTBVSEcyV1SHpleloXvfmmvvylL2nPnj3FLlZBnDx5UocPj+raazNLv3y5Cd98Mza01+dTc7MJe3ryn5db+/ebcM2a2PX2d3t7Ij5f7LJokZmUwO+XVq92X4ZAIP3kOLn28stmEoJ42ZyPQvqTPzFhfHns79/8prf9LVkibd8unTghHTggdXebyQuuvtpMNhEv2/MUCplJEZqazGQAAwNmsotMHDxoJiCw/33FsycTOHAg9hV0/f0m3Sz505mxa6+VDh8eVTgcLmi+tF8qU7m0X55++mlVV8/NeKKjUlSs+i2+rWAvuSib17qr0LIpXy7rSTdefDF2Mh/JfH/tteRpGhqkLVvMZD7d3aasQ0OJ46arqwtR3kLmVei2yZe/fEq//OU+b4ly4Pjx47r+mmu077HH9ISkn/GgQkX4jMxv+YSkfY89puuvKZ37WwAAAAAAAAC827Nnj7785S/poove1CuvTKujg4mOKsFNN0m/+tWk7rnnfW3a1Kp77vm2pqeni10sSfQfVCr6DwAAAAAAAACUAiY7AgAgQ8eOHdPy5Vfp9OkjOnRo0tNEECgPq1dLhw5N6vTpI1q+/CodO3asqOWZnp7Wbd/4hrofeECPWpb+VtI5RS0Rcu1Tkv5jakrrP/hA/q9/Xb29vcUuUt698sorkqQrrsgsfX29CZ97Ljasq0scv7XVhOnm+bC32/ETqa01D4R3dCR/GNyrbMvX1GTCq6+OnYTg6qtjt7vh95uH3Xt7perqxHGiH+ju7DRpvvnNxBMd5ercR+dpWdLRo9I775jf/ODB2Li5PB/x5fP7nXXZHlt9vdlffHmamsx6+zr3auFCacUK83D+4KC0d6+5XuMn6Mr2PNXWSmvXShMTJq++PmnxYmnTJvOQ//i4+zI/9JAJr7su8Xb7d1+xInb92rUm7Otzn9dsdPnlJnz55ZcLliftl8r3KZV2++XIkSO6/PL83gLNZfvCjXzUbza3x5Kvsrmtu7zI5e+TSflyWU+mMzBgJt/p75858U5Li9mezq23mvC++xJvT1dXF7q8+c6r0G2Tyy+XXnnlV94SZenYsWNaftVVOn3kiA5NTorbW5VntaRDk5M6feSIll9V/PtbAAAAAAAAALzr7e2V3/91rV//gf7jP6b0qU8Vu0TIpXPOkf72b6VHH7XU3f2AbrvtG0Wf8Ij+g8pH/wEAAAAAAACAYmKyIwAAMhAOh7VmzQ2qqzupZ5+dTDipAypDba307LOTqqs7qTVrblA406d+c+DuO+/U0088oaemp3VT0UqBfJsrabtl6e/OnNEdmzZpKFez6JSo3/72t5Kk88/PLL399zcYjA2XLEkc//rrTfj886n3a2+34yfj95sH4u+7L/NJAXJVvpERd3kkixc/idDgoHkgf+FCd/vdsMGc/2XLpNHRmdtzfe5tS5ZIP/yh+fyDHzjrsz0fybz5pgmjJzvKxbE1N5vQnrDJDu31btgTSiTT0GDClhZnXS7PU3W1OS+Dg9KBA2ZdY6O0aJG7PMbHpa4uKRBIPsFWOvbfAMnsR5r5b9P+bm8vlbiJZJs+3gUXmPCdd97xljALtF9mh1Juv7zzzju68MKpvOaRrzoukXzVb7ZUxxLfVshF2TKpu7zK5vfJZfmyrSfdsCeTsifasXmZeMeug6PrVJubutpL3ZWL8rqVSV65bpu4ceGF0m9/W7j7DuFwWGtuuEF1J0/q2clJcXurctVKenZyUnUnT2rNDcW9vwUAAAAAAADAm6GhId1xxyb93d+d0fbtlubOLXaJkC833SQ99dS0nn76Cd19951FKwf9B7MH/QcAAAAAAAAAioXJjgAA8Ghqako33+zXggVv6bHHpnTeeYXNf2yssPmVknBY6ukxD4T6fCYcGHA/wUim6c87T3rssSktWPCWbr7Zr6mp/D4snUhXV5d6u7v18OSkvlDgvGfxJaewpB5JjZJ8kXAgsj7f6f9K0l3T07q5sVGjiWaOqRC///3vJUkf+lDm++juNg8Rj4yYsLMzedxrrjHhffeZh5cTGR8326Pjp/Ltb5t8e3u9lTvX5Xv0UROGQjMnI7Assz46Xq4tXCjt3Ws+t7XN3J6Pc29L9FB+vs6HHX/5cmddLo7tuutM+LOfxYb2ejfsaz/ZHCOJ6rt8nacVK6Tt26Xh4dT/JqO9/roJo89tPLsOTzaBQmurs+6KK0x44kRsXHvCqujJKkshbiLZpo9n/621//bmG+2X4qD9EuvMmTM677wzec0jn3VcvHzX926OJZdly6Tu8iqb3ydf5cuknsyF6LZSsjrVPkfRdarNTV2dy7rL60RB2UiUV67bJm7MnSt98MFpb4kyNDU1pZv9fi146y09NjWlAt/eoq5W4evq8yQ9NjWlBW+9pZv9xbm/BQAAAAAAAMCb0dFR3Xxzo+66a1p/9VeFz5+xioUfq/iFL0gPPzyp3t5udXV1ZX8gHtF/UDz0HwAAAAAAAACYTZjsCAAAj3784wd1+PAh7d59+uzkCoWybZu0eHFh8ywl994rtbQ4DyEGg1JTk7RhQ/7TV1dLu3ef1uHDh/TjHz+Y2QFk6I033tC3775b3WfOaGVBc5a2SZrFl5zuldQiyX7uNSipSZLLSy7r9H9vWbr+9Glt/PM/l2VZLlPNPldeacJly0x41VXJ49bWSv395t//xo1mgqRoIyNmfTBoJlFy8zD2kiUmbqIJfrzKtHzj41JHh3mYOlmZa2vN9o4O75MXuNXQYPIIBmc+MJ6Pcy+ZQWADA+azPVlAPs7H+LgZhGbvt74+t8dWXW3K39Fh4nd0mO9e2hp+vwlXrTKTMkQPkBsddc5Pf79zTPm+burrpS1b3MU9fNiEdXXJ46xbZ8I9e2LX299vucVZt3SpCXfscAZgjo0lnrCqFOImkm36YqL9Ujy0XwovX3VcvEL83Y4/lqGh2P2Ew+Z42ttzUzavdVcmsvl98l0+L/WkG9GTM0WXNb6tJDl16iOPOOvCYVPnSLF1qs1NXe2l7vJS3mxlkleu2yal5scPPqjDhw5p9+nTKvDtLepqFa+urpa0+/RpHT50SD9+sLD3twAAAAAAAAB4Y1mWNm78c11//Wn9/d8Xvt+NsYrFG6u4cqXU3X1G3/723XrjjTcyO4AM0X9QPPQfAAAAAAAAAJhVLAAA4Nr4+LhVU3OutWuXLMsq/CKZpRh5F3sZHjbHHgjICoXMulBIVmurWX/0aH7T28uuXbJqas61xsfHE18keXDTmjXWLfPnW5ZU8OXsNTcLl+HIsQckKxRZF5Ks1sj6o3lOby/vSNYF8+dbO3fuLNg1V0g7d+70/Hct/m/hiRPOOsl8TxbXXvr7Y9PEL93d6fONXiYmZPn96f9Ou/077rV8g4Nm/fBw6v3afwsHB72Xye1xhELO9omJ3Jz76DxTLfbf91ycj2SL3x97jeXi2OLLYy+pyp/ptR0I5Oa68frbuLmu7Do52flN9G8t2bHZS7K4ra2lGTfR+fKS3u2/30LUKbRfirPQfplp3bp11rp1mf17sVL820y0ZFsPpMsrn/VbsrxSLa2tual7vdRdxfh9clW+bOtJN8d74kTyeiNRG8ZLnWpZ7urqVPuNr7u8ltfL7x6/PZO88tE2Sbfs3GmXO7/Gx8etmnPPtXa5/Lue64W6uvh19S7Jqjm3sPe3AAAAAAAAAHizc+dO64IL5lvvvOP9fnMulkz6MSplKZWxirfcMt+66aY1iS+QPKD/oHgL/QcAAAAAAAAAZpk7fJZlWQIAAK60tm7U6OhODQ19UJT8fT4Tzsbau6fHvOno6FFpyRJn/ciItGyZ1N8vrV2bv/TRGho+pCVL1qurqzezg/Fg3759+vqf/qmOTE2pNu+5zRS55DQLLzn1yLzp6KikqEtGI5KWSeqXlOqSyTZ9tO2SfrhwoY688YbOPfdcl6nKQ19fn9avX+/p71qiv4WNjeYNaH6/NDiYOq5tdFR66imTzk7r90vXXx/7d8LNviTp4EHp6qtTx/Hyd9xL+RobTRh97MnEx82kbkmXJhg0+XR2Slu2zNzu9dxH5xnPTvtnfybVRv5Q5uJ8xGttNeVbvVqqTvHqukyOLb48ia7leKl+g7Ex6cknnTJIUiBg3vzX0BCbl5TZeUpUllTcXF9ur8VwWNqzR+rrM8fX2irdckvssdnGx6Xdu2f+HrfeOvN3LIW4ic6Bl/Ru+HzSzp07tW7dOu+JXaL9Ujy0X2Zav369pD7t3Jn5PvJVf3vNKx/1my1RfuPj0tCQ9PLLUkeHWWcfz/LlUn19bsomua+7EinE75OL8qWSy3ZYfD3p90vr1iVvwwwMuKtT3eRt81J3eS2v27Ik2u41r3y0TdLp65PWr5fy3W3TunGjRnfu1NAHRbq/FQmpqx3FqKsbPvQhLVm/Xl29+b+/BQAAAAAAAMCb9957T0uXXqJ77x3Xpk3FKQNjFYs/VnFsTFq6dK7+/d//n1auXJn5AblE/0Hx0H8AAAAAAAAAYJa5k8mOAABwKRQK6dOfvlTPPHNGK1a4Tzc0JO3aJXV1mQfpNm+e+cCbPTDgxAlpxw6prc156M7u1E70gKRlOetDIenOO80Dp1u3OnGiH1yM32d8/pZl4jc1me/9/bEP/TU2ShdfLG3fHps+HJZqaswDffHb4vNIJVWrpL3dPGA7MRH7EOL4uLRokXnQNPq4c50+2oED0rXXVum1117X4sWL3SXK0NWf/7yuHh7WP3losg1J2iWpS5Jf0mZJ8c9Y2j/HCUk7JLVF4q6T06md6CezotaHJN0pqV5S9KkbkNQnKZhgn/H5W5H4kUtO/ZJWS7J/okZJF8s8LB8tLKlGUmuCbfF5pJLqrLZL6pA0EVUeSRqXtEhSQLHHnev00aYlXbpggb71gx/onnvucZmqPGQy2REAIHOFmOyI9gvtF6l02i+5mOwIAAqlEJMdhUIhffrSS/XMmTPycHuLujpF+RMdTzKlVFcfkHRtVZVeez3/97cAAAAAAAAAePNP//RPuv/+7+n1109pzhz36RirmLz8iY4nmVIaq3jPPT4dPHiV9u9/3l2CDNF/QP+Bjf4DAAAAAAAAAAXAZEcAALjV3t6u3bv/US+9dMpDGtNpHS++s9ruXPf7TUd/NPstPukGEAQCJq/ot/54zX9w0AwSiOb3m/WSGQyxapU0PGwGKtgOHpSuvtrE8/tn5hedRyqpWiWp3hTl5i1S2aaP97nPLdCNN35H3//+990n8ujw4cP63Oc+p1cl1blMY3dax4vvrLZ/Dr9MR380+y0+6QYQBCJ5Rb/1x2v+gzKDBKL5I+slMxhilaRhmYEKtoOSro7ES3LJZT2AINWboty8RSrb9PG+L6nvU5/Sq2+84SFV6WOyIwAorHxPdkT7hfZLtFJovzDZEYByUojJjtrb27X7H/9RL53ycH9L1NXxeaRSTnX15xYs0I3fye/9LQAAAAAAAADeXXbZJVq//k21t7tPw1jFmXmkUi5jFV99VVq6VHrppZd05ZVXukuUAfoP6D+IRv8BAAAAAAAAgDy7s6rYJQAAoFzs3v2IbrzRfUfu0JDpvA8EzBt6LMuEdkf/yMjMNPX1Tty9e826vj4TRnduW9bMzu4rrjDr7MED0fmHQmZbKOTkPzQ0M/+enplxg0EnbkODGSDw6KOx6Z591oR1KZ5ot8ucaiknN954So8//nBe83j88cd12YIFricKGJLpvA/IvKHHioR2R3+CS071UXEjl5wil1xM57almZ3dV0TW2YMHovMPRbaFovJPcMmpJ0HcYFTcBpkBAnGXnCKXXMpzY7lYyslNko6++aZeffXVYhcFAICkaL/QfolG+wUASs/uRx7RjR4eVKCujlVpdfWNp07p8Yfze38LAAAAAAAAgDevvvqqjh59Uzfe6D4NYxVjVdJYxcsuky67bIEef/zxvOZD/wH9B9HoPwAAAAAAAACQb0x2BACACydPntThw6O69lqnQCBOAAAgAElEQVT3afbtM2Fbm1RdbT5XV5vvkvSLX8xMc9ddTtyGBhPGvz0pGTu+bdcuEzY3S7W15nNtrfkevT1aZ2f6uJs3mwEIY2POurY2M7BgyRJ3Za0E114rHT48qnA4nLc8frlvn77sYQBB5JJTm6TIZaTqyHdJSnDJ6a6ouPYl5PKSU9wlJ/syaZYUuYxUG/kevT1ap4u4m2UGIERdcmqTGVgwiy45XSmpeu5cPf3008UuCgAASdF+MWi/GLRfAKC0nDx5UodHR+Xh9hZ1dYW7VtLh0fze3wIAAAAAAADgzdNPP63q6rm68kr3aRirWNm+/OVT+uUv96WPmCH6Dxz0Hxj0HwAAAAAAAADINyY7AgDAhVdeeUWSeSORWx0dJqypkXw+Z6mpMevtgQTRFi7MvIzxabu6TGgPCLDZ3+3t0eIHACSKa78xyR5UYL/1ye9PXb7oc5BsKSeXX27Cl19+OW95vHz4sD7rIX7kklONJF/UErnklOCSUxaX3Iy09mUSd8md/Z7gkpsxACBRXPuNSfagAvutT2kuuZhzkGwpN0urqnTkyJFiFwMAgKRovxi0Xxy0XwCgdJy9v+UhDXV1rEqrqyO3t/J6fwsAAAAAAACAN0eOHNHll3sb4s9YxViVOFbxlVd+lbf903/goP/AoP8AAAAAAAAAQL4x2REAAC789re/lSSdf36RC1IimpvNAIjxccl+bnn58vzmGQiYMP5FMfZ3e3u+0se74AITvvPOO94SevC7d9/VBXnbe3lplhkAMS7JflQ+z5ec7Esi/t1E4bjt+UqfyMenps7+PQIAoBTRfnHQfjFovwBA6Th7f6vI5SgV1NU6227L5/0tAAAAAAAAAN688847uvDCqWIXo2QwVlG68ELpt7+NvzOcO/QfxKL/gP4DAAAAAAAAAPnHZEcAALjw+9//XpL0oQ+5T9PaasKJCcmyEi/5ZOc/Nha7fnQ0dnu0ZHHjO9evu86EQ0NSX5/5XF+fujzJzoHb83FF5LVBJ07Ern/zTRPGvxUq1+nj2deCfW3kwwenT2uOh/j2TzohyUqy5JOdf9xlpNG47dGSxY3vXI9cchqSFLnklOaSS3oO3J4P+01VcZeM3oyE6S6ZbNMnct6ZM5qens4gJVDe4uun2SQclnp6pMZG82bBxkZpYGDmgLhURkel9nbn7YQ9PWYQYLxKeaMhiov2i4P2i0H7BV5Q52dX5w8MOOk3bXLebhwtmzcZB4O0C8rd2ftbHtJQV8eqtLravhbyeX8LAAAAAAAAgDdnzpzReeed8ZSGsYqxKm2s4ty50gcfnPaWyAP6D2LRf0D/AQAAAAAAAID8Y7IjAADy5JZbTNjZGTuhwNCQeThw27bM9+3mYUc7/54eZ2DA2Ji0Y4f5/LWvzUyTLO7KlbHxqqul/n6pqck87Oj1TUOZWLrUhDt2xJbx0UfN53Rva8o2fTmI/OTqlHmrkG1Ikk9SFpfcjDf+pMq/R87AgDFJkctICS65pHHjLjlVS+qX1CQpKO9vGspE5JLRDsWWMXLJpH1bU7bpARjbtkmLFxe7FMVz771SS4upbyUTNjVJGza4Sz8yItXVSR0dzrqWFmnjxtj2xGyeXALFRfslt2i/oJxR52dX5zc2Ov9Hl6SuLmnZMjMBkhd+f+L1IyMmD8w+1NW5RV0NAAAAAAAAIB8Yq5hbjFVMj/6D3KL/AAAAAAAAAMBsw2RHAADkSUOD6Vjv6JAWLTKDBnw+adUq8/Cg2wcWo9kPHdbUSJs2uc9/8WKT9+LF5nsgkPwBxkRxGxpmxlu92vm8Zo33Y/Gqvt6UOdHxtLbOfFuTfb4zTV+OGmQ61jskLZIZNOCTtEqSX1IGl5zsy6RGUppLLib/xZG8F0e+B6L2FS9R3ASXnKIuORXgklO9TJkTHU+rZr6tyT7fmaYHkFhbW7FLUDwjI2aigkBACoXMmwVDIVNvBYPOWw2TCYfNJAd+v5N+YsIMbgwGpT17Zqbp7Cz8Gx4xu9F+yS3aLyhn1PmZ1/kDAyZeZ2fsG5vtgf/Rkxome3vx8LDZ3tk5c/8HD5o2BWYn6urcoq4GAAAAAAAAkA+MVcwtxiqmR/9BbtF/AAAAAAAAAGC2YbIjAADyaOtW83Bha6uzrrtb6u2VFi7MbH/2vo4fd5+/PVjA7zfft25NHt9+sNHvl/buTR63utr5fOml7sqfrd5ec/6ij6e7W/rhDwuTvhxslXmrUNQlp25JvZIyuOS0NWpfLi65s/nbgwX8ke9JLiNtlXm7kx13b4q4UZecCnTJqVfm/EUfT7ckt5dMtukBzG7PPWfCDRuk2lrzubbWaQu88ELq9EeOmHDdOid9dbW0caP53NfnxD12zIRXXZV9uQGvaL/kFu0XoPxkW+fbdfrGjbH/V7cH/j/5ZOr04+NmMqPubmnJktht27ZJV19t7iVg9qKuzi3qagAAAAAAAAD5wFjF3GKsYnr0H+QW/QcAAAAAAAAAZhOfZVlWsQsBAECp6+vr0/r161Wptab9ViEvxzc6KtXVmQEN27fnp1ylzueTdu7cqXXr1uVp/z7tlJSfvReX/VYhL/+kRiXVyQxomKWXnNZL0rp12rlzZ7GLkjOV/vd1thoaknbtkrq6zGCtzZtnvnnPrntOnJB27JDa2kzcdeuktWtj40SzLGd9KCTdead54130gLeBAfPQfzA4c5/x+VuWid/UZL7395uJAeyBco2N0sUXz6zrwmHz9sJU9WCi8ic6nmTa281b/SYmYgfujY+bNzEGAskH+klmcoK2NnOe7IkTkhkaMm903Ls38VsSUTlov2SO9ktmit1+Wb9+vaQ+VVDzqaRQ5ycvf6LjSSbbOj/V/+l9vvT/b29vl0ZGpMHBxOkHB835zeTeAbzp65PWr5fy1W1z9v9fedl78VFXZ8an/LYPAQAAAAAAAHhT6f1bjFX0jv6D7NB/kBn6DwAAAAAAAADk0Z1VxS4BAAAoTzt2mDD6TVBAPkUuOXHJAaWtvd1MmtPVZb4Hg+Z7e3vi+Bs3mkkP7LhNTWYiAjd6ekyaK66Izb+pyayP3mey/O3ttqYmacMG5/vmzeZYRkZi0x05YsKvfc1dWTPR0WHC6EkPJOeNi/b2ZJ56yoS1teacNjaaQYPbtpnJE6K9+KIJL7jAnFefzyw9PWaSBwCZof2CSkadnzvZ1vn2G4Hj62z7u/0bJTI0ZPa/eXPi7Zbl7B+oRNTVAAAAAAAAAFD6GKuIQqP/AAAAAAAAAADyi8mOAACAJ/bkBx0dUiAg1dcXu0SodL7I0iEpIIlLDihd9sPygYA0MWEejp+YMN87OmZOHiCZesSOu3evWdfXZ8LoF9JZ1sy3+l1xhVm3du3M/EMhsy0UcvIfGpqZf0/PzLjBoBO3ocE84P/oo7Hpnn3WhHV1yc+HXeZUSz7Zkz/ETwbR1mYmnEg0idGyZVJLi/O9pcVMBMGER4A3tF9Q6ajzYxW7zrdfprpnj7MuHJY6O9Onve8+c9wNDfkpG1CqqKsBAAAAAAAAoPQxVhGFRv8BAAAAAAAAABQGkx0BAABP/H4TdnZKW7cWtyyYHSKXnDolcckBpW3fPhO2tUnV1eZzdbX5Lkm/+MXMNHfd5cS1H7K3J+VJJ/6h/F27TNjcLNXWms+1teZ79PZonZ3p427ebAbOjY0569raTJ24ZIm7shbbiRPOZAv9/eYcR0+IYP9GBw7ETsyQKC6A9Gi/oNJR55eW1atNGZuanEH/NTXp0x08aH4D+1wAswl1NQAAAAAAAACUPsYqotDoPwAAAAAAAACAwmCyIwAAcHZCAzcGB03cLVvyWyZUNiuyuDEYicslB5S+jg4T1tQ4D9pHP2xvT4AQbeHCzPOLT9vVZUJ7IgOb/d3eHi1+4oJEcRsazAA6ezKEkRET2oPqkok+B8mWQmhriz1Xq1ebsK/PWWe3BVasiE27du3MuMBsRfsFcFDnxyp2nV9dLfX2St3dTnn7+9MP+n/oIRNed11+ywcUCnU1AAAAAAAAAJQ+xiqi0Og/AAAAAAAAAIDSw2RHAAAAAACk0dxsJm4YH5eOHDHrli/Pb56BgAnD4dj19nd7e7r01dWx6+3vwaD7sniJCwBAOSvHOl8yE0I1N5sB/4ODZsLCsTGzrbNzZvzxcTPRUyAws60AAAAAAAAAAAAAAAAAAAAAAACQL0x2BAAAUvL5zFJu7HKnWlC6fJGlHIUlDUhqlDmGxsj3cKpEQIVobTXhxITzJr74pRD52w/220ZHY7dHSxY3flKB664z4dCQ1NdnPtfXpy5PsnPg9nxccYUJT5yIXf/mmyasrXWXPv4Y7YkTos9HY6OpG5NNspDo3AGIVc7tF1+KBUiEOj9Wsev8ZPX4sWMmvPjimWlef92E+Z7ICSgV5VyvJbrP0CNpvJiFAgAAAAAAAIA8KOdxfeGwNDDg9Ns0Nko9PeYFFChd5dx/EC2oyjgOAAAAAAAAALMHkx0BAIBZye8vdglQicYlbZDUJDOAQJGwKbKesSuodLfcYsLOztjBWkNDZiDXtm2Z7zv+4f1U+ff0OBMajI1JO3aYz1/72sw0yeKuXBkbr7pa6u+XmpqkYHDmxAj5sHSpCXfsiC3jo4+az+kmJ7jmGhP29MSevz17TBh9Ptati90WH9c+twAqz1j6KMAM1Pm5lW2db9fjjzzirBsdlXbtMp/tNkG0w4dNWFeXWZkBFEZYie8ztEjaKO4zAAAAAAAAAEApCIelDRuc/iXJhC0t0saNTHiE/BqReVECAAAAAAAAAJQTJjsCAAAVybISL8PDZntnZ3HLh8q0W+ahw35JVtTSH1m/u3hFAwqiocFMCNDRIS1a5Lxxb9UqM8nchg3e92lPTldTI23a5D7/xYtN3osXm++BQPKJ7hLFbWiYGW/1aufzmjXej8Wr+npT5kTH09pqtkeLf8Nhba2ZrKGjw5w/e3tTk0kffT5Wrzbfm5qceHbcZOcDQGXpVGz7xV6ARKjzcyvbOt+ux1tanG11dVJXl2kL1NbOzPOFF0xYU5O/4wKQvT0y9xO6JU3I1M0TkgKR9TuKVzQAAAAAAAAAQMSePWZyo+5uaWLCjFOcmDB9UcGg8xIOINcOSlpW7EIAAAAAAAAAQAaY7AgAAMwa4+PSsmVmUMGSJcUuDSpRSyRcG7d+bdx2oJJt3Woeqm9tddZ1d0u9vdLChZntz97X8ePu87cnOfD7zfetW5PHtyfA8/ulvXuTx62udj5feqm78mert9ecv+jj6e6WfvhDd+nXrpUOHHDOoX0+tm+PjVddbQbXRZ+71tbU5wNAZTgWCa8qailQjqjzcyubOr+62klvCwTMZL9r4/9zEtHVZcJMfisAhdMXCZsl2X+aqiW1RT63zUgBAAAAAAAAACi0vsjN3OZmp5+pulpqi9zEbeNmLvJgm6SrZV7ECAAAAAAAAADlhsmOAAAokKEhadMmyeczS3u7NDIyM97IiLRtmxOvsVEaGIiNY2+TzJt/7HjBoBNnYMCJlyp9fLxw2PvxNDaa79kcdzw7fqrFqwceMA+MNjd7T1uuhiRtkuSLLO2SEp3+EZnObzteo6S4y+bsNkkKRsWLuuw0EBUvVfr4eC4vu5jjaYx8Txcv1XHH87lYUvFnuR2oFGvXmsl0LMsszc0zH6S3t8WLX19f7+xrcDB12uj8BwedNMke8rdt2eLEbWhIHm901IStrYWbGGDhQnP+oo8nenBctGTnZcWK2HOY7HxUV8eeu+3bU58PIF9ovxS2/QJkgzo/d7Kt8+309ratW805TSbduc1VGlQe6unC1tODkhL9s0vwpwEAAAAAAAAAzmKsYmHHKtr9O/ES9fNUKvoPCt/P3ybTj5CmixQAAAAAAAAAShKTHQEAUADBoLRqldTV5azr6JCWLYvteA8GzbroN/kEg1JT08xBAPa2xsbYzyMjppO+qcmJlyp9fLwNG9IfT3t77PHYx9fentlxF8LQkMl78+bC5ltMQUmrJEWdfnVIWqbYzvdgZF1b3LomzRwIYG9rjPs8ItNRH3U5pUwfH8/FZad2xR6PfXxxl53r484Hex6t+OMeiNsOoDzt2GHC1tbilgOoZLRfHIVqv7wYCS+Q1CNn4GSP3A/0BCoNdT6QGPW0o1D1dDKROdl4WzMAAAAAAACAGRirmPq4C8l+wUZ/hd/Mpf/AUcj+A0u8fBEAAAAAAABA+WKyIwAACsDu5A+FzBt8LEs6cMCs27VrZrwDB5x4oZBZF93Rb3vuOWliwsTbu9esW7bMhPHrE6Xv6XHKFApJgYDp9E/VuW9PGhQIOHlMTJjvHR2xb0Jye9yJ2PFTLV7cd5/k90sNDd7SlTO7oz8k07FtSYqcfu1KEO9AVLzIZacEl42ekzQRiRe5vBS57GasT5S+J6pMIUkBmY7/VB38QzIDAQJReUxEvnco9m1Ibo87EcvFkopf5tj7FPuWpb7IegYXAOXJfkufXf/V1xe7REDlov1S+PaLbZmklqjvLTIDPZnwCLMJdT6QGvV08erpeDtk7jGszjA9AAAAAAAAgMrFWMXij1W07dhhxiyurvCbufQflE7/AQAAAAAAAACUCyY7AgCgAPyRGU527TId8OGwtGKF6QTfvt2JZ3eMX3qp6YgPBk0nfzJ33SVVV5vP0ZP4tLUlXh+vs1OqrTWfa2ul5mannMns2zczj+pq5w1Pv/iF9+POt4MHzbm0j2+2sCfW2SXTCR+WtEKmIzz69Nud45fKdMYHZTr6k7lLUuSnV/Tl1ZZkfbxOSZHLTrWS7J8lVQf/vgR5VMt5y1PUZef6uPPlRZlzGC0o6bUC5A0gP+z6rLNT2rq1uGUBKh3tl8K3X+zyRA8otST1y5zXPXnOHygl1PlAatTTxbnPEK9d5oGKrXLKDgAAAAAAAAA2xioWd6yirb3dTMi0datT9kpF/0Fp9B8AAAAAAAAAQDlhsiMAAArAfkiyrU1atUrasCH5G4na26VFi8xbjxobTYd3MgsXJl7vtnN8yZLY7/Zggq6u5Gns8tTUSD6fs9TUmPX2QALJ23HHi953ssWthx4y4XXXuU9TCexnc9skrZK0QcnfStQuaZHMm48aZR6aSybJZef6Abu4y+7sgIIUl93Z8tRI8kUtkctOUZedp+OO53OxpDIQybdfMycLaIlsB1AavLx5b3DQxN2yJb9lAkD7pRjtF7u9siJu/dpI2OeyHECpos4Hcod6uvD1dDx7oqNhSfUe0wIAAAAAAACYHRirWNyxipIz0dHwsFQ/C27m0n9Q/P4DAAAAAAAAACg3THYEAEAB1NebByaHh80bioJB06He2GjeimTr6TGd3K2t0t69Jv6JE8Urd7bcHnc+jY+bARGBQOW/ISlevcyD68MybykKynSqN8q8GcnWI9NJ3yppbyR+GV92ro87H5oi4dq49UwWAACAO7RfCt9+SSdY5PwBAKWDerp49fS4zAMgI5KOiomOAAAAAAAAACTHWMXijlVsbzf5HT06OyY6kug/KMV+fgAAAAAAAAAodUx2BABAAdXXS1u2SKGQGSAQDJq3ItlaWky4fbvU0GDiL1iQv/KMjcV+Hx01YSCQPE1rqwknJszggERLvHTHnUiyfafKJ5HXXzfh8uXu4leieklbJIVkBgkEZd6MZItcdtouqSESP4+XneIuO0UuO6W47BS57DQhM0Ag0RIv3XEnkmzfqfLxgskCgPKQyVv5SlEwmPo4wmFpYMAM7PP5TNjTYwbfAcVG+6Vw7ZdGmbdChuPW299bBcw+5dwWCIdNfW4fQ3u783/9eLl6OzFmH+rpwt5nGJG0MfK5VzPfRA0AAAAAAAAAiTBWsbBjFUdGpI2Rm7m9vdKSWXgzl/6D0hmnCAAAAAAAAACljsmOAAAogE2bzMOCBw+a77W10mc+kzy+3ZEfDpu3DOVLT48ziGBsTNqxw3xeuTJ5mltuMWFnZ+xkCEND5hi3bXPWeT3ufDh82IR1dYXNtxRsknlwPXL6VSsp1em3O/PDMm8aypceOQMJxiRFLjuluOwUuezUKSl6Do4hmWOMuuw8H3cu2edtSLETBgzEbQeAfBsZMZMXJRMOSxs2SE1NZmCfZMKWFjP4jgmPUCy0X4xCtl/WRcI9cevt77cIQDnZsMF5OEEyb2Suq5v5xuL4BwoAN6injULW02MyD0TUS9oqaWGB8gUAAAAAAABQvhiraL4Xcqzi2JiZUKm+Xtq6VVo4y27m0n9gFLL/AAAAAAAAAADKHZMdAQBQALffbsKrrzYd6j6ftHixWdfd7cTr7zdhXZ2JU1NjHky02QMLcmnxYqc8HR3mTUkNDcnjNzSYOB0d0qJFzvGsWiX5/ebBSpvb486nF14wYU1NYfIrJZHTr6tlOtV9kiKnX9GnP3LZqS4Sp0ZS1GWnPFx2WhxVng6ZtyWluOzUEInTIWmRnONZJckvKeqyc33c+bAhUp5VMufRzr8pQTkBIF8OHkz/VsI9e8zkRt3dzhsQJyZMHR8MOoMKgUKj/VL49svqSHmaovK22y/pjhFAaRkYcOp3+y3De/eabV1didN0dmb2dmLMTtTTha+nn4yEHYqtp6MXAAAAAAAAAIjGWMXCj1V8MnIzt6PDyTt+qWT0HxS+/wAAAAAAAAAAyh2THQEAUAArVkjDw6bj3RYISIODUnOzs27t2tiO9UBAOnrUpJWkp57Kbbm2bnXexuT3m4cgt251l66/X2ptddZ1d0u9vbFvJXJ73PlkP9A5296WJEkrJA3LdL7bApIGJUWf/rWK7VwPSDoaSStJOb7stFXOG5n8kvZG1rlJ1y8p6rJTt6ReSdE/r9vjzoeFMm+A6pc5NkXC/sj6WXgZAiiwbdvMwD17UGIyfX0mbG6WqqvN5+pqqa3NfLZDoNBovzgK1X6p1sz2S6vcHyOA0mHX77fe6qyzHxCIn+zo2DETXnVV/suFykE97ShUPd2S5/0DAAAAAAAAqDyMVXTWFWqsYsssv5lL/4GjUP0HAAAAAAAAAFDufJbFe5oBAEinr69P69evV6XUmvabgirleIrF55N27typdevW5Wn/Pu2UlJ+9F579giouu8ytl6R167Rz585iFyVnKu3vK2INDUm7djkP1wcC0je/KdXXx8YbGZF+8Qtngh2/X1q3zgyss0XXXcGg1Nho4jU3m1CSBgakpibzub8/efr4eKtXOxP+xMdNdjx+v7R5c+I3DLo97nhu3uSX7t+Kz2cG6vn9mdf3tBMqG+0Xb2i/ZK/Y7Zf169dL6lMFNZ/KCm2B1McdLxdtgXj2uYo/H0ND5q3He/emfmMyCquvT1q/XspXt83Z/3/lZe+FRz2dGz7lt30IAAAAAAAAwJtK699iDEL26D/whv6D3KD/AAAAAAAAAEAe3VlV7BIAAAAAACpPMGgeoLcf8pekjg5p2TLzcH10vGXLnMkN7HVNTWYigkT7bWyM/TwyIrW3O5MWSKnTx8fbsCH98bS3xx6PfXzt7Zkdd75YljPhQyZGR03Y35+b8gAAZi/aAqmPO9+2bTMPDySa6EiSXnzRhBdcIPX0mLg+n/kcDheunAAAAAAAAAAAAAAAAAAAAAAAYHZhsiMAAAAAQM7ZkxCEQmYCHsuSDhww63btmhnvwAEnXihk1kVPRGB77jlpYsLE27vXrFu2zITx6xOl7+lxyhQKSYGAmZQg1eQDQ0NmkoJAwMljYsJ87+gwEyx4Pe5E7PiplnzbscNMlrR6df7zAgBUNtoCxW0LXHWV1Nlp6vVkEz9J5ty1tDjfW1rM5E9MeAQAAAAAAAAAAAAAAAAAAAAAAPKByY4AAAAAADnn95tw1y4zQUA4LK1YYR7S377diWc/uH/ppWaigGDQTEKQzF13SdXV5nNDg7O+rS3x+nidnVJtrflcWys1NzvlTGbfvpl5VFeb75L0i194P+5S1N5uJmzYutU5TgAAMkVboLhtgYYGacsWaXBQ6u42Ex5FT+hklz16kinLkvr7zW+wZ0/hygoAAAAAAAAAAAAAAAAAAAAAAGYPJjsCAGAWsh9iBArJiiwAZoetW03Y1iatWiVt2BD7gH209nZp0SJp2TKpsdFMuJPMwoWJ17udnGfJktjv9mQHXV3J09jlqamRfD5nqakx6+3JAiRvxx0vet/JlnyxJzoaHpbq6/OXD1BuaL8AmaMtUDptgVtvNeF99znr7PsCK1bExl271oR9fZnlBRQS9TQAAAAAAAAAlD7GKqLQ6D8AAAAAAAAAgNLHZEcAAAAAgJyrrzeD1YaHpc5OKRg0D/w3NkojI068nh4zgUBrq7R3r4l/4kTxyp0tt8ddKsbHzQQTIyPS0aNMdAQAyB3aAqXTFrAnggoG3afxEhcAAAAAAAAAAAAAAAAAAAAAAMAtJjsCAKCM+HxmKTd2uaPLH78u0ZKJcNg8LNvYaPbR2CgNDJj1qcqDxHyRpdz44hZbWFKPpMbI+kZJA5H1mQpH9pFqn8nKA8wG9fXSli1SKGQmMAgGpWXLnO0tLSbcvl1qaDDxFyzIX3nGxmK/j46aMBBInqa11YQTE84bB+OXeOmOO5Fk+06VTzZGRqSNG83n3l5pyZLc7h8olnKtbwvZfonPK1G+tF+QK7QFCtcWsP8fHI77AzE+HnscqeLa36PjArlWrnVLqro6/r5Aj6TxLPJyU/9TVwMAAAAAAADIp3IdW5dsbKCbcYVehcNmH9H77Olx+mZSlQczlev9bjf364MptnlB/wEAAAAAAACASsFkRwAAoCT5/Zmlu/de87BsMGi+B4NSU5O0YUPuyobyda+kFpnBA4qETZIyvTzGI2mbkuwzmwcbgXK3aZMZpHXwoPleWyt95jPJ49sTDYTDUmdn/srV0+NMcjA2Ju3YYT6vXJk8zS23mLCzM3ZA2tCQOcZt25x1Xo+7WMbGzIQL9fXS1q3SwoXFLhGAZHLdfhlLHzn5k14AACAASURBVAXICdoC5nsh2wLr1pnwkUecdeGwc4z2cUTH3bMndh/29+i4AJILK/F9gRZJG5X5fYFc1/8AAAAAAAAAMNvlelxhOGzSNjXF7rOlxbx4apyBY4gYkZmUKBfoPwAAAAAAAABQKZjsCAAAFIxlmSX6c/wyPGy2Z/Jw68iI1NUlBQJSKGT2FwpJra1mIIH98Gx0OVDZrMgimUEDXZICkkKR9SFJrTKd/qMZ7H93JG1/VF5W5Hswsj2+HMBscfvtJrz6auftdIsXm3Xd3U68/n4T1tWZODU1UkeHs300k3+caSxe7JSno8PUGw0NyeM3NJg4HR3SokXO8axaZSbnix745va4i+3JJ03Y0THzLYK8TRAorny3X2ydim2/xLdXaL8gW7QFCt8WWLvWlKelxcm7pkZqa5t5jKtXm7hNTbH1f1NT+vMBzHbRdeQemTq5W9JEZP2ETN0dlLQjg/27rf+pqwEAAAAAAAAguegxgm7HFXqxZ49J290tTUyYfU5MmDyCQedlFIxVnD0S3bc/KGlZjvZP/wEAAAAAAACASsJkRwAAoGSMj0vLlpkBAEuWeE//3HMm3LBBqq01n2trzaAESXrhhdyUE+Upcnlog6TI5aFamc5+Scrk8miJhGvj1q+N2w7MRitWmAnsAgFnXSAgDQ5Kzc3OurVrYx/8DwSko0edye+eeiq35dq61ZlQz++X9u4169yk6+936hTJlLu3V1q40Fnn9riLrYU/UEBZyEf75VgkvCqLcgFu0BZw1hWyLTA4aMrp95vvra2Jj7G62gyydxMXQHJ9kbBZUnXkc7Wktsjnthkp0stH/Q8AAAAAAAAAs1k+xhX2RW4QNzebfhfJhG2RG8NtmdwgRkXZJulqmRcn5gL9BwAAAAAAAAAqCZMdAQCQRz6ftGlT4m2bNpnt4bD5PjIibdtm1vl8UmOjNDCQfv8+n/v1Q0NOvo2N5rvb40i35MIDD5iHLDN9AHRszISLFsWu/8QnTPjyy5mXrVz4JCW55LQpsj1yyWlEpkPdF1kaJaW55M7Gdbt+KCrfxsh3N3wuFq8il4fiLg9FLg9lcnn4s9wOVLr6evOwvP2Wuq1bnYfpozU3x8ZZssSktSynTkj2pjuv6yVpyxazbXBQamhwn3btWmn7dmd7c3Ps5AZejzvfUp0De1uqBSgU2i/J5aP9AhQSbYHitAXWrjXHZlmmvImOUTID7t3GxexGXZ3coBK/Hbk6wTq3qP8BAAAAAAAAZIKxisnlY1yh3b8SrzqbG8Rlhv6D1Npk+hHiX6SYKfoPAAAAAAAAAFQSJjsCACCPOjulri5pfDx2/fi4Wd/ZaTq3g0Fp2bLYt/kEg1JTU/pBBG61t0urVpl87f2vWmXWl4KhIamjQ9q8OfN9dHSYMH7AgP3wqb29knVK6pIUd8lpPLK+U+aBu6CkZTId6ragpCalH0TgVrukVZF87f2viqwvBvvnjx9PsjBuuxf2vFzx52wgbjsAAEiO9kty+Wi/vBgJL5DUI2dwZo+cgaYAAESjrvZuNBJm8rbmfNT/AAAAAAAAACofYxWTK+S4wtHIDeL+TG4Qlxn6D1KzlNuXJdJ/AAAAAAAAAKCSMNkRAAB59Cd/YsL4txLZ3/2RnszGRhMeOGDe9mNZUihk1jU1ZV8OeyKhQECamDD7n5gw3zs6zJuaUrHLlGrJ1n33mfPR0JD9vmazyCU3461E9ne78zxyyemATKe6JSlyySkHl5yGZDrPA5ImIvufiHzvkHlTUyqWi6UU+CXtldSn2Dc59UXW53KwAgAAlYr2S3Esk9QS9b1F0gYx4REAYCbqau92yJyX1TncJwAAAAD8/+zdd3hUZd7G8XsmDViQrIBZijQBiaAUBWVBQ4uCQAQUaQsIUgZlWRRXkbLvSlOW4LJYCCEsWAgxdCNIL6ILuEqxgCLSy4qFBBBMnfePk6EmkDKTZ2by/VzXXCfnzCn3TE44D6f8HgAAgOvhXkXv8M471nfdvhicIOb6AQAAAAAAAACgoCh2BACABzVoYF24jo+/cnp8vORwSHXqWOOui/A1a1oX85OSpNmz3Zdj40Zr+Nxzl3onKlv2Uu9M69a5b1sFsW2b9ZkHDTKbwx80kHWTwFW7nOIlOSRl73IXL8LXlHUxP0mSG3c5Ze9yek6XehIqq0u9Mxne5dxqp6zv73JJkr43kAUAAF9E+6VouT7P5TeSOiUtkPWdfmgoFwDAe3Gszp9xsh6emKBre1cGAAAAAAAAAE/hXkXzxo2zCjpNmHDps/szrh8AAAAAAAAAAAoq0HQAAAB8gd1e8PqAI0ZIbdpI+/ZZNwzs22fdILB+/ZXzuS50e4JrvaGhOb//3HPSyJG5L2+z3Xgbhekx6a23rOEDDxR8HaYUZt/wlBGS2kjaJ+uGgX2ybhC4ape7+PCdJ7jWm8sup+ckXWeXUx52Oa/oMSlB1mdZIKnHVdN7Sipz1fTCypQU4Mb1AcWJt/fsBxR3tF+KTm4Zeshqv8SL9gv8E20BoJDnt8SxOi9cn3+XrIc8fIU3nt8CAAAAAAAAirPMzIItx72K5ri+0127rMJTvoTrBzfmhbtckeD6AQAAAAAAAABP4ewjAAB5UDa7m52zZ/O/7N13W8PNm63hjh1XTpesnpEmTrR6UFq/3rrg/cMPhQjsQ06dkmJipLFjC9+b0dix1jAl5crprnHX++7g2hdCc7srww3KlCyp3wqwnGvXyt7ltOOq6ZLVM9JEWT0orZf1EJ6/73KuX/9Vu8fF8YLsHj2zh1cXBHCNX91rVWElBwaqRIkSbl4rAADuQ/vFvTzRfrmRJDevj/YLAHiPi+e3CrAsx+rrOyXrQY3dkr5V4QodFeXx37UvePL8FgAAAAAAAID8CQkJUUpKwfoz5l7FnHnyvsJTp6xCR7t3S99+65lCRxcuSGXKlHT/irNx/cA3cP0AAAAAAAAAgD+h2BEAAHlQqVIlSdKJE/lftmxZKTZWGjzYurDds6c1fnlhn8GDreHMmVLr1tYF75CQgmU9deraaQ6HNUxOtno1yul1Pbktk9flr+fAAWvYtGnB1+FSr541vPrmi0OHrGHVqoXfhsvx49bQtW94QqWwMBVgl1NZSbGSBst62K5n9vjltaSydznNlNRa1kN4BdzllMMup+xdTsmyejXK6XU9uS2T1+Vzkr17XHOjxKHsoRt3j4vcXSzgRECAKlas6Oa1At7NZstbr33expX76vwpKVJCghQVZU2PirJuJMzp+F0QSUnX/75SUqztXb79hIQrb+jLLTuQF7RfvL/9EiWrZ8rcboB0yL1ovyCvfPW4k5fj5o2Oz1fbvbvw30VB2xy5ZaV94B8unt8qwLIcq3O3W9LA7J/jZPVcXRhFef4i+/SWR89vAQAAAAAAAMifSpUq6fjxgAIty72KOfPUfYW7d0sDs08Qx8VJdQp7gjgXx49LlSv/wTMrF9cPPHX9wN24fgAAAAAAAADAn1DsCACAPAgPD1dISJB27y7Y8hER1jAszBo+9FDO8+3bZw1TUqTo6Buvt1Mna7ht26XlXnvt2vm6dbOG0dFX3mCwYYP1kOK0aTfelqd8+aU1vP32wq8rPNwavvOOdOSI9fORI9KiRdbP7iio5PLFF1JISJDCXRv1gAb33KNd9oI117J3OWXvcspll1P2LqcUSXnY5ZS9y2nbZcvlsMspe5dTtK68wWCDrIfrTexyrt/UO5Kydw8dkZS9e6ggu4frO9ugKwsGJFz1vjukSvomPV0NPNH9F4AikZIi9elj3UyYlF0NLSnJupFw4MDCFzzavdsqZHA9o0ZZ27t8+z17WrkAd6D94l6eaL/0yh5+eNV013g3uQ/tFyBvx+fLnTolNWxYuG0WtM2R36zwPeHh4QoJClIBT29xrM7BEUkNZT2YMUHSLW5YpyeO/7n5QlJIkGfPbwEAAAAAAADInwYNGuibb9KVmlqw5blX8VqeuK/wyBHrmk6DBtKECdIt7jhBnIsvvrDrrrvu9tj6uX7gG7h+AAAAAAAAAMCfUOwIAIA8CA4OVkREC61dayvQ8nXqXOqxyOG4tiegBQus4e23Wxf0Q0OliRMvve+6seBqvbKfVG7W7NJyoaHXzte6tTR2rLXOsDBrXptNatPGugnBZIGDHTusYU65XVx5b6RBA+vzTJwoVatmLVOtmjXucFjvu8vatTZFRLRQUFCQ+1Z6lciHHtLGgABlFmDZOrrUY5FD1/bak73L6XZZF/RDJV22yymXXe7iw/HNLlsup19da0ljs9cZlj2vTVIbWTchmNjlGmRve6Kkatl5qmWPO7Lfd3HlvZE+2etsI+t7cC3XU+7/nJslZUlq06aNG9cKwNMu71Xwww+tQgOxsZd6MExOto7RSUnWTXUFtW3bjQsj7N4txcRY2zt82Nr+4cPWMTIp6VJ7o6A9IQIS7Rd380T7pX32Ontetoyr/TJW1vfgLrRfUJzkdPzMy/H5av/3f4XPUpA2x42y0j7wD8HBwYpo0UJr83KSJQccq6+1Ons4UVceVy9/ueT1WJ2f439hrbXZFNHCs+e3AAAAAAAAAORPmzZtlJUlbd5csOW5V/Fa+bmvMK/3Kq7OPkE8ceKlZa5+uUNmprRxY4AiI3MrIVR4XD8wi+sHAAAAAAAAAIojih0BAJBHjz/eW8uWBRW4xyRXj0X9+l37Xo8e1kOILmPHSt9+K+3aZY3nduNCjx7WzQeuXpNiY6WRI3Oed8IEa17XjQyu+ePiPNur0I3ExFhDd2WIi7M+l+s76dTJGn/lFfesX5JSU6Vly4LUvfuf3LfSHHTu3Fm/Op1aW8DlXT0W5bDLqYeky3Y5jZX0raTsXU653SvTQ9bNB65ek2Il5bLLaUL2vJftcoqVFCfJ1C4Xl53Blb9T9nhBd49bZPWUdPl30il7/B2593MmBAQosmVL3XzzzW5cK4CiFB9vDQcNksqWtX4uW1Z67jnrZ9cwv6ZNs24mdN2QmJtPP7WGffpcupmxatVLbQNXAUKgMGi/uJ+72y9ldW37xSFpvazP7060X1Cc5fX4fPUyx48Xftv5bXMUJCt81+O9e2tZUJAKeHqLY/VVBntove4+/uckVdKyoCB1/5Nnz28BAAAAAAAAyJ+bb75ZkZEt9d57AQVeB/cqXsvd9xUO9tQJ4qusWSP9+qtTnTt39uh2uH7gG7h+AAAAAAAAAMBf2JxO+mMGACAvzp8/r+rVK2nKlBT17286jW9xdfhTmFaHzVa45XNbp5T/9c6dK73wQlkdOnRCpUqVcm+oqwzo108/JCRoRVqaR7fjb1w9HRVml7EVcvnc1qkCrPdHSdUCArRw+XJ16NDBzanMio+PV+/evd3+9w1zbDbrZrWZM699b+hQq8hdcrL1wP3u3dK6dZceuO/UyeoJsEePK9cnXfq3Ord/u3ObvmGDtHChtd1OnaQRI6xeBPPyOW7kevttfo8xhTlW2mzS++9bn+966xk3zupR0PX9u5w6ZfWmOHasdcOhOzLBe9ls0vz589XL1e2mB9B+KRjaL57Ru3dvSfGaP99YBL/FMf/GOfNyfHbZsMHq0XjXLqlhwxvPX1A5ZclPVtoHnhUfL/XuLXnyss358+dVvVIlTUlJEae38sffjtVzJb1QtqwOnfD8+S0AAAAAAAAA+bNixQp16/aIDh/OVIUKptP4Fn+7V7FDh2CFhfXQv//9lnsDXYXrBwXH9QMAAAAAAAAAyLdhdtMJAADwFaVKldL48a9o3LgQnTtnOk3xsm3blb1JmXTunDRuXIjGj3+lSC7kTpg8WZskrfH4lnC5bbqyNynTRgcF6Y/NmvldoSP4p+hoq8jAqVNXTj91ypoeHW0VPUhKsh7kdxU9kKxpPXtKCQnuyTJunFU0ICbm0vrbtLGme5N9+6zhggUFW97pvNTz4PVMnGgNLy90JF3qNdH1PlBYtF/MoP2CosYx//ryenyWrLZAmzZWW6BBA89lyq3NkZ+s8H2lSpXS+Fde0biQEHF6q2h507H6nKRxISEa/0rRnN8CAAAAAAAAkD8dOnTQH//YTKNHB5mOUux4072Ka9ZImzZJEyZM9vi2uH5gDtcPAAAAAAAAABRHFDsCACAfBg0apAoVamjCBA6hBWGzXeqhKD8++UQaNMh8DkmaMMGuChVqaJA7A11H5cqVNWrMGP2lRAldKJIt+hebLvVQlB+fSHLnb7igOSTpU0lvZ2Vp+syZbkwEeE7bttZww4Yrp7vGXQ/SR0VZw61brQfsnU7p8GFrWs+ehc+xYYNVvGfsWCk52Vp/crI1PnGitHv39Zd3Zbrey13eecf6Xtq3d986AZNovxQO7Rf4Co757pGSYhWCGjtW6tHDs9uizQGXQYMGqUKNGppg5/xWQfjDsXqC3a4KNYru/BYAAAAAAACA/Js+fabefjtLn35qOolv8vV7FS9ckP7ylxIaNWqMKleu7L5A18H1g8Lh+gEAAAAAAAAA5B1nogEAyIeAgADNmBGr6Ginliwxnab4GDnSdALLkiVSdLRTM2bEKiAgoMi2+9fnn1dauXIaFBgoDz9ni2xessvpmKRHg4P11NChql+/vuk4QJ40aGA9RB8ff+X0+HjJ4ZDq1LHGXcUData0ihAkJUmzZ7svx8aN1vC556SyZa2fy5a1xiVp3Tr3baswxo2zCjFMmHApJ+APaL8UPdovKGoc890jOtr6Tv78Z89uhzYHLhcQEKAZsbGKdjrF6a2i4y3H6iWSop1OzYgt2vNbAAAAAAAAAPKnfv36euqpoXr00WAdO2Y6TfHhDfcqOp3SoEGBSksrp7/+9fki2y7XD8zwgl1OEtcPAAAAAAAAABQtih0BAJBP999/vyZNmqQ+fQK1fbvpNL7B9XCr62VaQfJs3y716ROoSZMm6f777/dswKuUKFFCyz78UEsDAvRSkW7ZdzmveplWkDznJT0WHKzK9erp5alTPZbNNDs9gfmlESOsh/b37bPG9+2zxrt1u3K+ceOksDCpYUMpKsp6AN9dXOsKDb3US57NZo1Llwog5ObyZXJ7FZar6MCuXVbBCKCoFMW/vbRf8o/2i+dkZppO4L845hdOQoKVf+tW6ZZbPLcd2hzIycXzW4GB4vRW3vjDsXq7pD6BZs5vAQAAAAAAAMi/l1+eqsqV6+mxx4J1/rzpNL7BH+5VfOklaenSAC1b9qFKlCjh2YBX4fpB/nH9AAAAAAAAAADyjyeLAQAogFGjXlTXrt3UqVOQPv7YdBp42scfS506Balr124aNepFIxnuvPNOLUhM1CS7XRPkHRfF4Tm/SHo4MFA/lC+vpNWri/ymlaJUtmxZSdLZs4aDwK3uvtsabt5sDXfsuHK6JM2ebT1073BI69dbD9//8EPR5jTl1Cmr6MDu3dK33xZd0YGxY61hSsqV013jrvfhv1z/1oa6KoB4GO2X4sVb2y8hISFKSQk0HcNvccwvnJ49rWGzZjkXVypssSVTbQ4U3IULUpkyJYtse6NefFFdu3VTp6AgcXrL/30sqVNQkLp266ZRL5o5vwUAAAAAAAAgf0qUKKGkpNX64YfyevjhQP3yi+lE8CSnU5owQZo0ya4FCxJ15513GsnB9YPihesHAAAAAAAAAEyg2BEAAAU0Z848RUR0VNu2dr37ruk08JR335XatrUrIqKj5syZZzRLVFSU5sydq4mBgeprtyvVaBp4yneS7gsK0tGKFbVy3TpVqFDBdCSPqlSpkiTpxAnDQeBWZctKsbHS4MHWQ/Y9e1rj2bWtJFnvSdLMmVLr1tbD9yEhBdveqVPXTnM4rGFy8rW95OWlt7zclils73+7d0sDB1o/x8VJdeoUbD0FUa+eNby6wMShQ9awatWiywIzjh+3hq5/e4sC7ZfiwZvbL5UqVdLx4wGmY/gtjvney2SbAwV3/LhUufIfinSbc+bNU0THjmprt4vTW/7rXUlt7XZFdOyoOfPmmY4DAAAAAAAAIB8qVKiglSvX6ejRirrvviB9953pRPCE1FSpb1+7Jk4MVFzcvxUVFWU0D9cPigeuHwAAAAAAAAAwhWJHAAAUUHBwsBITF+v558eoXz+bBgyw6+RJ06ngLidPSgMG2NWvn03PPz9GiYmLFRwcbDqW+vbtqzXr1mll6dK6LyhIW0wHgttkSHpdUpPAQIU1bqztO3YoPDzcdCyPCw8PV0hIkHbvNp0E7hYRYQ3DwqzhQw/lPN++fdYwJUWKjr7xejt1sobbtl1a7rXXrp2vWzdrGB19ZWGEDRskm02aNu3G23K3I0ekhg2tIg8TJki33FK023f9k/LOO1YWV6ZFi6yfmzYt2jwoel98IYWEBBX58YX2i//yhfZLgwYN9M036Uql0pbHcMwvuBsVVyposSXTbQ4U3Bdf2HXXXXcX6TaDg4OVuHixnh8zRv1sNg2w28XpLf9xUtIAu139bDY9P2aMEhd7x/ktAAAAAAAAAPkTHh6u7dt3KCyssZo0CdTrr0sZGaZTwV22bJHuuy9IK1eW1po169SvXz/Tkbh+4Oe4fgAAAAAAAADANIodAQBQCDabTePHj9fChYu0fn2Y6tYNVHS0dO6c6WQoqHPnrIdk69YN1Pr1YVq4cJHGjx8vm81mOtpFERER+nTHDv2hZUtFSOplt2u/6VAoMKekDyU1CArSyMBAOUaO1LrNm1W+fHnT0YpEcHCwIiJaaO1a7/kbg3vUqSM5HNbPDodUteqV7y9YYA1vv90qRBAaKk2ceOl9V0GEq/XqZQ2bNbu0XGjotfO1bi2NHWutMyzMmtdmk9q0sYon9OlTuM9XEKtXW8OJEy/lufrlcvW4OzRoYH32iROlatWs9VerZo07HNb78G9r19oUEdFCQUFBRb5t2i/+xZfaL23atFFWlrR5s+kk/otjftHJa/sgP20OeI/MTGnjxgBFRuZSMcyDLp7fWrRI68PCVDcwUNGSOL3lu85JipZUNzBQ68PCtHCR953fAgAAAAAAAJA/5cuX17p1m+VwjNTIkYFq0CBIq1YVrOMEeIf9+6VeveyKiJDCwiL06ac7FOHqacQLcP3A/3D9AAAAAAAAAIC3sDmdXOIAAMAdLly4oMmTJ+vVV6cqMDBTjz6aqQcfdKpRI6liRemmm0wnRE7OnJFOnpR27pRWr7ZpyZIAZWQE6Nln/6rRo0erZMmSpiNe19KlS/XCs8/q+8OH1SogQI9kZOheSbdJ+r2obOmNfpP0s6Q9kjZKWhQcrO/S0hTVoYOmTZ+uWrVqmQ1owJw5czRq1FM6dixNISGm08CdNmywCg1s3Srdd9+178+eLQ0ebP08dqxVjODCBalhQyk2Vho06NLD+Jf/zzUhQYqPl5KSrj+fa97Nm6WYGGs8NlZ65BHpllvc+1mvllOevNwX5Jo/t89TkO1e7tQpafly67tLSrKKQHTqJD3+uFS2bP7WBd+SmipVqRKsKVNmasCAAUaz0H7xPb7efmnfvo0qVdqsOXMyTUfxWxzzr3+8zO8xNbf587qe/LQ58rrt/GZA/n34odSlS6COHTtptHjcxfNbU6cqMDNTj2Zm6kGnU40kVZTE6S3vdEZWL8w7Ja222bQkIEAZAQF69q++cX4LAAAAAAAAQP7s379fI0eO0Pvvr1Dt2sF67LE0tWol3XGHVK6cVKKE6YS4WlaWdPq09P330vbt0vLlgdq4MVO33VZNU6a8qi5dupiOeF1cP/BNXD8AAAAAAAAA4KWGUewIAAA3S05O1vz587Vs2UJ99NEnSkvLMB0JeRAcHKgHHmiuzp27qXfv3goNDTUdKc+ysrK0cuVKJb73nlZ98IF+TE42HQl5VL92bT3cpYueeOIJhYeHm45jzPnz51W9eiVNmZKi/v1NpwHcwx2FAGw2s4UEKGbgX+bOlV54oawOHTqhUqVKmY5D+8WH+WL7ZcWKFerW7REdPpypChVMp4G/KerjJe0D/9WhQ7DCwnro3/9+y3QUSZed31q4UB998onSMji/5QuCAwP1QPPm6tzN985vAQAAAAAAAMi/vXv3at68eVq5cqm++uo703GQRxUqhKpdu47q3r2H2rdvL7vdd7oE4vqBb+L6AQAAAAAAAAAvQ7EjAAA8KS0tTXv37tXJkyd19uxZ03GQgzJlyqhixYoKDw9XcHCw6ThucejQIR04cECnT59WVlaW6Ti4SkhIiMqVK6d69epx08BlYmJiNHHiCH3zTapKlzadBii8whYC2LZN+vJLadAg92XKL4oZ+I9z56S6dUM0dux0ORwO03FyRPvFu/lD+6Vt2/tVo8Z2zZ6dbjoK/ExRHi9pH/ivNWukLl2CtW/fAVWuXNl0nGtwfsv7+eP5LQAAAAAAAAD5k5ycrK+//lo///yzUlNTTcfBVex2u37/+9+rZs2aql69uuk4bsH1A+/H9QMAAAAAAAAAXopiRwAAAADMy8zM1D331NeDD+7TlCkUuYDvcxUCcMnv/7ynTZNGjnRfnvwobHZ4nxdesGvNmjr67LOvFBAQYDoOYMRXX32lu+9uqC1bMtW0qek08CdFedykfeCfLlyQGjcuoV69XtS4cX8zHQcAAAAAAAAAAAAAAAAAAAAAAE+i2BEAAAAA77Blyxa1bBmhhQud6trVdBqgcHy5IIAvZ8e1liyRunWzadOmzbr//vtNxwGMeuaZP2vRolht3ZqmKlVMp4G/KC7HzeLyOYua0yn16ROorVvD9PXX+1WiRAnTkQAAAAAAAAAAAAAAAAAAAAAA8KRhdtMJAAAAAECS7r//fk2aNEl9+gRq+3bTaYDCcTqvfPkSX86OK23fbhVQmDRpEoWOAEkvvzxVlSvX02OPBev8edNp4C+Ky3GzuHzOovbSS9LSpQFatuxDCh0BAAAAAAAAAAAAAAAAAAAAAIoFih0BAAAA8BqjRr2orl27qVOnIH38sek0AOC7Pv5YsXpSagAAIABJREFU6tQpSF27dtOoUS+ajgN4hRIlSigpabV++KG8Hn44UL/8YjoRgOLK6ZQmTJAmTbJrwYJE3XnnnaYjAQAAAAAAAAAAAAAAAAAAAABQJCh2BAAAAMCrzJkzTxERHdW2rV3vvms6DQD4nnffldq2tSsioqPmzJlnOg7gVSpUqKCVK9fp6NGKuu++IH33nelEAIqb1FSpb1+7Jk4MVFzcvxUVFWU6EgAAAAAAAAAAAAAAAAAAAAAARYZiRwAAAAC8SnBwsBITF+v558eoXz+bBgyw6+RJ06kAwPudPCkNGGBXv342Pf/8GCUmLlZwcLDpWIDXCQ8P1/btOxQW1lhNmgTq9deljAzTqQAUB1u2SPfdF6SVK0trzZp16tevn+lIAAAAAAAAAAAAAAAAAAAAAAAUKYodAQAAAPA6NptN48eP18KFi7R+fZjq1g1UdLR07pzpZADgfc6dk6Kjpbp1A7V+fZgWLlyk8ePHy2azmY4GeK3y5ctr3brNcjhGauTIQDVoEKRVqySn03QyAP5o/36pVy+7IiKksLAIffrpDkVERJiOBQAAAAAAAAAAAAAAAAAAAABAkbM5nTzCAwAAAMB7XbhwQZMnT9arr05VYGCmHn00Uw8+6FSjRlLFitJNN5lOCABF68wZ6eRJaedOafVqm5YsCVBGRoCeffavGj16tEqWLGk6IuBT9u/fr5EjR+j991eodu1gPfZYmlq1ku64QypXTipRwnRCAL4kK0s6fVr6/ntp+3Zp+fJAbdyYqdtuq6YpU15Vly5dTEcEAAAAAAAAAAAAAAAAAAAAAMCUYRQ7AgAAAOATkpOTNX/+fC1btlAfffSJ0tIyTEcCAKOCgwP1wAPN1blzN/Xu3VuhoaGmIwE+be/evZo3b55Wrlyqr776znQcAH6gQoVQtWvXUd2791D79u1lt9tNRwIAAAAAAAAAAAAAAAAAAAAAwCSKHQEAAADwPWlpadq7d69Onjyps2fPmo6DIrRnzx6NHz9eQ4YMUatWrUzHcYuMjAwNGTJEDz74oLp37246DnxAmTJlVLFiRYWHhys4ONh0HMAvJScn6+uvv9bPP/+s1NRU03HgRq+//rqOHz+ul19+2XQUFKGTJ0/qtdde0/79+1WlShVFRkYqIiJCpUqVcvu27Ha7fv/736tmzZqqXr2629cPAAAAAAAAAAAAAAAAAAAAAIAPo9gRAAAAAMA3nDp1So0aNdK9996rxYsXy2azmY7kNuPGjVNMTIyOHDmikiVLmo4DAIBfSk5OVqVKlTRt2jQNHTrUdBwYsGPHDs2cOVMJCQlyOp3q0aOHHA6H7rnnHtPRAAAAAAAAAAAAAAAAAAAAAAAoDobZTScAAAAAAOBGnE6n+vbtq+DgYP373//2q0JHkvTUU0/pzJkzevfdd01HAQDAb8XHx8tms6lXr16mo8CQxo0ba/bs2Tp27JimTJmibdu2qUmTJmratKnmzJmj8+fPm44IAAAAAAAAAAAAAAAAAAAAAIBfo9gRAAAAAMDrTZkyRRs3btR7772n0NBQ03HcrmLFiurRo4emT58up9NpOg4AAH5p9uzZ6tatm8qWLWs6CgwrW7asnn76aX311VfasmWLateuraefflqVKlXSX/7yF+3Zs8d0RAAAAAAAAAAAAAAAAAAAAAAA/BLFjgAAAAAAXu3jjz/WuHHjNHnyZDVt2tR0HI8ZMWKE9uzZozVr1piOAgCA3/nss8+0a9cuDRw40HQUeJkWLVpo/vz5Onr0qMaMGaMVK1aoXr16atmypRISEpSammo6IgAAAAAAAAAAAAAAAAAAAAAAfsPmdDqdpkMAAAAAAJCTn3/+WY0aNVLDhg21fPly2Ww205E8qlWrVgoJCdGqVatMRwEAwK8MHTpUmzZt0t69e01HgZfLysrS2rVrNWvWLL3//vsqV66cBgwYoMGDB6tGjRqm4wEAAAAAAAAAAAAAAAAAAAAA4MuG2U0nAAAAAAAgJ06nU0888YRsNpvmzZvn94WOJGnEiBFas2aN9uzZYzoKAAB+49dff1V8fLwGDhxoOgp8gN1u10MPPaQlS5bo8OHDGjp0qN555x3VqlVL7du31/vvv6/MzEzTMQEAAAAAAAAAAAAAAAAAAAAA8EkUOwIAAAAAeKVp06Zp1apVio+P180332w6TpHo1KmTbrvtNk2fPt10FAAA/EZiYqJ+++039e3b13QU+JjKlSvr73//uw4dOqRFixYpKytLXbp0UY0aNTRhwgSdOHHCdEQAAAAAAAAAAAAAAAAAAAAAAHyKzel0Ok2HAAAAAADgctu2bVNERITGjx+vF154wXScIvXaa6/phRde0JEjR1S+fHnTcQAA8HktWrRQpUqVlJiYaDoK/MD+/fsVGxuruXPnKiUlRVFRUXI4HGrTpo1sNpvpeAAAAAAAAAAAAAAAAAAAAAAAeLNhFDsCAAAAAHiV06dPq3HjxgoPD9eKFSuK3UPj586d06233qqRI0dq7NixpuMAAODT9uzZo3r16mn16tV68MEHTceBH0lNTdWiRYsUExOjjz/+WLVr19aQIUP0xBNPqFy5cqbjAQAAAAAAAAAAAAAAAAAAAADgjYbZTScAAAAAAMDF6XRqwIABSktL01tvvVXsCh1JUunSpTVw4EC9+eabSktLMx0HAACfFhcXp+rVq6tt27amo8DPhISEqHfv3tqyZYu+/PJLRUZGasKECapSpYr69u2r//znP6YjAgAAAAAAAAAAAAAAAAAAAADgdSh2BAAAAADwGq+99pqSkpK0YMECVahQwXQcY/785z/rxx9/VEJCgukoAAD4rLS0NL3zzjsaMGCA7HZOhcNz6tevrzfeeEPHjh3TjBkz9NVXX6l58+Zq2LChZs6cqbNnz5qOCAAAAAAAAAAAAAAAAAAAAACAV7A5nU6n6RAAAAAAAHz++ef64x//qL/97W8aM2aM6TjGde/eXd9995127NhhOgoAAD7pvffeU+/evXXo0CFVqVLFdBwUM59++qliYmKUkJCggIAA/elPf5LD4VCDBg1MRwMAAAAAAAAAAAAAAAAAAAAAwJRhFDsCAAAAABiXkpKixo0bq2bNmlq1apUCAgJMRzJu27ZtatasmTZu3KiWLVuajgMAgM+JjIxUSEiIPvjgA9NRUIydPn1ab7/9tmJiYvTNN9+oWbNmcjgcevzxx1WiRAnT8QAAAAAAAAAAAAAAAAAAAAAAKEoUOwIAAAAAmPf4449ry5Yt2rVrl8LCwkzH8RrNmjVTWFiYli1bZjoKAAA+5eDBg6pVq5YWL16szp07m44DyOl0atOmTZo1a5aWLFmiMmXKqH///ho8eLDq1KljOh4AAAAAAAAAAAAAAAAAAAAAAEVhmN10AgAAAABA8TZz5kwtWbJE8+fPp9DRVZ555hklJSVp//79pqMAAOBT5syZo1tuuUUdO3Y0HQWQJNlsNrVq1UoJCQk6evSoRo4cqcWLF6tu3bpq27atFi9erPT0dNMxAQAAAAAAAAAAAAAAAAAAAADwKIodAQAAAACM2blzp5599lmNHj1arVu3Nh3H63Tt2lVVqlTRjBkzTEcBAMBnZGRkaN68eXriiScUGBhoOg5wjbCwMI0ePVrff/+9kpKSVLJkSXXv3l3VqlXTuHHjdPToUdMRAQAAAAAAAAAAAAAAAAAAAADwCJvT6XSaDgEAAAAAKH7Onj2re+65R5UqVdK6desUEBBgOpJXio6O1ksvvaSjR48qNDTUdBwAALzeBx98oKioKO3bt0+1atUyHQfIk8OHD2v27NmaM2eOfvzxRz388MMaOnSoHnroIdnt9FsBAAAAAAAAAAAAAAAAAAAAAPALw7hDHgAAAABghMPhUHJysuLj4yl0dB0DBw6UJMXFxRlOAgCAb5g9e7ZatmxJoSP4lGrVqmnixIk6cuSIFixYoF9//VUdOnRQrVq19PLLL+vUqVOmIwIAAAAAAAAAAAAAAAAAAAAAUGgUOwIAAAAAFLnZs2drwYIFevvtt1WxYkXTcbxaaGio+vfvr9dee00ZGRmm4wAA4NVOnDihlStXXiwWCPiaoKAgdevWTevXr9fevXvVuXNnRUdH69Zbb1XPnj21adMm0xEBAAAAAAAAAAAAAAAAAAAAACgwih0BAAAAAIrUl19+qREjRmjUqFF66KGHTMfxCcOHD9exY8e0ZMkS01EAAPBqb731lm666SZ17drVdBSg0G6//Xa9+uqrOnbsmGJjY3Xw4EG1atVKd9xxh2bMmKHk5GTTEQEAAAAAAAAAAAAAAAAAAAAAyBeb0+l0mg4BAAAAACgefv31VzVp0kTlypXTpk2bFBAQYDqSz+jcubN++OEHbd261XQUAAC8ktPpVK1atdSxY0f961//Mh0H8Ihdu3YpJiZG8+fPV1ZWlnr06CGHw6EmTZqYjgYAAAAAAAAAAAAAAAAAAAAAwI0Ms5tOAAAAAAAoPp566imdOnVK8fHxFDrKpxEjRmjbtm3atm2b6SgAAHilDRs26MCBAxo4cKDpKIDHNGzYUDExMTp+/Liio6P12WefqWnTprrnnnsUFxenX3/91XREAAAAAAAAAAAAAAAAAAAAAAByZXM6nU7TIQAAAAAA/u+tt95S//79lZSUpA4dOpiO45MaN26s2rVr67333jMdBQAAr9OrVy8dOHCAwoAodj755BPNmjVLiYmJKlGihPr06SOHw6F69eqZjgYAAAAAAAAAAAAAAAAAAAAAwOWG2U0nAAAAAAD4v7179+rpp5/Wc889R6GjQhgxYoSWLFmiI0eOmI4CAIBX+eWXX7RkyRINHDjQdBSgyDVv3lxvv/22jh8/rrFjx2r16tWqX7++HnjgAS1YsECpqammIwIAAAAAAAAAAAAAAAAAAAAAIEmyOZ1Op+kQAAAAAAD/df78ed17770qXbq0Nm/erODgYNORfFZaWpqqV6+u3r17a+rUqabjAADgNWbMmKExY8bo5MmTKl26tOk4gFFOp1Pr1q1TTEyMkpKSFBoaqv79+2vIkCGqWbOm6XgAAAAAAAAAAAAAAAAAAAAAgOJrmN10AgAAAACAf/vLX/6i48ePKyEhgUJHhRQcHKynnnpKcXFxOnfunOk4AAB4jbi4OPXo0YNCR4Akm82myMhILV68WIcOHdKwYcMUHx+v2rVrq127dlq2bJkyMzNNxwQAAAAAAAAAAAAAAAAAAAAAFEMUOwIAAAAAeEx8fLzmzJmjuXPnqlq1aqbj+AWHw6HU1FTNnTvXdBQAALzC9u3b9eWXX2rgwIGmowBep1KlSvrb3/6mQ4cOacmSJbLZbHr00UdVvXp1vfTSSzpx4oTpiAAAAAAAAAAAAAAAAAAAAACAYsTmdDqdpkMAAAAAAPzPt99+qyZNmqh///7617/+ZTqOXxk8eLA2btyob7/9VnY7dYwBAMXboEGDtH37dn3xxRemowA+4cCBA4qNjdXcuXP1yy+/KCoqSkOGDFFkZKRsNpvpeAAAAAAAAAAAAAAAAAAAAAAA/zWMYkcAAAAAALf77bff1KxZMwUGBuqTTz5RcHCw6Uh+Zc+ePapfv76WLl2qRx55xHQcAACMOXfunCpWrKhJkyZp+PDhpuMAPiU1NVVLlixRTEyMPvroI9WqVUtDhgzRE088ofLly5uOBwAAAAAAAAAAAAAAAAAAAADwPxQ7AgAAAAC431NPPaX4+Hjt3LlTNWrUMB3HL7Vr106pqanauHGj6SgAABgTFxenP//5zzp+/Lhuvvlm03EAn7Vnzx7FxMTo7bff1m+//aZu3brJ4XCoefPmpqMBAAAAAAAAAAAAAAAAAAAAAPzHMLvpBAAAAAAA/5KYmKiZM2dq9uzZFDryoGeeeUabNm3Szp07TUcBAMCYuLg4de3alUJHQCHdcccdmjFjho4fP6433nhD33zzjVq0aKG77rpLb775ps6cOWM6IgAAAAAAAAAAAAAAAAAAAADAD9icTqfTdAgAAAAAgH/4/vvvdffdd6t379564403TMfxa06nU/Xr19c999yjt956y3QcAAA86qefflJiYqI6d+6sSpUqSZK+/PJL3XXXXdqwYYNatWplOCHgf/773/9q1qxZWrBggex2u3r16iWHw6FGjRqZjgYAAAAAAAAAAAAAAAAAAAAA8E3DKHYEAAAAAHCLtLQ0/fGPf1RWVpa2bt2qkJAQ05H83uzZszVs2DAdOnRIFStWNB0HAACPmTVrlhwOhwICAtS+fXs5HA6tXr1aH374ofbt2yebzWY6IuC3UlJS9NZbb2nWrFnas2eP7r33XjkcDnXv3l0lS5Y0HQ8AAAAAAAAAAAAAAAAAAAAA4DuG2U0nAAAAAAD4h+eee0779u1TQkIChY6KyJ/+9CfddNNNevPNN01HAQDAo86ePaugoCBlZmZq1apV6tixo2bNmqWqVavq0KFDpuMBfq1s2bIaPny4vv76a23atEk1atSQw+FQ5cqV9cwzz+jbb781HREAAAAAAAAAAAAAAAAAAAAA4CModgQAAAAAKLSlS5fq9ddf16xZs1SnTh3TcYqNkiVLyuFwKCYmRhcuXDAdBwAAj0lLS5Pdbp3OzsjIuDhty5Ytuu2229SqVSstXLhQaWlpJmMCfi8iIkILFizQkSNH9Pzzz2v58uUKDw9X69atlZiYqPT0dNMRAQAAAAAAAAAAAAAAAAAAAABejGJHAAAAAIBCOXTokAYMGKBBgwapZ8+epuMUO0899ZTOnDmjd99913QUAAA85uzZszlOT09Pl9Pp1JYtW/T444/rlVdeKeJkQPF0yy23aNSoUdq/f79WrlypMmXKqFevXqpatarGjBmjw4cPm44IAAAAAAAAAAAAAAAAAAAAAPBCFDsCAAAAABRYWlqaevTooVtvvVX//Oc/TccplipWrKgePXpo+vTpcjqdpuMAAOARv/322w3n+d3vfqcBAwYUQRoALna7Xe3atdPy5ct18OBBDRo0SHPnzlXNmjXVqVMnffDBB8rKysrTuvbu3atly5Z5ODEAAAAAAAAAAAAAAAAAAAAAwCSKHQEAAAAACmz06NH66quvlJiYqFKlSpmOU2yNGDFCe/bs0Zo1a0xHAQDAI1JTU5WZmZnjezabTYGBgVq/fr2qVKlSxMkAuNx6660aP368Dh8+rMTERF24cEFRUVGqWbOmJk+erP/973/XXT4yMlJdunTR8OHDc/17BwAAAAAAAAAAAAAAAAAAAAD4NoodAQAAAAAKJCkpSa+++qpmzpypunXrmo5TrDVq1EgtW7bUP//5T9NRAADwiDNnzsjpdOb4ns1mU2Jiou69994iTgUgJ0FBQXr00Ue1bt06ffPNN3rsscc0bdo0Va1aVd27d9fGjRuv+Xs+cuSITp48KUl688039eijj+rChQsm4gMAAAAAAAAAAAAAAAAAAAAAPIhiRwAAAACAfDty5Ij69++vfv36qU+fPqbjQNKIESO0Zs0a7dmzx3QUAADcLjU1VZmZmddMt9lsmjp1qqKiogykAnAjderUUXR0tI4fP664uDgdPXpUrVu3Vnh4uKZPn67Tp09LkmbPnq2AgABJUmZmplasWKFWrVrpl19+MRkfAAAAAAAAAAAAAAAAAAAAAOBmNmdu3WEDAAAAAJCDjIwMtWzZUr/88os+++wzlSpVynQkSMrKytLtt9+uVq1aKTY21nQcAADcql27dlq9evUV0wICAjRo0CDNnDnTUCoABbF7927FxMRo/vz5ysjIULdu3ZSUlHSx8JFLUFCQbr31Vq1bt041atQwlBYAAAAAAAAAAAAAAAAAAAAA4EbD7KYTAAAAAAB8y9ixY7Vz504tXLiQQkdexG63a/jw4Xr33Xf1008/mY4DAIBbnTt37orxwMBAtWvXTq+//rqhRAAKqkGDBpo5c6aOHz+uV199VR999JGSk5OvmS89PV1Hjx5VkyZNtGPHDgNJAQAAAAAAAAAAAAAAAAAAAADuRrEjAAAAAMA1/ve//ykhIUFZWVlXTF+1apX+8Y9/aMaMGapXr56hdMhN//79FRISopiYGEnSgQMHNGLECNlsNr388suG0wEAUHAXLly4+HNQUJBq1aql+Ph4BQQEGEwFoDDKlCkjh8OhatWqyW7P+XJVenq6UlJS1KJFC61ataqIEwIAAAAAAAAAAAAAAAAAAAAA3I1iRwAAAACAawwfPlw9e/ZUZGSkfvjhB0nSiRMn1LdvX/Xq1UtPPvmk4YTISenSpTVw4EBNnz5djzzyiGrXrq0333xTkrR3717D6QAAKLhz585JkgIDA3XzzTdr7dq1uummmwynAlBY+/bt00cffaTMzMxc58nIyFBqaqo6dOiguXPnFmE6AAAAAAAAAAAAAAAAAAAAAIC7UewIAAAAAHCN//znP5KkLVu2qF69elq/fr169uypm2++WTExMYbTISfp6emaP3++VqxYoZ9//lkrV65UVlaW0tPTJUnJycmGEwIAUHC//fabJKvY0dq1a1WlShXDiQC4w6xZsxQYGHjD+bKyspSVlaUnn3xSL730UhEkAwAAAAAAAAAAAAAAAAAAAAB4gs3pdDpNhwAAAAAAeI9du3apUaNGF8cDAgLkdDoVHh6ud95554r3YF5mZqYmTZqk119/XT/99JNsNpuysrKuma9x48b6/PPPDSQEAKDwbDabJGn58uWKiooynAaAu7j+tkNCQpSVlaWMjAzl5bJVixYttH79egUHB3s6IgAAAAAAAAAAAAAAAAAAAADAfYZR7AgAAAAAcIW///3vmjx5stLT06+Ybrfb1bx5cyUmJuoPf/iDoXS42n//+181bdr0hvNVrVpVhw8fLoJEADzps88+04cffqgtWzbq66+/1C+/nNFvv6WZjgUAPq9MmZKqWPEWNWhwj9q2fVCdOnVSxYoVTcfKtwsXLmjdunVatWqV/vvJJzpw8KBOnz2rLC4FASjm7Dabfl+mjGrWqKEmzZurXbt2ioyMVIkSJUxHAwAAAAAAAAAAAAAAAAAAKE4odgQAAAAAuFK9evW0Z8+eHN8LCgpSmTJltGDBAj344INFnAy5mTx5ssaMGXPdeUqXLq2zZ88WUSIA7uR0OrVgwQK98soEffnlN6pVK1itWqXpjjukcuUkns8GgMI7c0Y6eVLauTNAGzbYdPZsljp2fFh///sENWzY0HS8G0pOTtaUKVMU+8YbOvPrr2oWEKB709N1m6RQSQGmA7rJeUmpktIk3SLJZjYOAB+SKSlZ0veStgcFaWtmpm763e80+Omn9cILLyg0NNRwQgAAAAAAAAAAAAAAAAAAgGKBYkcAAAAAgEsOHjyomjVrXncem80mp9Opjz76SPfff38RJcONPP/884qOjtb1/pufnp6uwMDAIkwFoLA+//xzDRvm0Keffq6+faXhw51q1Mh0KgDwb+np0vvvS1OnBurzz7M0ePAQvfTSeJUvX950tGtkZWVp3rx5GvXcc3KePavnMjI0QFIF08EAwMudkjRXUnRgoGxlyuiV6Gg98cQTstvtpqMBAAAAAAAAAAAAAAAAAAD4s2HcrQkAAAAAuGj58uXXLYZjs9kkSffdd58aNmxYVLGQB1OmTNGTTz6pgICAXOf5+eefizARgMKaOnWqmjZtouDgXfrsM6fmzqXQEQAUhaAg6dFHpa1bMxQbm6WlS+N055119emnn5qOdoWUlBS1j4zUkEGD1CM5Wd9lZOgFUegIAPLiFkkvSPouI0M9kpM1ZNAgtY+MVEpKiuloAAAAAAAAAAAAAAAAAAAAfo1iRwAAAACAixYtWqTMzMwc3wsKClLp0qU1b948bd26VWXKlCnidLgem82mmJgYdenSJdeCVT/99FMRpwJQEOnp6Ro06EmNHj1KM2Y4tWlTBkWOAMAAm03q31/69tt0NWuWrJYt79fChQtNx5IkHTx4UM2bNtU3W7bov1lZmuF0KtR0KADwQaGSZjid+m9Wlr7ZskXNmzbVwYMHTccCAAAAAAAAAAAAAAAAAADwWxQ7AgAAAABIkn788Udt3bpVTqfzmvdsNpsiIiK0d+9e9e3b10A65EVAQIDmz5+v1q1bKygo6Jr3T506ZSAVgPxwOp3q2fNxLVz4tlasyNLTT1vFNgAA5pQpIy1alKlhw9LUvXt3zZ8/32ieY8eO6YH77tPvDh7U9vR0NTSaBgD8Q0NJ29PT9buDB/XAfffp2LFjpiMBAAAAAAAAAAAAAAAAAAD4JYodAQAAAAAkSR988ME104KCglSqVCnFxsZqzZo1qly5soFkyI/g4GAtXbpUd9999zUFj37++WdDqQDk1ejRL2rduhXavDlDDz5oOg0AwMVul/7xD2nSJKcGDuyv7du3G8lx/vx5dYiMVM3Tp7UpPV1/MJICAPzTHyRtSk9XzdOn1SEyUufPnzcdCQAAAAAAAAAAAAAAAAAAwO9Q7AgAAAAAIElavHixbDbbxXG73a5mzZppz549Gjhw4BXvwbuVKlVKq1atUt26dS8WPAoKCqLYEeDlFi5cqKlT/6H4+HQ1aJC3ZXbvlmbPlqKiJJtNGjdO2rbNPXlsNuuV07TrbSOn5VyOHJESEqShQy/NN3SoNS0l5frry+k1bpy0b1/+l7v8dbWUlGszjhsnbdiQ+2eWLv0uXMtERVnjueW7XsbCfCfX+2yX58zrPnO9dV2Pa/1RUdefr6C/X3du60bft0tBfsfulpJyZYYbfUcJCZe+n6FDrc+Q23ovn9f12U6dKvh6C7qPuuzenbd9Lykp//toQTNJ0osvSv36ZapTp3b63//+l78Nu0G/Xr10/sABLUpPV8k8zH9EUoKkoZJs2a+h2dNusMtLkqKyl7nBn5eUvb6rtzVOUk7/fNry+MrJbkmzL5snKnv8Rn+K+cmX14y5ycv3FiVpWvb2c/lT06ns96flsK7nKV/XAAAgAElEQVTcMtwoW37nzes+cL3vaZxy//0UdF/I7+/Tk5J0/e/RlfXy7/L/2bv/4DjOw07zz8iSrK2cDSQ+g5v1FngrKVRUcgr02ZYpZ89egflFqYCqrYpchLJcp8oEA5YsFzfErmUFSGoP2LU3HsYqJw55ADdrh2UCZ6pu15jScZ0SIcl7kmjZkolztI4QyRFQSV0R2XMAaZVTSNlzf7zdnJ5Gz0zPYIYgwedT1fVOd79v9/v2vOgeyulvav0NNnMNmr1eyb+bWt9Js99FM2PLY6FG/5sZw0b79feARy9e5G9/8AM+fv/9+TsvSZIkSZIkSZIkSZIkSZKkXArlcrm82Z2QJEmSJG2uN954g5/6qZ/iwoUL3HDDDbztbW/j937v9xgZGTHk6Cr213/913zoQx/iL//yL/nxj3/M7/zO7zA+Pr7Z3ZKU4bXXXuO22/4nPv3pv+HQoXxtjhyB0dHsfQMDMDFB7tCkLPHtP/lfD+NtAwNw4gR0deVrByEcZWio9vlq9TnPY+ill2DHjubbpfu5sgL794fwlFp9zBr39DQcOFD7HFNTMDy8fnujPg4MwPHj0NPTXLtY+jtoZc7U+j7rWViAnTsr6+fO1Z6LrX6/nThXresNrX/H7TY4mD0/s8Zdq+7MDOzdW1lfW4N9+7LrZl2TvMfNc73n5rL3razAtm3hc725l/z+887R5WXYvr32/jzHuXABfuEXbuTmm3+VL3/5q/lO3AaPPfYYe//pP+XbFy/ysznqzwJ1brsMABNArUfFApD48+JcnborwH5C6Eutc50A4ttn3n9hpL+OaaDOnyJTQNafYrP9y9vHrOmS97olj1+r3+nxJs9XyNhWb3uWRnWbmQN5rtdLQPp23spcaOX77JTkNcq6jvX6OgAcB+Jb7DJQ5/ZUdfxm6kII+8nqQ/o7bfR9DADxrbuZseWxAkS3/sxrmXcM7erXnwEfvOEGZv/jf+Tee+/N0UKSJEmSJEmSJEmSJEmSJEk5fPK6ze6BJEmSJGnzPfbYY1y4cAGAD3zgA/zpn/4pBw8eNOjoKvfud7+bb37zm7zrXe/iRz/6Ea+++upmd0lSDZOT/yv/8B/+f3zqU/nqx6E1IyMh5KRcDsvqKpw5E4JIdu4MoR6dUCrB177WXP2hoRBucuZM6Gfc5/PnQ1BMqQTj4yF4JUtcP7nMzIR9J07UPndWu+SSdOJE6MfUVOhXso9jY2Hf6dPVbeIQnIGB8F0kx3buXPiODhwI9fL2MXlN9u9vz9gu55x57rlQxt9PvF5Pq99vO87V6Hq34ztuZGEhfEf1zM5W5md8/jNnwr5jx7LrFovV/Z2ZCX+Lye/59OnKceO6q6uVOZ+8/s0ct9a8PHcu7C8Wa4/1d36n8TU7e7Y66KpZxWLjv5tabrwRpqYuMDPzv3P27NnWO9GEixcvcviBB/itt97KFXRUIgQdDQBngFVCeEgZOE8I1ykB40CN2y7xn9NMaj3Lieh4U9Hxk+cai/Ylb5/l1NJoO1SCfwYI4SbJMZ0DRqL9WX+KzfYvKd2nWv2LNXPdiPpdK7SnFO3fLM2OBbKvU9y+zu287nVOX+uNfJ+NLAANbseXnKU6DCrL16P+zLD+mpSi/WlF8s+3PHVnqVyveH/0+CD1+Kh5/c8lzreRsdVT79bfzBja1a+fBX7rrbc4/MADXLx4MWcrSZIkSZIkSZIkSZIkSZIkNVIol5v5/8ktSZIkSVem73znO5w+fZr/8l+e4MUXv8cPf/gab755YbO7pZTrrivwkz/5Dm6++R/xwQ/+PL/yK7/CL/7iL3LTTTdtdtdacmnePfEEL37ve/zwtdd484Lz7mpy04038lPvfCd3/NzP8b/cfTd79uzhAx/4wGZ3S9eYl19+mfe+93aefPItdu1qXH9xEW67LQSvzM1l1zl7Fu66K4R5HD7cWr/ivLvkfz2MtxWLITjnpZdgx4767VZWYNu20N/jx6GnJ/t8caDM3FyoW68fjfqZp10zx4IQwtTdXb1/eRm2b288toMHQxjN0hL09ubv4/g4TE7Cs89SNTeaHdtG5kyz54qvU3yuwcEQjrO6Cl1d6+u3+v124lxZ13uj33EjZ8/CV75SCSuqd51rjS9rXLXqxtdsagqGh6vrps+dNeebOW6W+H5Qr96RI/DUU+E86XEl64yOVkKWatXLMj8Pu3eHoKj+/nxtajl8+G0888zP8cwzL3Q8JPT3fu/3OPpbv8Wfvvkmb29QdwXYRggFOg7UmLaXwoPmorpJa0B3tH0OGCSEhKwCGX9exKPP+hriY9Xa36g9wDKwncZjOkgIPlkCkn+KrfSvUZ+yNHPd4uPPEIKp0n2Oxxzvz9u/Zvqd57q0Yw60q7952uSZb1nOAl+hEpzTqO0RYJTa30+sXl/T++aB3YQQn0a3p2bq1vru8l77+J4yBSRv3c2MrZEjwFNUgr/S7ZoZQzv79XfAe2+6iYP/5t/wm7/5mzlbSZIkSZIkSZIkSZIkSZIkqY5PXr/ZPZAkSZKkVpXLZWZmZvjc5yb43vf+jFtvvZG7777APffAu94FV2l+zqZ4/XW4eBF+6qc6e54f/ajM6uprvPLKAt/61n9lauoY73znT3DgwAN8+tOfpjt+o/4KdmneTUzwvT/7M2698UbuvnCBe4B3AVfqtHs9Kt+xqb248rx54QL/73/7b/zXJ57gj59+mt/+7d/m5372Z3lofJyhoaGOBxdIAF/4whF27bouV9ARhBAQgIcfrl1n164Q5HHrrRvvX5b9+0M/vvAFOHq0ft35+VAeOlQ7KAbgYx+Dd7wjhPJslpGREDqzsrK+r11d68NUnnkmlA8/XH9sH/94OO4zzzQXhLNvXwjfefppcs+PLJdzzjz/fCjjIJvh4RBa8/zzGw+W6fS5sq53J77jtTX45jdDwFepFObd3Bx86EP122UFVcWBQDMz2dvToU/x+gsv1D9uVttmj5vl938/BEfVCjqanw8hRufOVc6VZXS0EowWhx1thsOHf8QXv/h/881vfpOPfvSjHTvPW2+9xZHPfpaHcwQdQQhBAThE7VAggI8Rfhtm3XajP69LwSbDhKCR58kOVhkhhMSsZJyzi+ZCZ7JEf4o8nHH8pI9H/XiG6uCgTvcv1ux1A/ifo3KB6j4vROXtbepbs1oZy+XSru9zDfgmIfirFB13DmhwOwZC0FEcFFbvNjRAJcCn1v5Oy7rNx32aydiX9vuEfqZv3e0a2zzhep6rc7xmxtDOa/524NCbb/JvP/tZPvWpT3H99f5P65IkSZIkSZIkSZIkSZIkSRvl/0WmJEmSpKvS888/zyc/OcJzzz3PP//n8JWvwPved2Gzu6WmXGRlBf7Df3idYrHIv//3/xuf+1yRX//1X+e6667b7M5lev755/nkyAjPPf88/xz4CvC+C867LePCBb4LfPGll9j3z/4Zv/+FL/AHx47x/ve/f7N7pi3s4sWLfPWrJ3jkkfz3kjgA5PYG6QftDpZJ6uoK4UW7d8M994TAkVrioJ33vrfxMffuba4fs7OhHBtrrl0tcdjR/v0hjKWvr35wTTy2m2+uf9x4/1NPNTfGHTsq7Q4fzt8u7XLOmVOnQhkH98TlqVPNH7/R99vOc0H29W7nd7y8HMKQhobC38z998Mf/EFzAVixI0dC4A+EoKP0OQcGwve+tlYdTLS2FspjxxoHlS0uVo7fjuPOz4cwqTNnap9v9+5wvr6++n1LB48147vfDeW73hUCpw4cCOtTUyF0LSvkqZZ/8A/gl37pOr785T/qaNjRn/zJn/DXP/wh/yxn/Wja0uC2SxdQ65YU/XldCn35UGJ7vbCj/YRAlD6qg3s2Kh5Tgz/FS/ufonpsne5frNnrBhDdeniO6hCW56KywZ9Dx7Qyllqi2zltelxv+PtcJgRiDRGu+f3AHzR5jLy3oTgkapbqOTmb2B+Lbk+8ixDAFN2emCKEk3W1WDfpCCFYCEJIUKOfJfPAJJB1625mbLUsArujvuSd643G0I5+Jf0a8C9++EP+5E/+hHvuuafJ1pIkSZIkSZIkSZIkSZIkSUorlMsbeS1AkiRJki6/z3/+8zz00Kf5x//4bTzyyFu8732b3SNt1Ooq/PZvFzh6tEB//z/ha1/7P+hq5k3zy+Dzn/88D3360/zjt72NR956C6fd1vZd4ND11/N//ehHfO7f/Tv+5b/8l5vdJW1RTz75JHfffTfnz0NPT742hUIoO/1f9bLOk942Ph7CS5aWKoEt6Tob7W/cvp7k+Ztpl9WnxUX4whdCaEusWISf/3nYtSv7HHnGlud6NtuunmbP08z5a1lehu3bQzjRxERle9Y8SR+/nqx2GzlXM9d7o99x1v6scKJmzc+H0J6nngrhQ+ljzs6GUKXk9rW1MJcnJ+v3MzY+DgsLcOJEJQBoI8cdHAzl3Nz6fWtrsG9fCDmKv8+8177Z+Z0MikobGKgebx5/+Ifwr//1T3L+/A/zN2rSAw88wIvT0zx58WKu+vGfVauPiWVgOyGYJvHnxTgh9GSJ7FCYReALhBCaWBH4eWBXRv2kRn1uZky16jbbv0a3p/Txm71uyX7GdVYJITVrQHfiWFljqjXOdlyrVuZAjtt5y+2yxtKO+ZYn7CePRtd8HniEEMATGwAOUR0clQzxSRsATlAJMWqmbrov3yUEgpVofA2iWzcZt+5Lx8sztixrwD5CyFE8z/LM3zxj2Ei/svyTG27gjuFhvvSlL7XQWpIkSZIkSZIkSZIkSZIkSQmfvG6zeyBJkiRJeV28eJHh4U/w8MMP8cUvlnnySYOOtorubvjiF8t8+9s/5s/+7L/w8z9/J3/xF3+x2d0Conn3iU/w8EMP8cVymScNOromvA948q23+GK5zMMPPcTwJz7BxZwBA1Izvv3tb9Pbe2PuoKMrzfBwKKenW2tfKGQveY2NZYfabMSOHXD0KJw/D88+C1NTIVDmrrtC+Itqe+aZUN57b/X2eD3en1e977fd57oclpZCSNDQUAj+mZ0NoU2t6O+Hw4dDcNDUVDjm/Hxl/549IbhnaKjyd9Xdnf/4cWjUxER18E+rxz17NoQyxfeMtGIx7H/wwfx9bFUcdPTssyEgKV5mZkIfTp9u7ngf+ACsrPwNS0tL7e9s5DvPPMMH2vQ7pFBjSYr/fFJ/XpfWa/157QCOAueBZ4EpQhjJXYSQnM3W6f61et0A7ozKV1PlnetqXh4bGUuWMWqHZLVqI9/nEiEgZ4gQ5jNLCHjqlO9SHbpDtP5KalscXvQsIewnXmai+qdbrJvUDxwmhBdNEa7BfI26Z6Nj1bh1A/nHlqUY1W321p9nDBvpV5b3X7zId67EHxeSJEmSJEmSJEmSJEmSJElXIcOOJEmSJF0VyuUyQ0Mf49SpP+axx37MAw80F4agq8POnfCtb13kJ37iL/jIR3bxl3/5l5van3K5zNDHPsapP/5jHvvxj3mA9S+Da+sqAA8Aj/34x5z64z9m6GMfo1wub3a3tMW88sor/MzPNDevRkZCubbWgQ41qbc3hK1MTlYHrSS1q7/JUJJiMQSu/OqvNg46SrZLL/X09MCuXSGcZW4OzpwJ40wGO+UdW7w/rp9X3G5gIHt/3rFdrjkzNBTKu+6qDq+6667q/Vma/X43cq5asq53O7/j3l7YuxdWV8O8OnkStm+HgwdDyM7KSvN9BvjYx0L5yCOVbV1dcPx4CEKCMKaZmRBe1EgcdHTuHPT1Ve9r9bhf+UooP/KR9ftmZ8P5nn2WyxL8Fs+zXbuqt+/dG8qTJ5s73i23hPLll1/eeOdqePmVV7i1ifrxNGz1Tz7+87mL6kCku1L7a+kBdhECUuaAM8Ak0GIuHpB/TPH+erfbZvtXrrGkbeS6xX9qz6XK2+q06aSNjCV5jYrAAPCrNA46qnWdG/1KamW+9QJ7gdWo3UlgO3CQEIjT4u040ywhmGiG9aFEB6L9sXhf6vZEdHviZIt1a4keHzxSY3906ybj1g00N7astpOEsKaN3PqzxrCRftVyC/DKD37QekclSZIkSZIkSZIkSZIkSZJ0iWFHkiRJkq4KDz/8GR5//DGeeuotfumXNrs36qS///fhyScvcvPNf8O99/4if/u3f7tpfXn4M5/h8cce46m33sJpd+36JeCpt97i8cce4+HPfGazu6Mt5vXXX6er662m2nz0o6H8/vdr11lZCcEv4+Mb6FxOAwMh4OWRR7IDYeL+Pv/8+n3NhA8l7dsXwmF27oTFxdb6nRaH5dTS3x/KAwcq2+qNLSneH9fP69VXQ1kr7CivyzFnFhbaV6/R99vOcyVlXe9OfMddXeEcc3Mh4AdgcBC2bWuqu1XHg3DNknp6QqhSuRzOtXcvLC+HfcXi+uOsrITvf2EBXnppfdDRRo577BiMjVX6mlQruCrW6G+z3dLXsZHu7lCurq62vzORtTfe4J1N1I+nYda0bRQik/fPJlkvDsKpJbp9cqBOnUbqjSkp3p/8U7wc/WvluiXFQUClVLmj5R61bqNjSdpHGMtOoE2P67Z+n12EMKY5QugOwCDQ4u04UxwMtTe1vZlQolgzt6c8deNbclbdFeAYMJaol7aRsdUK1Io1+p5jWWNo5zWPdQOr//2/t9BSkiRJkiRJkiRJkiRJkiRJaYYdSZIkSbrinTp1is9//nc5efJizZeuOyl+eftatLYG09PhBfxCIZSzs9lhFu1s//f+Hjz66EX+9m9/wMc/fv/GB9KCU6dO8fnf/V1OXrzIJky7KtfwFGQNmCa8dFyIytlo++VoH+sDTl68yOd/93c5depUk62l+m66qYmUH+DDHw7lV75Su87Xvx7Ke+9tsVNN+hf/IgSEHD++fl/c30ceCaEn7dDTA2fOhM+jo+05ZhzSMj+fvT/r2ZVnbCsrYX+yfl6PPhrKO+9srl3a5ZgzcV+XltaHWJXLYXuyXj2Nvt92nivruMnr3enveNcuOHoUzp3LDgpKin9Ppedi3K+RkcZ1X345lO95T/X2hQXYvz98Pn4cdtRIWGn2uAA/+EEoNzqP26XWGOL15HXM421vC+Xf/d3fbbxzNfzoxz9uqn48DR8hBJY0I/6zWWJ9MFI52p6sBxBP3Rq3z6Z/d2XJM6aVaH+yPlye/rVy3dKmCIEtC1HZ4JbQMe0YS6wHiG7ntOlx3bHvcxdwFDjH5b32yZCe+N8s6THE6yNtrruSUTcW3brZyK27yey4uloZQy2t9qvZe7EkSZIkSZIkSZIkSZIkSZKyGXYkSZIk6Yr22muv8alP/QbFYpl77rn85z9yBLZvv/znvVI89BAcOBACLCCUQ0Owb1/n27/73VAqXeA//+f/k8cee6y1AbTotdde41O/8RsUy2U2YdpVOQJcw1OQh4ADVF5ILQFDQM4puOH2SfcAxXKZT/3Gb/Daa6+1cASpPXp7QyjKsWNw8GAIKYmtrISQuQMHQp1duy5Pn3bsgKmp7GCa3l6YmQnPgP37Q5hQMjRmbS2MYXy8uXP294dQklKp8pzZiIGBUO7eHfqYDEJZXKwE0czMVLanx5b8LqASIFMqhevT25uvL/H3ODkZxrjRsMdOz5mVlUpfa42xtzfsn5zMF3pV6/vtxLnqXe9OfcdpfX1w+HD9OvdH+Y9f+1pl29oanDgRPt93X/26i4sQ5/UlQ5mWl2HnztCHiYkQNtVMH2odN/a974Xyttuyj5kVWFUur9/fLvEYTp+u3h6vJ6/j1aoXmCH87tlPCIVJ/imsEQJ10rfdFWCSEBpSayr3RvsnE8eMbp/sjs6VDCNZpBIck7h9Ni09ptSfIgvR9hIhNCjZ/073r9XrlvZzUbkzKt/XYn82ol1jSeqP6pdoT/hNp7/PPqDB7bgpyXCmZF9nU/sB4pjf1O3p0vp9G6ybuHWzBpzIqBuLbt3UuHUDzY0tLStIq5yxP9bMGDbSL0mSJEmSJEmSJEmSJEmSJHVeoVxu52sCkiRJktRe/+pfjfLEE1/iW996k+s2Ia61UAjltfgvp4WF8OL72BgMD4eX95eX4bOfDWEJL70Uwi061T72uc8V+PKXe/ne9/6cG264oX0DrONfjY7yxJe+xLfefHPTU4KjKcg1OAVZILzsPQYME16sXgY+CxwDXgLqTaGNts/yY+BDN93E3Q88wO8WfU1WG/drv/ZrwEm++tXm246Ph3CWLFNT4d67EVnPwHrPxbW1EGYXB9Ok65RKMDhY/5wjI/CZz1QHxtQ75/JyJZRwdRW6uta3ayR53NnZEMpXy9hYCINJa9Su1vfRqI8DA3D8+PrwmVbGBq3NmUbnKpcr3+25c/WDmeLfBnNzlXCpZr/fdpyrllrXG1r/jpPyfG+NfnMODmaHe6XnZvrvMWlmBvburazHYVd5+tXMcWMHD4bffufP1w9SSsv7O7xRvfT+emOo9Teep69f/epXuT9OUmqzQqHAV6mEfeRVAhrcdhkBPkP4nRTXP0cIfKkl/o01RyV4ZpYQKFnLGFDv0ub9zdvoPFOE333NtsvqX94+tXrd0sdfAbYl6p8H4j+ZrL7U6l+jW029Y2xkDtS7XstUAlxXgcTjumF/Y8njtmu+5T1fI/XGvkIliCttADhO5XteI4SyZtVNj6mZuhC+17x1AQ4S/s2UnIdpzYwN8v1N1auTdwzN9iuPk8CvAf7P6pIkSZIkSZIkSZIkSZIkSRv2ScOOJEmSJF2xXn75Zd773tt58sm32LVrc/pwLYcdxS++p0OJ4vCAWi+0t6t97O/+Dt773ps4ePDf8Ju/+ZutDyinl19+mffefjtPvvUWmzTtqlzLYUfTwAHWhxLFL1fPAPWm0Ebb13IW+CfXX8+ffv/73HrrrS0cQarYSNgRwNmz8NhjIcBmYCAsv/zL1WFBrWo27Cjuz1131a6zsgLz8/Dii5XQnbjfd96ZHV7T6Jxx+E2xCIcPr2/XSPq4y8vwjW+E48ZhKGNjcPfd0N9f+ziLi/DUU5V28bg++tHa4X61+jgyEtrt2VMd4NSoXVrWNWt2zuQJO4pDrObmGvcpXbfZ77cd50prdL1jrXzHSe0IO4IQvHTyZOjDyAjcd1/23FxZga9/vRJkNDYGv/qr6//Omu1X3uOmj9/s7+lOhR1BCDw6fTrfdczb1ysx7AhC6Mc88CIQZ50NRMudVAfaxMFIOf68MusuA98gBIzEISNjwN1Ao0vbzG/eReCpxHni8XyU+kGWzfYvb59avW5Zx4/DXAZSx7tcYUcbmQONrlccpFQEEo/rlsKOoD3zrZnz5TlerTZrwGlCYE78/d4P7KE6+Cmr7ghwH9ljaqYuhJCovHXzzv9mxrbRsCPIP4Zm+pWHYUeSJEmSJEmSJEmSJEmSJEltY9iRJEmSpCvXAw8c5MUX/4gnn7zQVLv5eTh1Co4dCy+gHzq0/sXl+KXn8+fhxAkYHQ1177+/EsCT9eJ3uVzZvrQEn/xkeLF7YqJSJ/kCevqY6fOXy6H+0FBYn5mpftF+cBDe8x44erS6/doadHeHF7PT+9LnqKfevwjHx0MQwupq9Yv/KyuwbVt4sT057na3T/rSl+Df/tv/kaWl/4frr78+X6MWPXDwIC/+0R/x5IXm5l3SPHAKOEZ4qfIQ61/AjL+e88AJYJTKC5h7U3WSyontS8AnCS+pJy9l8gXQ9DHT5y9H9aMpyAzVL4AOAu8B0tNsDegmvGBaYwpu+CXiccJL+atUv5C6AmwjvMxcbwpttH09H73xRn7uE5/gD/7wD1s8ghRsNOxIkrT5ruSwI0nSxhl2JEmSJEmSJEmSJEmSJEmS1DaGHUmSJEm6Ml28eJF3v/sneeSRN/j1X8/fLg7YSUsH68RBQAMDIZQoaWYmhBM1CjsaGwvniuu3cv65uRBolDQwELZDCG7avRvOnQuhSrGzZ+Guu0K9gYH150ueo556/yJMBjI1s69d7ZNWV6Gn5zr+038qcc899+Rr1IKLFy/y7p/8SR554w1+vcVjxAE7aelgnfjrGSCEEiXNEMKJGoUdjUXniuu3cv45QqBR0kC0HUJw027gHCFUKXYWuCuqV2MKbjjsqFCnTr197Wpfz5eBQz/xE/z13/wNN9xwQ4tHkQw7kqStwLAjSdraDDuSJEmSJEmSJEmSJEmSJElqm09et9k9kCRJkqQsTz/9NGtrb9BMrs38fAgaGhsL4TjlcijjUKKFhfVt+voqdc+cCdtOngxl8h22cnl9MM8dd4RtcdBR8vxLS2Hf0lLl/PPz688/Pb2+bqlUqdvfH8KMHn00fX1Cedttta9H3Od6y9Wiuxs+/OG38dhjj3X0PE8//TRrb7xBq3FK84SgoTFglRCks0ollChjCtKXqBtNQaIpWBXEU2Z9MM8d0bY46Ch5/qVo31Li/BlTkOmMuqVE3X5CmFFqChJNQepMwUt9rrdcre4B1t54g2eeeWazuyLlUijkXyRJkiRJkiRJkiRJkiRJkiRJkiSpEww7kiRJknRF+va3v01v74309ORv88QToRwdha6u8LmrK6wDPP74+jYPPlip298fylIp3/ni+rFTp0I5PAy9veFzb29YT+5PKhYb1z10KIQlLS9Xto2OhhCkHTvy9XUreP/7L/Kd73Q2WObb3/42vTfeSBPTrko0BRkFomlFV7QOkDEFeTBRN55SOacgqSlIPG2GgWha0RutJ/cnFXPUPUQIS0pMQUYJIUjX0BSs0gP03ngjzz333GZ3RZIkSZIkSZIkSZIkSZIkSZIkSZKkq4JhR5IkSZKuSK+88go/8zPlptpMToayuxsKhcrS3R22x6FHSc2EKTVqe+xYKOPwoli8Hu9PSocVZdXt7w/BRnEA0sJCKAcG6vcveQ1qLVeTW26BV175QUfP8corr/Az5ebmXVI0BekGCoklmoJkTMGWg5Wy2sbTJjUFL61nTMF1YUVZdfsJwUZxAFI0BWkwBauuQaIREnEAACAASURBVK3lanZrucwPftDZOSm1S7mcf5EkSZIkSZIkSZIkSZIkSZIkSZKkTjDsSJIkSdIV6fXXX6er663N7sYVY3g4hDWtrMD3vx+23XlnZ885NhbKtbXq7fF6vL9T7dO6u2F19b8316hJr7/+Ol1vOe+yDBPCmlaAaArS4SlIPEVSU+jSeqMptNH2jXS/9RavvfbaBo8iSZIkSZIkSZIkSZIkSZIkSZIkSdK1wbAjSZIkSVesm24qN1V/ZCSUq6tQLmcvnRSff3m5evviYvX+pFp100FAH/lIKOfn4eTJ8Lmvr35/al2DvNfjjjtCef589fZXXw1lb29n22f50Y9+3HyjJt20gYkSf8WrQLnG0knx+VPTisXU/qRaddNBQNEUZB6IpiANpmDNa5D3ekRTiNQU4tWobDSFNtq+kY3MFUnaqPRviGvJ2hpMT8PgIBQKoZydXR+wWM/sbKX9wYOwsNC4TakU6tfrV/K4rfRLkjbqGn48sAZMA4NAISpnWR9+Wq/9bBPtk3UPAjkeJZIkSZIkSZIkSZIkSZIkSdI1z7AjSZIkSVvGffeFsliElZXK9vn58ML5kSOtHzvPS+rx+aenKwEEy8tw4kT4fM8969vUqnv33dX1urpgZgaGhsKL9ukwpE64/fZQnjhR3cdHHw2f77yzs+2vRtEUoAgkpiDzhBdgNzAFc72gG59/mspLzstANK3ImII166amIF3ADDAElFgfhtQJ0RTiBNV9jKYQjabQRttL0pXqyBHYvn2ze7F5HnoIDhwIv4kglENDsG9fvvaDg5XfVADHjsHOnSGYqJaFhdCulpWVcP7kcZP9Sv42laROOQJcw48HHgIOEP69QlQOAXkeDytRvfjfO+n26dv4YKruMWAnIQBJkiRJkiRJkiRJkiRJkiRJUm2GHUmSJEnaMvr7QwjQ5CRs2xYCjgoF2L0bBgbyvwCfNDAQyu5uOHgw//m3bw/n3r49rI+NVY6VllW3v399vT17Kp/vvbf5sTSrry/0OWs8IyNhf1J8vVttvxX0E0KAJoFthICjArAbGCDfS7Zp8bTpBhpMwarzb4/OvT1aH0scKy2rbsYUJDEFuQxTkD5Cn7PGMxLtT4qvd6vtJelqMTq62T3YPAsLIZxobAyWlqBcDuXISAgXWlys3352NtQrFmF1NbQvlyuhknFAY9LZsyEMqZ6vfz0cd2amcsz4uKVS2C9JnXYNPx5YIAQOjQFLQDkqRwiBRA0eD3w9qjcTtY2XmWh78jY+G20rAqupukNUglYlSZIkSZIkSZIkSZIkSZIkrWfYkSRJkqQtZWIivFQ+MlLZNjUFx49DT09rx4uP9Vd/lf/8cbDRwEBYn5ioXb9YrNQ9c6Z23a6uyuebb87X/406fjxcv+R4pqbgc5+7PO2vRhOEl1wTU5Ap4DjQwhRkInGsHFPw0vnjYKOBaL3GtGKC8JJuXPdMnbqJKchlmoIcJ1y/5HimgLxTaKPtJUlXlueeC+W+fdDbGz739lZ+r73wQv32J0+Gcv/+6t9WcajkN75RXf/IEbjrrvB7rp4DB0K5d2/19ng93i9J6ozo8cA+IHo80Evl31INHg/Et+nUbfzSevI2Hj1K2E/1v5HicNjUo0SSJEmSJEmSJEmSJEmSJElSgmFHkiRJkracvXvh6FEol8MyPLw+6Cjel5be3tdXOdbcXP22yfPPzVXapF96Tzt8uFK3v792vcXFUI6MtBbc1IqennD9kuMZHq4OB4hlXZdm2m8le4GjQDlahlkfdBTvS0tv70sca65B2+T55xJtGkxBDifq1pmCRFOQEVoLbmpFD+H6JcczTPVLxbGs69JMe0nqpPl5OHgQCgUYHAzraYVCWFZWQshOXHd2trpOun7y8/JyaDM+Xn3s2dmwPeuYWcebna2sz87C2lql3uBgGEva2lqon7UvfY56Sz3Ly6Hctq16+0//dChffLF++1IplOnfIvF6OixpdDTf77k42LHV/ZKuXfPAQaAADEbraYVoWQGOJOrOpuqk6yc/L0dtUo8HZqPtWcfMOt5sYn0WSDweGIzGkrYW1a/zeLh0zHpLPdHjgdTjgejxQIPHA41u08n90aNk3b8p4vVGwUqSJEmSJEmSJEmSJEmSJEnStcywI0mSJEm6Spw4EcqRkc3th65d0RTEKShJzRkfh9274dixsF4qhfV0IFFs//4QshPXHRrKDifKMj0d2txxR/X5h4YqQT/xMWudP94fGxqCffsq64cOhbEsLFS3+/73Q3nPPfn62orJyVCmw4riIMh4fy1x6FAyvCm5Hn9HsXI5X1DR8HAo099TvB7vl6SkcWA3EN96StF6jdsz+4HRRN0hssOJskxHbRKPB8ajY8ThPfExa50/3h8bAhKPBw4RxpJ6PBA9Hujg44H49p8OIOpJ7a8lvk2nr+dsaj9Ugo9Sj5JL66lHiSRJkiRJkiRJkiRJkiRJkqQEw44kSZIk6QpXKIRlchLGxqCvb7N7pGtNIVomgTHAKShJ+c3PV57hq6shPGd1NaxPTq4PDILwrI/rnjkTtp08GcpyuVKvXK5ehxByVC7D3r3rz7+0FPYtLVXOPz+//vzT0+vrlkqVuv39IQDo0Uer2z39dChvu6329Yj7XG/ppPvvD+Xp05Vta2tQLG7suAMD4bs6ebLy261QCOtnzuQLTJJ0bZmn8vt6FShH5Vi0PePxQF+ibvR4IHo8kLx9llPrEEKOysDejPMvRfuWEufPeDwwnVG3lKjbTwgCSj0eiB4P1Hk8XOpzvaWTBgjX9CSVf/8UovUzVAKOAKJHCYlHCWvABh8lkiRJkiRJkiRJkiRJkiRJ0jXBsCNJkiRJusLFL8cXizAxsbl90bUpfrG3CDgFJak5TzwRytFR6OoKn7u6wjrA44+vb/Pgg5W6/f2hLJXynS+uHzt1KpTDw9DbGz739ob15P6kYrFx3UOHQljS8nJl2+ho+N2yY0e+vm6GPXtCH4eGKoFE3d3tOfZ3v7v+eyqV4JVX2nN8SVtL9HhgFIhu+XRF6wAZjwceTNSNb/c5Hw+kHg/Et/RhILrl0xutJ/cnFXPUPUQIS0o8Hhgl/JviCn48APBd1l/PEpC+je8hjGeISihSmx4lkiRJkiRJkiRJkiRJkiRJ0pZn2JEkSZIkbYJyOSx5zM2FuocPd7ZPuraUoyWPuaiuU1CSmjc5Gcru7kq4TjJgJw49Surpaf186bbHjoUyDi+Kxevx/qR0WFFW3f7+EBoUByAtLIQyDmmsJXkNai2d1NUFx4/D1FSlvzMzGw+UnJ0N3+XMTOV3Xrkc1g8cCPslKSl6PNBNJTAnGZqT8XhgA4+HdW3jW3rq8XBpPePxsC6sKKtuPyEIKA5Aih4PNHg8VF2DWksnzRKu+QyVfyuVo/UD0f5YF3AciB4lDET1DIaVJEmSJEmSJEmSJEmSJEmSGjPsSJIkSZIkSZLUtOHhEPCzsgLf/37YduednT3n2Fgo19aqt8fr8f56enpC38vlECq5dy8sL4d9xWJr/RoaCuXevdXb4/WTJ1s7riRdjYYJwUErQPR4oMOPB+Lbf+rxcGm90eMhuo2Tuo1fWk/fxnsI4ywTwmH3AtGjhBYfJZIkSZIkSZIkSZIkSZIkSdI1wbAjSZIkSbrCFAphuRqtrcHsLAwOhjEMDsL0dAhB0JWpEC1XuxL1x7EGTAODUb1BYJb1L0NLUruNjIRydTWE62Qtl+P8cZhPbHGxen9SrbrpIKGPfCSU8/OVMJ++vvr9qXUN8l6PO+4I5fnz1dtffTWUvb3128e/UdJhSS+/HMr3vKd++1aVSp05rqSrV3z7XSUE5mQtl+P8qVs+i6n9SbXqpoOEoscD81RCgho8Hmpeg7zXI3o8kHo88GpUNng8NJS8jcf/pkj/WyJ6lNChR4kkSZIkSZIkSZIkSZIkSZK0JRh2JEmSJElqi7U12LcPhoYqL/SXSnDgAOzfb+CROmeB8MJxPQ8BB6i8pFwChoB9HeyXJAHcd18oi8XqZ+H8fAjdOXKk9WOnA3vqnX96uhJitLwMJ06Ez/fcs75Nrbp3311dr6sLZmYqz/50GFIn3H57KE+cqO7jo4+Gz3feWb/9/feH8mtfq2xbXIRTp8LnD3+4tX4Vi6Gcn6/+XmZnq/dLUiy6PVMEkv9UmicE6Wzg8ZAr0DM+/zSVEKNlILrlk/F4qFk39XigC5gh/N4usT4MqROixwMnqO5j9HigweOB+DY9T/X1m03tB4geJSQeJSwC0aOEFh8lkiRJkiRJkiRJkiRJkiRJ0jXh+s3ugCRJkiRpazh9OgQdTE3Bxz4WAhDW1sLL/ZOTIZTg8OHN7qW2mrPAXQ3qLADHCC9ZDwO9hBefPxttXwR2dLCPkq5t/f0hBGhyMixJAwMhKLBZAwPhmdvdDSMjcPRoa+cfGwvHyrJ9+/q6/f3r6+3ZU/l87735+r8RfX2hz1njGRkJ+5MKhVCWy6Hcsye0P3AgLEkzM9Db21q/9u2Dp56C3bvX72v1e5a0tfUTfp9ORkvSAK2Fcg4QwoW6gRGgzuOh7vnHomNlST0eGIuOlZZ4PHAZHg/0EfqcNZ6RaH9S9HggejywD3gKyLiNr/s+9kTbDkRL0gzh3xuSJEmSJEmSJEmSJEmSJEmSsl232R2QJEmSJG0NJ0+Gcng4BB1BKEdHw+e4lNrlCCHoaKZBveeich+VF497CS89A7zQ/q5JUpWJiRCkMzJS2TY1BcePQ09Pa8eLj/VXf5X//HGw0cBAWJ+YqF2/WKzUPXOmdt34mQ9w8835+r9Rx4+H65ccz9QUfO5zjdt2dVXax8bG4Nw52Lu39T719IRgx6zrfOJEa9+zpK1vgvBbNvF4YAo4DrRy25hIHCvH4+HS+eNgo4FovcYtnwmgmKh7pk7dxOOBy/R44Djh+iXHMwXkeDzQA5wg+3qcoPr76EqcKzYGnAM28CiRJEmSJEmSJEmSJEmSJEmSrgmGHUmSJEnasubn4eBBKBTCMj4OCwvr6y0swJEjlXqDgzA7W10n3gdQKlXqlUqVOrOzlXr12qfrra01P57BwbC+kXGnxfXrLfXMzUG5vH57MgRhK5sHDgKFaBkHsi77AiGkJ643CKSmy6V9AKVEvcR0YzZRr177dL2c061qPIPReqN69cadVsixNDIKzNH4heLlqNyW2v7TUflijnNJ0kbt3QtHj4ZnZbkcwgHTATjxvrT09r6+yrHm5uq3TZ4/flbPzTUO9jl8uFK3v792vcXFUI6MXL5An56ecP2S40mGLSZlXZe4fbxvYiJc00YaXeOuruzrfK38FpLUmr3AUaAcLcOsDzqK96Wlt/cljjXXoG3y/HOJNo1+Wx9O1K3zeCB6PDBCa8FNreghXL/keIapDl6KZV2XLrKvR1b7+FzxcSYI11+SJEmSJEmSJEmSJEmSJElSfYYdSZIkSdqSSiXYvRuOHatsm5yEnTurQ4JKpbBtdLR629DQ+sCieN/gYPXnhYUQKDQ0VKlXr3263r59jcczPl49nnh84+OtjftyikMQZmY25/yXQwnYDSQuO5PATqpDgkrRttHUtiHWBxbF+wZTnxcIgUKJaVS3fbpejunGONXjiceXmm65x90pZWAgR73JqEy/pNyT2i9Jat6JE6EcGdncfkiSrizR4wEfD5IkSZIkSZIkSZIkSZIkSZKSDDuSJEmStCXFgURLS1Auh+XZZ8O2U6fW13v22Uq9paWwLRlKFHvuOVhdDfXOnAnbdu4MZXp7Vvvp6UqflpZgbCwEFNULIpqfD4FFY2OVc6yuhvXJyRC21Oy4s8T16y2tOHECBgZgz57W2l8N4kCiJUIATxmILjunMuo9m6gXTTcypgvPAatRvWhaEU23dduz2k8n+rQEjBECiuoFEc0Twn/GEudYjdYnCWFL6fE0GneWco5FknTlKhTCEv9G6evb7B5Jkq4EhWiJ/03h40GSJEmSJEmSJEmSJEmSJElSkmFHkiRJkrakgYFQnjoVwoLW1mDXrhDYc/RopV4c4nPzzSE0qFQKgUS1PPggdHWFz/39le2jo9nb04pF6O0Nn3t7YXi40s9annhi/Tm6usI6wOOPNz/uy2V8PIQgTExU+r4VRZedU4SwoDVgFyGwJ3nZ4xCfmwmhQSVCIFEtDwLxZUtOq9Ea29OKQDTd6AWGE/2s5YmMc3RF6wCJ6ZZ73JKkrSf+zVEshue8JElQ+TdCEfDxIEmSJEmSJEmSJEmSJEmSJCnNsCNJkiRJW1L80v3oKOzeDfv2hfCfLOPjsG0b7NwJg4MhnKeWnp7s7XmDfHbsqF6Pg4+OHavdJu5PdzcUCpWluztsj0OPoLlxpyWPXWtpRhx0dO4c9PU11/ZqE7/EOwrsBvYRwn+yjAPbgJ3AIFBnulFjupE3Nyo13S4FH9WZbpf60w0UEks03UhMt6bGnVbIsUiSLq84BDKPublQ9/DhzvZJkrT54tDWPOaiuj4eJEmSJEmSJEmSJEmSJEmSJGUx7EiSJEnSltTXF17AP3cOikUolUL4z+AgLCxU6k1Ph0CekRE4cybUP39+8/q9UXnH3UkrKyHoaGEBXnpp6wcdAfQRXug9BxSBEiH8ZxBIXvZpQpjQCHAmqn8VT7fc495sY1G5ltq+ltovSZIkSZIkSZIkSZIkSZIkSZIkSZI6x7AjSZIkSVtaXx8cPgxLSyHMqFSCnTsr+w8cCOXRo9DfH+q//e2d68/ycvX64mIox+qkrYyMhHJ1NQQZZS1pjcadpdax650nbWEB9u8Pn48fhx07GrfZSvqAw8ASIcyoBCQvezTdOAr0R/U7ON1ITTei6VY33CeabqwSgoyylrRG485S69j1ztOqO6IyHSz1alT2tvFckiQoFMJytZqdDUGRhQIcPHj5AiMl6WpUiJar0RowSwhrLUTlNLBSo/4iME5lzPXqSpIkSZIkSZIkSZIkSZIkScpm2JEkSZKkLengwfCC+tmzYb23F269tXb9OHRobQ2Kxc71a3q6Eni0vAwnToTPd99du81994WyWISVxJuU8/NhjEeOVLY1O+52Wl4OgUp9fTAxAT09l+e8V4KDhJddo8tOL1DvssehQ2tAB6cb01QCj5aBaLpRZ7oRTTeKVL+4O08YY2K6NT3uzXJ7VJ6g+no8Gn2+87L3SJJ0pRochKGhEBQJcOxY+H0zO7u5/ZIktdcasA8YIoS1EpUHgP2sDzFaAG4DJhPb4rprHe2pJEmSJEmSJEmSJEmSJEmStLUYdiRJkiRpS/r4x0N5110h/KdQgO3bw7apqUq9mZlQ3nZbqNPdDZOJtxfjEKR22r690p/JSRgbg/7+2vX7+0OdyUnYtq0ynt27YWAA9u2r1M077k74xjdCOTlZOXd62aqiy85dhPCfAhBddpKXPZpu3BbV6ab6ZdkOTDe2J/ozCYwBdaYb/VGdSWAblfHsBgYILwTH8o57s/UR+j7J+usxEu2XJGl2NoQcFYuwugrlclhmZkIAUhxYKUm6+p0mhBtNAatAOSrHou0nEnXXgJ2Ef1MsJeoWo7qnL1uvJUmSJEmSJEmSJEmSJEmSpKufYUeSJEmStqRdu+DcuRASFBsbg7k5GB6ubNu7tzoEaGwMXnoptAV46qn29mtiIrxADyGo6MyZsC1Pu5kZGBmpbJuaguPHoaensi3vuDvhwIHOHv9Ktgs4R3gxNjYGzAHJy76X6hCgMeClqC1Am6cbE4QXcCG8mHsm2pan3QwhCCg2BRwHEtMt97ivBMcJYxiI1gei9c9tWo8kSVeakydDuX8/dHVVtu/ZE8o42FGSdPWLbvkMA/EtvwsYjT6PJup+PyrvB3oTdfenjiVJkiRJkiRJkiRJkiRJkiSpMcOOJEmSJG1ZfX0hJKhcDsvERAgYShserq6zY0doWy5XAoLi/WnNbgc4fDjsm5uD/v78bffuhaNHK/uHh6uDjpodd7vF56u3bGV9hJCgcrRMUAnWSRpO1dkRtS1TCQiK96c1ux3gcLRvDsiYbjXb7gWOJvYPUx10FMs77k6rdw0g9H2YcB3i65F8sVmSrkTz83DwIBQKYRkfh4WF9fUWFuDIkUq9wUGYna2uE+8DKJUq9UqlSp3Z2Uq9eu3T9dbWmh/P4GBY38i40+L69ZZ64mvRlXo4xOsvvNC4D5LUqnngIFCIlnEg69a3ABxJ1BsEUrfsS/sASol6iVs+s4l69dqn6+W85VeNZzBab1Sv3rjTCjmWeuJ/F6Rl/fvg6aj8cEbd+N8WkiRJkiRJkiRJkiRJkiRJkvIx7EiSJEmSJEmSrjClEuzeDceOVbZNTsLOndUhQaVS2DY6Wr1taGh9YFG8b3Cw+vPCQggUGhqq1KvXPl1v377G4xkfrx5PPL7x8dbG3QlxOGQ6vCleT/ZJktqpBOwGkreZSWAn1SFBpWjbaGrbEOsDi+J9g6nPC4RAocStvG77dL0ct3zGqR5PPL7ULT/3uC+nxaicSWx7Kip7CddpkBCmdARYuXxdkyRJkiRJkiRJkiRJkiRJkrYEw44kSZIkSZIk6QoTBxItLUG5HJZnnw3bTp1aX+/ZZyv1lpbCtmQoUey552B1NdQ7cyZs27kzlOntWe2npyt9WlqCsbEQUFQviGh+PgQWjY1VzrG6GtYnJ0PYUrPjzhLXr7fUc//9oTx9urJtbQ2KxfrtJGmj4kCiJaAcLdGtj1MZ9Z5N1Itu+WTcsnkOWI3qRbd2olv+uu1Z7acTfVoCxggBRfWCiOYJgUVjiXOsRuuThLCl9HgajTtLOcfSihPAALAnsa0UlXFIVLw+CuwHUhl5kiRJkiRJkiRJkiRJkiRJkuow7EiSJEmSJEmSrjADA6E8dSqEBa2twa5dIbDn6NFKvTjE5+abQ2hQqRQCiWp58EHo6gqf+/sr20dHs7enFYvQ2xs+9/bC8HCln7U88cT6c3R1hXWAxx9vftydsGdPOP/QEBQKYenu7uw5JQlCuA6EgJ95QnjOLkJgT/LWF4f43EwIDSoRAolqeRCIbrskb+2jNbanFYHolk8vMJzoZy1PZJyjK1oHSNzyc4/7chknBDJNUOl72nkq38MM4Ts4XaOuJEmSJEmSJEmSJEmSJEmSpPUMO5IkSZKkyyAOIpAuh/jlW0nS1WtiIpSjo7B7N+zbF8J/soyPw7ZtsHMnDA7C5GTt4/b0ZG/vqpXqkLJjR/V6HHx07FjtNnF/ursrIULJIKE49AiaG3da8ti1lnq6uuD4cZiaCusDAzAzU+mTJHVKfJsZBXYD+wjhP1nGgW3ATmCQEM5TS41bfs0gn7TULf9S8FGdW/6l/nQDhcQSZ8clbvlNjTutkGNpRhx0dA7oq1FnlOpruicqTzZ5LkmSJEmSJEmSJEmSJEmSJOlaZtiRJEmSJEmSJF1h+vpCUOK5c1AsQqkUwn8GB2FhoVJvejqECY2MwJkzof7585vX743KO+5O6emB4eHQh7k52LsXlpfDvmKx8+eXdG3qI4SVngOKQIkQ/jMIJG9904RAnhHgTFT/Kr7l5x53J60Qgo4WgJfIDjoai8p0SFS8XupM1yRJkiRJkiRJkiRJkiRJkqQtybAjSZIkSaqjUAjL1Sbud7r/a2swOxsCAwqFUE5Pw8pK6+daWwvHSB5zdjZsb9QfVStEy9WmkFpia4QXsgej7YPAbLS9HUrUv155zl+r75J0pejrg8OHYWkphBmVSrBzZ2X/gQOhPHoU+vtD/be/vXP9iYN/YouLoRwbW183NjISytXVECKUtaQ1GneWWseud56k+LfMWupB9fLLoXzPe+q3l6SN6gMOA0uEMKMSkLz1Rbd8jgL9Uf0O3vJJ3fKJbvnUueUT3fJZJQQZZS1pjcadpdax650nbQHYH30+DuyoUe+OqExfj/hxMYIkSZIkSZIkSZIkSZIkSZKkvAw7kiRJkqRrxNoa7NsHQ0MhMABCeeAA7N/feuDRQw+FYySPOTQUzqVr20OEF7KjqUEJGALaMTUWCOFFm3V+Seq0gwdD8M7Zs2G9txduvbV2/Th0aG0NisXO9Wt6uhJ4tLwMJ06Ez3ffXbvNffeFslis/r0xPx/GeORIZVuz426n++8P5de+Vtm2uAinToXPH/7w5emHpGvPQULwZnTroxeod+uLQ4fWgA7e8pmmEvCzDES3fOrc8olu+RSB5D8x5wljTNzymx53Oy0TApX6gAmgp07d+PY/TXVw6umovKftvZMkSZIkSZIkSZIkSZIkSZK2LsOOJEmSJGkLK5fDAnD6dAgimpqC1dWwfXUVxsbC9jisoBkLC3DsWDjG0lI45tISjIyEY8bBC8l+aOsqRwuEMKJjwBiwFG1fAkYIoUOLWQfI6SzhxeR68p4/2WdJupJ8/OOhvOuuEP5TKMD27WHb1FSl3sxMKG+7LdTp7obJycr+xY3ccGvYvr3Sn8nJ8Dugv792/f7+UGdyErZtq4xn924YGKgOSMw77k7Ysyf058CByrlvuy381pmZCcFLktQJ0a2PuwjhPwUguvWRvPVFt3xui+p0A4lb/oZ+Y9eyPdGfScLv6zq3fPqjOpPANirj2Q0MUB08mnfcnfCNqJxMnDu9xHoJ136ScM3j/UOEf18MdLivkiRJkiRJkiRJkiRJkiRJ0lZi2JEkSZIkXSNOngzl8DB0dYXPXV0wOho+x2UznnsulPv2VQIAentD2BHACy+03l9d3aKpwT7Cy8FEZTQ1aHVqHCG8DD3ToF6nzi9Jl8uuXXDuXAgJio2NwdxceJbH9u6tDgEaG4OXXgptAZ56qr39mpiAYjF8HhiAM2fCtjztZmYqvxEg9Pv4cejpqWzLO+5O6OoK/Ulfz3PnwnWWpE7ZBZwjhATFxoA5IHnr20t1CNAY8FLUFqDNt3wmgOiWzwBwJtqWp90Mld/eEPp9HEjc8nOPuxMONFl/L/AslTENEMZ4RB9AygAAIABJREFUtJ2dkiRJkiRJkiRJkiRJkiRJkq4B1292ByRJkiSpnQqF8BL90Yw3Dg8ehGPHYHU1vMy+sACPP14J+RkYgPvvr/8ye6EQynI53/b5eTh1Kpx3YAAOHYL+/nzjaCR9rkbm5rK3x8FHrVheDuW2bdXbf/qnQ/nii60f+2pQILzsmvWC60HgGLAKdAELwONAnCk1ANxPeGm23vEB0l91re3zwKnovAPAISDHdCPHdFt3rkaiqUFqahBNDVqdGqOEl58HgKFNOL8kXU59fWFpFCY0PJwdBJT8rVDrd0Oz2wEOHw5LLbXa7t0blqzfaUl5x90JPT21r6ckdVJftDS69Q2THQRUrvG5Vp082wEOR0sttdrujZZGYUB5x91uzf77BkI40y4MOJIkSZIkSZIkSZIkSZIkSZI24rrN7oAkSZIktVOxGIKFVlaqt6+shO3FYgj3KZVg585K0BGEbUNDMDvbnr6Mj8Pu3eG88fF37w7brySLi6GcmWm+7eRkKNOBST091fu3qiIhWCg13ViJthcJQUclYCeVoCOibUNAm6Yb48Du6Lzx8XdH2zdD/NWns7R6UvubVSYEHW3W+SVJkiRJkiRJkiRJkiRJkiRJkiRJUmsMO5IkSZK0pfzCL4Ryfr56e7w+EKWkDA6G8tlnoVwOy9JS2DY0tPF+zM+HoJ+xMVhdDcdfXQ3rk5OwsFC/fdyneku7nDgRrsuePe075rUimm6kptul9TiUJ5puPEsI6ykD0XSjDdONeUJ4zxiwGh1/NVqfBBpMt0t9qrdIkiRJkiRJkiRJkiRJkiRJkiRJkiRthGFHkiRJkraUvr4Q3HPyZPX2kydhZAR27AjrcWDQzTeH4KFSCaan29ePJ54I5egodHWFz11dYR3g8cfbd66NGB8P4UsTE5V+Kr8+QqBRarpxEhgBoul2KTDoZkLwUAlo43Qjmm6MAvHX2BWtA1wh002SJEmSJEmSJEmSJEmSJEmSJEmSJF3Drt/sDkiSJElSLW++WSBExDTn0CHYvRsWF0O40eJiCDM6c6a6Xhz00wnxcbu7s/ePjsLhw7XbFwqNz1Fu/tJUicd/7lwIiboavO1tnc/sfbNQaOriHgJ2A4uEcKNFQphRaroxDnRoul06bo3pxihQZ7qRY7q18Je49b1ZKHDTZndCki6Tjf7ukCRdPbzlS5IkSZIkSZIkSZIkSZIkSeqUzr8lKkmSJEkteMc73sHaWmv5rO9/fyifeiqUL7xQvR1gejoE/YyMhBCkc+fg/PkNdPgqsrISgo4WFuCllzYWdDQ2Fsq1tert8Xq8vx1WV6G7+39o3wEzvOMd72Dt+ubmXTytounGC6ntANOEQKIRQgjSOWCrT7f4q09NjUvrbZwam3b+1euv553vfGcbjiRJkiRJkiRJkiRJkiRJkiRJkiRJ0tZn2JEkSZKkK9Itt9zCn/95oaW2XV0wNQUHDoRgn6GhsN7VValz4EAojx6F/v4Q+PP2t7fW15WV9dtGRkK5ugrlcvZST602edvXsrAA+/eHz8ePw44drR0ndscdoUwHRb36aih7ezd2/KRXXoFbbrm5fQfMcMstt/DnhebmXRcwBRwAVoChaD0x3YimG0eBfqAPaHG6kTHdiKYbq0C5xlJPrTZ522eJpsa6UKdXo7KNU2PTzv9yocDNN3d2TkrSRhQKYbnaxP3O6v/iYghtjPdNT2f/FstrbS0cIz7e+Hg4R97+SNKVpBAtV5tCaomtAbPAYLR9MFpPB5q2qkT965Xn/LX6LkmSJEmSJEmSJEmSJEmSJCmbYUeSJEmSrkgf/OAHWV6+0PLL6x/9aCi3bQvlL/9ydr34Zfa1NSgWGx93YCCUZ89W2v3+76+vd999oSwWq1/An58PL8kfOdL4XO22vAw7d4Zgp4kJ6OnZ+DFvvz2UJ06E48fnefTR8PnOOzd+jtjzz9/ABz7w4fYdMMMHP/hBli9cyAwUqieabkTTjRrTjTg7YQ3IMd2IphtnE+0yphvRdKNIdRjSPOGF202YbkRTgxNANDVYBqKpQRunxqacfwVYvnCBO9s5ySVJdS0swG23weRkZduBAyHIca3F5It9+yohmPz/7N15eBRVvv/xT2eDIJDIIMhPnyCCYZNLVBgDjCKLksVkRI0CiuPKosh4JbgMyaASNI5wHVFGBZeLCsEVhaeJBAzkIjFsQgaREMk4ZOaCAnNNnMwEQkj//qg0WegsnXRyku7363n6qXTVqTqfqi5OH5b6IuvY/ftbfQEAzDkmaaqsYrLrKtetq3w/Va6LwLojV1bxIlP9AwAAAAAAAAAAAAAAAAAAAL6KYkcAAAAA2qRRo0YpJOQ8rV/ftP3Dw6UZM6yfZ8yQwsJqbk9Ls5b9+1vFh0JDaz447yyCVNuUKdZyxIiq/UJDz203dqyUlGQds2dPq63NJo0bZxVMmjq1aefVHBs2WMuUlKo8tV9Otd/XZehQ63xSUqTeva19eve23s+YYW33hJ9+krKzzyg2NtYzB6zDqFGjFHLeeXL3tguXVHm7aYakWrebKm839ZdVfChUUrXbTXXcbqq83TSi2n4ubjeNlZRUecyelW1tksbJKphk4HbT0Mq+UyT1rszTu/L9jMrtTs68pvpvivWSQs87TyNHtmwBLgDwZQ6H9ZKsYkYREda84/Bha31RkVVYct06KT3d/eOvXm3tu2xZVV9ffGFte+011zkAAC3HUfmSpM9kFRdKq7beUfl+XeX2psqRFNFAm8b2Xz0zAAAAAAAAAAAAAAAAAAAAgIZR7AgAAABAmxQYGKg77piq//7voCYfIyHBWv7mN+dumzTJerDdKSlJOnhQ2rvXep+V5fqYkyZZhZLi4qz3y5ZJc+a4brtggdXWWXTJ2f6NN6QePdw7F0+YNq1ljvvGG9Z5Oa9JXJz1PjXVc32sWiVdcEE33XDDDZ47qAuBgYG6Y+pU/XeQ+/dd5e0mF7ebJkmqdrspSdJBSZW3m+q43TRJ1sO0lZdWyyTVcbtpQWXbareblkl6Q5KB202q7HuZqvLHVb734K1hrP+3g4J0x113KTAw0ANHAwA05MABazllSlURy5AQ6f77rZ9XrXL/mM59brutat3YsdayerEjAEDrc/72dVKt9ZNqbXfXYlnFZNMaaNdS/QMAAAAAAAAAAAAAAAAAAAC+zuZw8H9SAwAAAGibDh06pMsvH6gtW8oVGWk6Tftis1nL5vyOz2Zr3v51HVNy77inTkmXX95RM2cu1KOPPurZQC4cOnRIlw8cqC3l5eK2a5zKj1XNuV1szdy/udw5hxxJ1wUE6JsDB9SvX78WTAVfcMcdd0hapZUrTSdBW2CzWUUSX3313G0zZ1oFeIqKrCI/ubnSpk1SYqK1PS7OKgQ0aVLN40lV37t1fQ/XtT4zU/rwQ6vfuDjpkUeqigE1dB4NqW8u4CrP4sXWuR4+XFXsqCWsWyfFx1sFKyfVqnDhifkVvJPNJq1cuVJTpkxpoePbtFJSyxwdJtlkFSt1MexrpqTXJBVJCpGUK2mTpMphX3Gy7onqQ1XtOW1dc9y61mdK+rCy3zhJj0hqxLCvRgz79c6zXeWJl7Sujv1slfnWNqJfV/uurdy/vt8DuNu/J35PhLZrlaQ7JPHX6gAAAAAAAAAAAAAAAAAAAM02y890AgAAAACoS79+/TR79m/18MMdVVFhOo1vycmRli0zncLy4os2+fv31MMPP9wq/fXr10+zf/tbPdyxo7jtWkeOpDZyuzWoQtLDHTtq9m9/S6EjAB63aJFVWOjYsZrrjx2z1i9aZBU6WrdOioioKnQkWesmT5ZWr/ZMluRkadw4q1/n8ceNs9abkJVlLcPCrHOMj7cKzCxefO71aorFi63j1VXoCABawiJZhYVqD2PHKtcvklXoaJ2kCFUVOlLlusmSPDTsK1nSuMp+nccfV7nehAcql7XPb3Wt7e5yyCpUZKp/AAAAAAAAAAAAAAAAAAAAwNdR7AgAAABAm5aU9Hv9/e/BWrLEdJL2yWazXu7atk16wINPbzY1R16etHBhgBYvXqrAwEDPBWpA0u9/r78HB4vbzj22ype7tsncw8LuZl4i6e/BwUr6/e9bKBEAXzZ+vLXMzKy53vk+rrI6Q3y8tfzqK8nhsF6HD1vrJk9ufo7MTCklRUpKkoqKrOMXFVnvU1Kk3Nz693dmqu/lrnXrrGVysnWOzveJidL990vFxe4fs7orrrCKScXFebZoFADUp3LYV61h/+x7Z1GeymFfX8kq1uOQVDnsywPDvjIlpUhKklRUefyiyvcpkhoY9s9mqu/lrjhJX0hapao5u63y/RdqXMGi5jDdPwAAAAAAAAAAAAAAAAAAAOCtKHYEAAAAoE3r2rWrlix5XYmJNq1fbzqN75gzx3QC6fhxKS4uSFFRMYqNjW3Vvrt27aolr7+uRJtN3HYtrw3cbo2yXlKizaYlr7+url27mo4DwAsNHWoV21m1qub6VaukGTOk8HDrvbNg0KWXWoWH1q2Tli/3XI7Nm61lYqIUEmL9HBJivZekTZs811dT/Phj1TVIS7POPz29ecccO9aa/6xdKy1bZhU8ql10CgA8baisojm1hn2tkjRDUuWwf7Zg0KWyCg+tk+TBYV+Vw74SJVUO+wqpfC9Jpob9PbLOtbp1kgp8pH8AAAAAAAAAAAAAAAAAAADAG1HsCAAAAECbl5CQoLlzH9OUKYHKzTWdpn1wFgBwvkxzN09pqXTrrYHq1OlSrVhR+9Hf1pGQkKC5jz2mKYGB4rarn6PWqz1pbPZcSVMCAzX3sceUkJDQKtngO06etJmOgDbkkUes4j35+db7/Hzrfe2hJzlZ6tlTioiQ4uOllBTPZXAeKzRUstmqXqGh1npn0aO6VN+nrldTJSZKPXpUvY+Otpa1C0Q1x223Wcs//tFzx4T3OnPGWnbo0KHF+vD3469yvNkjsgroVA77yq98X3vGmSypp6QISfGSPDjsnz1WqCRbtVflsK8Ghv0a+9T1ctfqyn7TVHO+niZpWuX2lmS6f7Q9jMUAAAAAAAAAAAAAAAAAAACewb/KBAAAANAuPPvscxo/PlajRwcoI8N0GrSkH36QrrsuUH/5y/my2zeqU6dOxrI8+9xzGh8bq9EBAeK2810ZkkYHBGh8bKyefe4503HgZbp06aLi4gDTMdCGXHWVtczKspZff11zvSQtX24VJJoxQ/riC2nvXunHH1s3Z2tLSrKWISE11zvfr1vnub5a4pjwXkVF1jLUWQ2sBYScd55+brGjwzTn8F457OvrWuslabmsgkQzJH0haa8kLx/2NblyOanWeuf7li6Ja7p/tC1FkkI7dzYdAwAAAAAAAAAAAAAAAAAAwCtQ7AgAAABAu2Cz2ZSW9oESEu5SbKyfli6VHA7TqeBpe/dKV18dqH/9q4/+539ydPHFFxvNY7PZlPbBB0q46y7F+vlpqSRuO9/hkLRUUqyfnxLuuktpH3wgm81mOha8TN++ffXdd9xXqBISIi1bJk2bJh07Jk2ebL2vXuRn2jRr+eqr0tix0tChUocOTevv2LFz182YYS2Liqz5lqtXferap7H7uzJ4sLUsLKy5vri4ZmZ3xMdLNlvVMZyc16Qpx4TvKSiwlpdddlmL9dGvb18darGjw7QQScskTZN0TFaRnWWV650qh329KmmspKGSmjjsy8WwL+dwVyRrDuzqVZ+69mns/k1huh6d6f7Rugok9b30UtMxAAAAAAAAAAAAAAAAAAAAvALFjgAAAAC0G4GBgVq+/E09+2yqZs+26brrArRnj+lU8ISiImn2bJuGD/fTgAHXaNu2HerTp4/pWJIq77s339SzqamabbPpuoAAcdt5vz2SrgsI0GybTc+mpmr5m28qMDDQdCx4oeHDh6uwsMxlwRn4rtGjrWXPntZywgTX7fLzrWVxsbRoUcPHjYuzljk5Vfu9/PK57RISrOWiRTWLIWVmWsWBFi9uuC9PGznSWi5fXrM4UXq6tYyJcf+YU6ZYyw8+qFpXXCy9+671s/M6APXZtUvq0eN8hYWFtVgfw0aO1C7mIV6tcthX5bCvOoZ9VQ77KpbUiGFflcO+cqrt52LYl3O4W6SaxZAyJdkkGRj2z55fpqzcTqtrbffW/tG27A4M1DDnZAQAAAAAAAAAAAAAAAAAAADNQrEjAAAAAO3O3LlztWPHTpWVRWjYMJvuucdG0aN26tgxKTVVuuyyAK1eHarXX1+u9PSNCgkJMR3tHHPnztWOnTtVFhGhYTab7rHZKHrkhb6WdI/NpmE2m8oiIrRj507NnTvXdCx4sVGjRikk5DytX286CdqS8HBpxgzr5xkzpNo1VNLSrGX//lbxodBQKSWlaruzCFJtzuI+I0ZU7Rcaem67sWOlpCTrmD17Wm1tNmncOKtg0tSpzTu/pggLs847JcXK7Mw0ebJ1jZyFnKSqbQ2ZNMnab9q0qn1CQ6XEROv8x45tufOB97DbAxUTE9dww2aIjY1V9pkzKmrRXmBSuKTKYV8zJNUunVU57Ku/rOJDoZKqDfuqY9hX5bCvEdX2czHsa6ykpMpj9qxsa5M0TlbBJAPDvqZW9j1OVmZnpskuMjm3meof3u0nSdlnzig2NtZ0FAAAAAAAAAAAAAAAAAAAAK9gczgcDtMhAAAAAKApHA6H0tLSlJq6QPv25alfvyCNGVOmQYOkbt2k4GDTCVHbmTPSTz9JBQXSjh2Bys4uV2hoFz3wwIN6/PHHFeqq4kIbc/a+W7BA+/Ly1C8oSGPKyjRIUjdJ3HbtS6mk/5O0X9KWoCAdKivTkAED9ERysiZPnixbY6plAM300EMztX//W9qypcx0FLQhmZlWcaGvvpIiI8/dvny5VaRHsgrzTJ0qlZZKERHSsmXSAw9UFfyp/ifAq1dLq1ZJ69bV387ZNitLeu016/2yZdKvfy316OHZc62trjySlJMjrVhhZYqLswo4TZrU+P1dqX5NZsyQEhJcFzpy97jwfkeOSL17+2nTpkyNHj26xfopLy9X71699LsTJ/RQi/UC0zJlFdb5SpKLYV/LJVUO+0qSVWynVFKEpGWSHlBVwZ/qw9RqSaskrWugnbNtlqTKYV/LJP1aUgsP+3XmKZaUrqr8cbIKOEVLql4et679m9qvu/03JwPavqWSnu3eXYePHlVAQIDpOAAAAAAAAAAAAAAAAAAAAO3dLIodAQAAAPAKu3fv1vr167V162Z9++03+sc/inXyJEUj2ho/P5vOP7+L+vbto2HDRik6Olrjx49Xx44dTUdrkrP33ebN+vabb/SP4mKdLOO+a086BgXpFyEhGnT55bpmzBjFxMToqquuMh0LPubQoUO6/PKB2rKl3GVRG8DXeKKokM3m+aJEFDtCbXPm+Cs7e4iys79u8QKJ//Vf/6VX583TNydPqkOL9gS0Pk8UCrI1c//motiRdzol6fKOHTVz4UI9+uijpuMAAAAAAAAAAAAAAAAAAAB4A4odAQAAAAAAAKY99liiNm9equ3bT8rPz3QawKzmFhXKyZH27ZMeeMBzmSSKHaGmvDxp6FB/ZWV9qchWqFR3+vRpDbnsMt1dWKgnuAnhZZpbKChH0j5JHh723UKxI++UarPpv8PCtO+77xQYGGg6DgAAAAAAAAAAAAAAAAAAgDeYxaNTAAAAAAAAgGFJSb/X3/8erCVLTCcB2g6brarAkDu2bfNsoaOm5oD3KiuTpk0L0uTJt7dKoSNJCgwM1OKlS7UwIEB5rdIj0Ppsqioa5I5tMlfoqKmZ0fblSVoYEKDFS5dS6AgAAAAAAAAAAAAAAAAAAMCDbA4H/wUwAAAAAAAAYNqHH36oyZNv19q1DsXEmE4DmFO7sJDpP8Fua3lg3owZfvrkk676858P6MILL2zVvhNuukl709OVXVamC1q1Z6Dl1C4W1J6G2facHXU7LmlkUJAioqP14aefmo4DAAAAAAAAAAAAAAAAAADgTWb5mU4AAAAAAAAAQEpISNDcuY9pypRA5eaaTgOY43DUfJnW1vLArOeek1as8Ne6dZ+3eqEjSVqxapU6XXqpbg0MVGmr9w60DEetV3vSnrPDtVJJtwYGqtOll2rFqlWm4wAAAAAAAAAAAAAAAAAAAHgdih0BAAAAAAAAbcSzzz6n8eNjNXp0gDIyTKcBADhVVEiPPSbNm2fTG2+8rauvvtpIjk6dOsm+caP+cv75ui4wUD8YSQEA3ukHSdcFBuov558v+8aN6tSpk+lIAAAAAAAAAAAAAAAAAAAAXodiRwAAAAAAAEAbYbPZlJb2gRIS7lJsrJ+WLpUcDtOpAMC3/fOf0q23+uuVV4L0/vvv64477jCa5+KLL9b/5OToX3366OrAQO01mgYAvMNeSVcHBupfffrof3JydPHFF5uOBAAAAAAAAAAAAAAAAAAA4JUodgQAAAAAAAC0IYGBgVq+/E09+2yqZs+26brrArRnj+lUAOB7HA7p7bel/v0D9dVXodqyZasSEhJMx5Ik9enTR9t27NCAa67RcD8/zbbZVGQ6FAC0Q0WSZttsGu7npwHXXKNtO3aoT58+pmMBAAAAAAAAAAAAAAAAAAB4LYodAQAAAAAAAG3Q3LlztWPHTpWVRWjYMJvuucdG0SMAaAWnT0sffSSNGBGgadP8NHHi/dq3L0+//OUvTUerISQkROkbN+r15cu1OjRUlwUE6HlJx0wHA4B24JikVEmXBQRodWioXl++XOkbNyokJMR0NAAAAAAAAAAAAAAAAAAAAK9mczgcDtMhAAAAAAAAALjmcDiUlpam1NQF2rcvT/36BWnMmDINGiR16yYFB5tO6DsqKiQ/yscDXunnn6UjR6S9e/31xRc2lZRUKC4uVvPnP6OIiAjT8RpUVFSk559/Xsv+9CcV//OfGhkQoF+ePq2+ks6X5G86IIBGcUiymQ7hpc5I+klSgaQdgYHKLi9XaJcueuDBB/X4448rNDTUcEIAAAAAAAAAAAAAAAAAAACfMItiRwAAAAAAAEA7sXv3bq1fv15bt27Wt99+o3/8o1gnT5aZjgUA7V7Xrp3Uq1cPDR06TOPH36Abb7xRvXr1Mh3LbSdPntSmTZuUnp6uXdu2qeD77/XTP/+pCv4qCICP87PZdH6XLurbp4+GjRql6OhojR8/Xh07djQdDQAAAAAAAAAAAAAAAAAAwJdQ7AgAAAAAAAAA6nLo0CE99thjWrNmjWJiYrRkyRL17dvXdCyvlpSUpNWrV+vQoUOmowAAqjl16pS6d++uP/zhD5o5c6bpOF6npKRETz31lF566SX9x3/8h5YuXarIyEjTsQAAAAAAAAAAAAAAAAAAAABPmuVnOgEAAAAAAAAAtDVFRUVKTEzU4MGDdfDgQaWnp8tut1PoqBVERUWpoKBAeXl5pqMAAKrJyspSSUmJYmNjTUfxSp07d9aiRYuUm5urkJAQjRw5Uvfdd5+OHz9uOhoAAAAAAAAAAAAAAAAAAADgMRQ7AgAAAAAAAIBKFRUVeuuttxQeHq4VK1boxRdfVG5urqKiokxH8xkjRoxQaGioMjIyTEcBAFRjt9s1ZMgQhYWFmY7i1QYNGqTMzEylpaUpIyND4eHheuWVV1ReXm46GgAAAAAAAAAAAAAAAAAAANBsFDsCAAAAAAAAAElbtmzRsGHDNH36dE2aNEnfffedHnzwQQUEBJiO5lP8/f11/fXXy263m44CAKjGbrcrNjbWdAyfcfvtt+vAgQOaPn265syZo+HDh+vLL780HQsAAAAAAAAAAAAAAAAAAABoFoodAQAAAAAAAPBphw4d0s0336wxY8aoZ8+eys3N1ZIlSxQaGmo6ms+Kjo7W1q1bVVpaajoKAEBSXl6eCgoKKHbUyjp37qzU1FT9+c9/Vo8ePXTttdfqrrvu0tGjR01HAwAAAAAAAAAAAAAAAAAAAJqEYkcAAAAAAAAAfFJJSYnmzZunwYMH6+DBg0pPT1d6eroGDRpkOprPmzBhgk6ePKnMzEzTUQAAkux2u7p166YRI0aYjuKT+vfvrw0bNuijjz5SVlaWBg4cqBdffFHl5eWmowEAAAAAAAAAAAAAAAAAAABuodgRAAAAAAAAAJ9SUVGht956S+Hh4frTn/6kF154Qbm5uYqKijIdDZX+3//7fxo6dKgyMjJMRwEAyCp2FBUVJX9/f9NRfNrNN9+svLw8zZo1S08++aQiIiK0ZcsW07EAAAAAAAAAAAAAAAAAAACARqPYEQAAAAAAAACfsWXLFg0bNkzTp0/XxIkT9d1332n27NkKCAgwHQ21REVFyW63m44BAD6vuLhYX375pWJjY01HgaTg4GClpKTom2++Ue/evTVmzBhNmTJFR44cMR0NAAAAAAAAAAAAAAAAAAAAaBDFjgAAAAAAAAB4vcLCQt1+++0aM2aMevbsqdzcXC1dulTdu3c3HQ11iImJUUFBgQoKCkxHAQCflpGRoYqKCkVFRZmOgmr69esnu92uzz77TNu3b1f//v31wgsvqKyszHQ0AAAAAAAAAAAAAAAAAAAAoE4UOwIAAAAAAADgtUpKSpSUlKQBAwbo66+/lt1uV3p6ugYNGmQ6GhoQGRmpkJAQ2e1201EAwKfZ7XaNGDFC3bp1Mx0FLsTHx+ubb75RYmKi5s+fr4iICG3atMl0LAAAAAAAAAAAAAAAAAAAAMAlih0BAAAAAAAA8DoVFRV66623FB4erqVLl2rBggXav3+/YmJiTEdDIwUGBmr8+PHKyMgwHQUAfFZFRYXS09MVGxtrOgrqERwcrPnz52v//v0KDw/X9ddfr4SEBBUWFpqOBgAAAAAAAAAAAAAAAAAAANRAsSMAAAAAAAAAXiUnJ0dXX321pk+frokTJ+q7777TnDlzFBQUZDoa3BQVFaXMzEyVlpaajgIAPmnnzp06duwYxY7aiT59+ujTTz/SAOKKAAAgAElEQVTV+vXrtXfvXg0aNEjPPvusysrKTEcDAAAAAAAAAAAAAAAAAAAAJFHsCAAAAAAAAICXKCws1JQpUzRy5Eh17txZubm5Wrp0qbp37246GpooOjpapaWl2rp1q+koAOCT7Ha7wsLCNGTIENNR4Ibo6Gjt379fTz75pBYuXKjBgwfr888/Nx0LAAAAAAAAAAAAAAAAAAAAoNgRAAAAAAAAgPatpKRESUlJGjBggHbu3KmPP/5Ymzdv1qBBg0xHQzNddNFFGjJkiOx2u+koAOCT7Ha7YmNjTcdAEwQFBWnevHk6cOCAhg4dqujoaE2cOFF//etfTUcDAAAAAAAAAAAAAAAAAACAD6PYEQAAAAAAAIB2yeFwKC0tTQMGDNDSpUu1YMEC7d+/XxMnTjQdDR4UExOjjIwM0zEAwOccOXJEe/bsodhROxcWFqaPPvpIGRkZysvL06BBg/TMM8+otLTUdDQAAAAAAAAAAAAAAAAAAAD4IIodAQAAAAAAAGh3cnJyNHLkSN15552Kjo7Wd999pzlz5igoKMh0NHjYhAkTlJeXp4KCAtNRAMCnrF+/Xh07dtTYsWNNR4EHXH/99crNzdVTTz2lF154QUOGDNG6detMxwIAAAAAAAAAAAAAAAAAAICPodgRAAAAAAAAgHajsLBQU6ZM0ciRI9WxY0ft2rVLy5cvV/fu3U1HQwv51a9+pS5duigjI8N0FADwKXa7XWPHjlVwcLDpKPCQoKAgPfbYY8rLy9Pw4cMVHx+vG2+8UYcOHTIdDQAAAAAAAAAAAAAAAAAAAD6CYkcAAAAAAAAA2rzS0lItXLhQAwYM0M6dO/Xxxx9r8+bNuuKKK0xHQwsLDAzUuHHjZLfbTUcBAJ9x6tQpbdq0SbGxsaajoAVcdNFFSktL0+bNm/X9999ryJAhSk5OVmlpqeloAAAAAAAAAAAAAAAAAAAA8HIUOwIAAAAAAADQZjkcDqWlpWnAgAFKTU3V/PnztX//fk2cONF0NLSi6OhobdmyRadOnTIdBQB8QlZWlkpKSih25OWuu+465ebmauHChVqyZIkGDBigNWvWmI4FAAAAAAAAAAAAAAAAAAAAL0axIwAAAAAAAABtUk5OjkaOHKk777xT48ePV35+vh5//HEFBQWZjoZWFhUVpX/961/KysoyHQUAfILdbteQIUMUFhZmOgpaWEBAgB599FHl5eXp2muv1S233KKoqCjl5+ebjgYAAAAAAAAAAAAAAAAAAAAvRLEjAAAAAAAAAG3K0aNHdc8992jkyJHq2LGjdu3apTfffFO9evUyHQ2GhIWF6fLLL1dGRobpKADgE+x2u2JjY03HQCvq1auX3n33XWVlZemHH37QkCFD9OSTT6qkpMR0NAAAAAAAAAAAAAAAAAAAAHgRih0BAAAAAAAAaBNKS0u1cOFChYeHKzMzUx988IE2b96sK664wnQ0tAETJkyQ3W43HQMAvF5eXp4KCgooduSjrrnmGu3atUuLFi3Sa6+9pkGDBumDDz4wHQsAAAAAAAAAAAAAAAAAAABegmJHAAAAAAAAAIxyOBxKS0vTgAEDlJqaqieeeEJ5eXm69dZbTUdDGxITE6O8vDwVFhaajgIAXs1ut6tbt24aMWKE6SgwJCAgQA8//LAOHjyo8ePHa9KkSRo3bpy+/fZb09EAAAAAAAAAAAAAAAAAAADQzlHsCAAAAAAAAIAxe/bs0ejRo3XnnXdq/Pjxys/P17x58xQcHGw6GtqYUaNGqXPnzrLb7aajAIBXs9vtioqKkr+/v+koMKxHjx566623lJ2drZ9++kkRERFKTExUSUmJ6WgAAAAAAAAAAAAAAAAAAABopyh2BAAAAAAAAKDVHT16VPfdd5+GDRum06dPa+fOnXrzzTfVq1cv09HQRnXo0EFjx47Vhg0bTEcBAK9VXFysL7/8UrGxsaajoA2JjIzUrl279NJLL+ntt99WeHi4Vq1aJYfDYToaAAAAAAAAAAAAAAAAAAAA2hmKHQEAAAAAAABoNaWlpVq4cKHCw8O1adMmvffee8rOztaVV15pOhragaioKH3xxRc6deqU6SgA4JUyMjJUUVGhqKgo01HQxvj5+WnmzJk6ePCgbrzxRk2dOlVjxozRvn37TEcDAAAAAAAAAAAAAAAAAABAO0KxIwAAAAAAAACtYs2aNRo8eLBSU1P1xBNPKC8vT5MnT5bNZjMdDe1ETEyMSkpKlJ2dbToKAHglu92uESNGqFu3bqajoI3q3r27li1bppycHJWWlurKK6/UI488oqKiItPRAAAAAAAAAAAAAAAAAAAA0A5Q7AgAAAAAAABAi9qzZ4/GjBmjW265RSNGjFB+fr7mzZun4OBg09HQzvTu3VsDBgyQ3W43HQUAvE5FRYXS09MVGxtrOgrageHDh+urr77Sq6++qpUrV2rgwIFasWKFHA6H6WgAAAAAAAAAAAAAAAAAAABowyh2BAAAAAAAAKBFHD16VPfdd5+GDRumkydPKjs7WytXrlSvXr1MR0M7FhMTo4yMDNMxAMDr7Ny5U8eOHaPYERrNz89P999/v/Lz83XzzTfr3nvv1a9+9Svt2bPHdDQAAAAAAAAAAAAAAAAAAAC0URQ7AgAAAAAAAOBRZWVlWrx4sQYMGKBNmzbpvffeU3Z2tiIjI01HgxeYMGGC9u3bp8LCQtNRAMCr2O12hYWFaciQIaajoJ05//zztXTpUu3atUsOh0PDhw/XQw89pKKiItPRAAAAAAAAAAAAAAAAAAAA0MZQ7AgAAAAAAACAx6xZs0aDBw9WcnKyHnnkEeXl5Wny5Mmy2Wymo8FLjB49Wp06ddKGDRtMRwEAr2K32xUbG2s6BtqxK664Qtu2bdMbb7yhjz/+WJdddpnefPNNVVRUmI4GAAAAAAAAAAAAAAAAAACANoJiRwAAAAAAAACabc+ePRozZoxuueUWDR8+XHl5eXr66acVHBxsOhq8TIcOHTRmzBitX7/edBQA8BpHjhzRnj17KHaEZrPZbLr77ruVl5enKVOmaMaMGRo5cqR27dplOhoAAAAAAAAAAAAAAAAAAADaAIodAQAAAAAAAGiyEydO6KGHHtKwYcN08uRJZWdna9WqVQoLCzMdDV4sJiZGmZmZOn36tOkoANDuHDp0SBdeeKGefPJJbd26VWfOnNH69evVsWNHjR071nQ8eInQ0FC99NJL2r17tzp06KCrr75a06dP14kTJ0xHAwAAAAAAAAAAAAAAAAAAgEE2h8PhMB0CAAAAAAAAQPtSVlaml19+WSkpKQoODtbzzz+vO++8UzabzXQ0+ICCggL169dPmZmZGjNmjOk4ANCurF+/XrGxsQoICFB5ebm6du2qkJAQde/eXZs2bVK3bt1MR4SXcTgcWrVqlebOnauysjKlpKRo2rRp8vPj/+UBAAAAAAAAAAAAAAAAAADwMbP4F6QAAAAAAAAA3LJmzRoNHjxYycnJeuihh5Sfn6+pU6dS6Aitpm/fvurfv78yMjJMRwGAdqdr166SpPLycknSzz//rKNHj2rv3r264IILFBkZqdTUVOXn55uMCS9is9l0xx136ODBg7r77rv18MMPa/jw4crJyTEdDQAAAAAAAAAAAAAAAAAAAK2MYkcAAAAAAACAj3M4HCopKWmw3bfffqsJEybolltu0fDhw5WXl6eUlBR17ty5FVICNU2YMEF2u910DABod7p06XLOuvLycjkcDlVUVGjHjh168skn1b9/fwPp4M26dOmiRYsWKTc3VyEhIRo5cqTuu+8+HT9+3HQ0AAAAAAAAAAAAAAAAAAAAtBKKHQEAAAAAAAA+7o477lCXLl30/fffu9x+4sQJPfTQQxo6dKiOHz+urVu3atWqVQoLC2vlpECVmJgY7du3T0eOHDEdBQDaFVfFjqpzOBySpLfeeqs14sAHDRo0SJmZmUpLS1NGRobCw8P1yiuvqLy83HQ0AAAAAAAAAAAAAAAAAAAAtDCKHQEAAAAAAAA+bOnSpUpLS5MkzZkzp8a2srIyLV68WJdddpnWrFmj119/Xbt27dKoUaNMRAVquPbaaxUcHKz169ebjgIA7Urnzp3r3R4YGKjbbrtN99xzTyslgq+6/fbbdeDAAU2fPl1z5szR8OHD9eWXX5qOBQAAAAAAAAAAAAAAAAAAgBZEsSMAAAAAAADAR61du1azZ88++37NmjXKysqSJH3++ecaOnSokpOT9dBDDyk/P1/33nuv/Pz4I0W0DcHBwRozZow2bNhgOgoAtCtdunSpc5u/v78uuOACvf76662YCL6sc+fOSk1N1Z///Gf16NFD1157re666y4dPXrUdDQAAAAAAAAAAAAAAAAAAAC0AJ5MAgAAAAAAAHzQ9u3bddttt8nhcJxd5+/vrwcffFBRUVGKjo7WwIEDdeDAAaWkpKhz584G0wKuTZgwQRs3btTp06dNRwGAdiM4OFj+/v4utzkcDn3wwQcKDQ1t5VTwdf3799eGDRv00UcfKSsrSwMHDtSLL76o8vJy09EAAAAAAAAAAAAAAAAAAADgQRQ7AgAAAAAAAHzMX//6V0VHR6u8vLxGsaMzZ84oLy9PZ86c0ebNm/XJJ5+od+/eBpMC9YuJiVFxcbG2b99uOgoAtCvBwcHnrPP391dycrJGjRplIBFgufnmm5WXl6dZs2bpySefVEREhLZs2WI6FgAAAAAAAAAAAAAAAAAAADyEYkcAAAAAAACADykuLlZ0dLRKSkp05syZc7Y7HA59/fXXuvLKKw2kA9zTr18/9e3bV3a73XQUAGhXzjvvvBrvAwMDddVVVyk5OdlQIqBKcHCwUlJS9M0336h3794aM2aMpkyZoiNHjpiOBgAAAAAAAAAAAAAAAAAAgGai2BEAAAAAAADgI8rKyhQfH6+CggKdPn3aZRuHw6Gff/5ZCxcubOV0QNPExMRow4YNZ9//+9//1urVq7Vx40aDqQCgbevatevZn202mzp06KD3339f/v7+BlMBNfXr1092u12fffaZtm/frv79++uFF15QWVmZ6WgAAAAAAAAAAAAAAAAAAABoIoodAQAAAAAAAD7A4XDo7rvvVnZ2dp2FjpzKy8u1ePFiFRQUtFI6oOkmTJigvXv36umnn9a4ceMUGhqqyZMn64YbbjAdDQDarM6dO5/92eFwaNmyZbrkkkvMBQLqER8fr2+++UaJiYmaP3++IiIitGnTJtOxAAAAAAAAAAAAAAAAAAAA0AQUOwIAAAAAAAB8QEpKilavXq3y8vIG2wYFBenMmTN67733WiEZ4L6SkhJ99tlnmjlzph544AE5HA6lpKRo8+bNZ4t5RUZGGk4JAG1XaGioJCkgIEB33nmnJk+ebDgRUL/g4GDNnz9f+/fvV3h4uK6//nolJCSosLDQdDQAAAAAAAAAAAAAAAAAAAC4IcB0AAAAAAAAAAAta+XKlZo/f74cDkeN9f7+/vL391dZWZkk6Re/+IUiIiJ01VVXKSIiQnFxcSbiAvXatGmTrr/+eklWYS7n/Vu7kNcvfvGLVs8GAO1F165dJUkXXXSR/vSnPxlOAzRenz599Omnnyo9PV2zZ8/WoEGD9Lvf/U6JiYkKCgqqc79///vf6tSpUysmBQAAAAAAAAAAAAAAAAAAgCsUOwIAAAAAAPr+++/1/fff6//+7//OKYYCoH07cOCA5s+fL0ny8/NTRUWFbDabevTooX79+umSSy5R7969dckllyg0NLTGvunp6SYit3s2m03dunVTnz591KdPH9NxvI6/v//Zn52Fjmrz8/NTt27dWisSfBTzJ7Rn2dnZkqTp06fr888/N5wG3qC15z/R0dHav3+/XnjhBS1cuFBvv/22Xn75ZUVFRZ3T9uTJkzrvvPPUo0cP/e1vf6u3KBIAAAAAAAAAAAAAAAAAAABals3Bv8AHAAAAAMDnVFRUaP369Xr//dXasMGu48eLTEcCAK90wQWhmjAhVrffPkkxMTHy8/MzHckrLFu2TDNmzKizwExQUJCmTZuml19+uZWTwZsxfwKAxmnt+U9hYaEeffRRffzxx7rpppv04osv6pJLLjm7/Zlnnjlb/HPq1Kl65513WjQPAAAAAAAAAAAAAAAAAAAA6jSLYkcAAAAAAPiYNWvW6PHHH1VBwWGNHeuv+PhyRUZKl14qnX++RB0OAGieigrpp5+kv/xFysmR1q4NUGbmGfXt21vPP/9fmjhxoumIXuHGG29URkaGTp8+fc62Dh06KDExUSkpKQaSwRsxfwKA+rWF+c/GjRs1e/ZsHT58WE888YTmzp2rH374Qf379z87X7DZbHruuef0+OOPt3geAAAAAAAAAAAAAAAAAAAAnINiRwAAAAAA+IqCggLNmjVTGzZs1KRJfnrmmQr162c6FQD4hkOHpN//3k+rV1fohhvGa+nS19S3b1/Tsdq148ePa+DAgfrpp59UUVFRY1uHDh20YMECzZ0711A6eAvmTwDQdCbmP2VlZfrjH/+oBQsWqGfPnurZs6d27txZoziin5+f1qxZo/j4+BbNAgAAAAAAAAAAAAAAAAAAgHPM4v8aBgAAAADAB2RlZemXv7xSP/ywRVlZ0qpVPKgPAK2pXz9r7M3Kkn780RqTs7KyTMdq1y644AK9++67clXPv6KiQqGhoQZSwZswfwKA5jEx/wkKCtJjjz2mvLw8XXzxxcrOzq5R6EiSHA6HJk2apH379rVoFgAAAAAAAAAAAAAAAAAAAJyLYkcAAAAAAHi5d955RzfcMF4xMSXKyTmta64xnQgAfNc110g5OacVE1OiG24YrxUrVpiO1K5FR0frwQcfVEBAQI31p0+fVkhIiKFU8AbMnwDAc0zMf7p3767Dhw/L39//nG0Oh0OnT5/WDTfcoOPHj7d4FgAAAAAAAAAAAAAAAAAAAFSh2BEAAAAAAF5s7dq1uu++e5SUVK533qlQhw6mEwEAOnSQ3nmnQklJ5br//nu1du1a05HatT/84Q/q3bv3OQWPKHaEpmL+BACe19rzn8WLF+tvf/ubzpw543J7eXm5/vGPfygqKkplZWUtmgUAAAAAAAAAAAAAAAAAAABVbA6Hw2E6BAAAAAAA8Lx9+/YpMnK45s49paeeMp0GAODKU09JL7zQQTk5OzVkyBDTcdqt3bt3KzIyUuXl5WfXffXVV4qMjDSYCu0R8ycAaHktPf8pLCxU7969G9U2ICBACQkJWrlypWw2m8ezAAAAAAAAAAAAAAAAAAAAoIZZfqYTAAAAAAAAzzt58qRuuilaEyee0fz5jdsnN1davlyKj5dsNik5WcrJ8Uwem816uVpXXx+u9nMqLJRWr5ZmzqxqN3Omta64uP7juXolJ0v5+e7vV/1VW3HxuRmTk6XMzLrPWar6LJz7xMdb7+vKV1/G5lyT+s6tes7G3jP1Has+zuPHx9ffrqmfryf7auh6OzXlM25J69a599nk5tbd3nnfV7+Wy5dLx461XtuWyuuKu79uaps/X5o48YxuuilaJ0+ebNxOOMdVV12lBQsWyM+v6o+8Q0NDDSZCe9SU+VNT5iPVNfZ7R3JvXuGJ73d3v6Pcnfc0NZ/UuOsWHy8tXmz1X9eYfuyYtX3x4nOPVVcGd8b4xrRt6XlOa89jW0J98xR3z83V935dv16bO09x57j1jRn5+da1d56PO/MUd/Z353zb+vzn448/liT5+/vL39+/3rbl5eVavXq1nn/+eY/nAAAAAAAAAAAAAAAAAAAAwLlsDofDYToEAAAAAADwrAULntGqVc/p669PKji44faLF0uJia63xcVJCxZIQ4c2PY/zodfqfwrhXBcXJ737rhQS0rj9JOsh3MmT6+6vrsyNefj24EEpPNz9/WrnPHZMuv9+6+HsujK6Ou/ly6Vp0+ruY9ky6YEHzl3fUMa4OOmNN6QePdzbz6n2Z9CUe6auz7M+ublSRETV+717674Xm/r5tkRfdV1vqemfcUupft6N+WyOHZN69nTdvrhYmjrV9X1f+5q0VNuWyutKYaHUu3fd2xt7r5eWSlde2VFTpjyp5OTfN24nnOPMmTMaPXq0tm3bJkk6cuSIevXqZTgV2hN3509NnY84ufO94+68oqnf7039jmrKvKcxGV2No429btWPX1fu2ufraq5aO4M785mG2rbGPKc157EtoaF5SmPmZGvXWj/Xd17NmXu4c1x32krn3iPV2zbmM2js/u6cb3uY/5SVlSknJ0e7du3Szp07lZ2drb/97W9yOBwKCgpSeXm5Kioqauxjs9n0ySef6KabbvJoFgAAAAAAAAAAAAAAAAAAANQwK8B0AgAAAAAA4Fn/+7//q9TUhVqzpsytQkczZlgv5wPWxcXS7t3SuHHWQ6+HD0thYZ7Pu26d9MEHjS/usm6dVVggLk565BHpqquqHtI9dkz67LOqh9bregDY1QO4zoIF775rFSZwxZ0iPe++a2Vdtkz69a9rPuD88stSSoqUni5NmlS1j/OBe2dxhEsuqcqfmyu99lrVudV1vWpnrH5N7r+/6mHv5pxba94zO3ZYy7Q06/PZsaPhwltN/Xw90VdD19sTn3FDcnOlTZukOXMabpuTI40Y4d7x58+ve1t6etV9f9tt1rkVF0uLFln3/LvvVuVqqbYtlbc+ixY1rl1dgoOll146qYkTF+ree+/TRRdd1PSDtZCysjJ9++23Onr0qEpKSkzHqdOUKVPOFjv64osv1KFDB8OJWk/nzp3Vq1cvDRo0SEFBQabjtDvuzp88MR9x53vH3XlFUwr0NOc7qinzHid3/0sOd7+vZ8ywsrn6Xl23ztr+2mvuZfCU1pzntPQ8trE8PU9pqJDUokVV6z77zDqvtLSa2Z3X77PPqu4Td+YI7hzXnbbFxdY5xMVJr7xizauLi63CQ4mJDX8G7uzflDlRW57/BAUF6dprr9W11157dl1RUZF2796tXbt2afv27dq+fbuOHDlytn1ZWZkmTpyozz//XBMmTJDUfuY/voz5DwAAAAAAAAAAAAAAAAAA7Y/N4XD3n5EDAAAAAIC27N5779KPP74vu72swbb5+VL//tYDsHUVwXE+ZNych1ldPWDvXLdokfWw7cGDUnh4/fsdOyb17GnlfeONqgeva3M+rL92rdW2vhwN5WzMfu4cS7IeHA4Nrbm9sFDq3bvhc5s503ogv3YhoYYyJidbDyp/9ZUUGdn4/Wprzj3jbl/O6+TsKz7eegi7qMh10Yimfr4t0Zer693cz7ghOTnSihVVBRsaus7OolXOAguN3Scry7o2rto7r1vt9a7u+ZZq21J5XcnMtIp7ffGFNHZs3e0aKzY2SD17TtJbb61o/sE8oKioSO+9954+/fBDbc3OVll5uelIaISggABdM3KkbkpI0J133qlQ582Merkzf2rufETy7PdOY8ashr63WnIeUle+psyv3LluzuM7v+dqZ3aec13fg56YF7bm3MPkPLYxWmOe4uT8NbpsWc0iV/WdV+1t7swR3DmuO22dc+rahZFq3zt1cWd/d87Xm+Y/J06c0M6dO7V792599dVXWr9+vR5//HFdfPHFzH/aGeY/AAAAAAAAAAAAAAAAAAC0G7P8TCcAAAAAAACec+LECa1cmaaHH274QX3JKgIiSb/7Xd1tIiOtB1kTEjwQ0IX777cetH3xxYbbZmZay0ceqfshfEm67Tbrod7+/T2TsSlmzLCWx46duy0kxHpYuPrDxNnZ1vJ3v6v/3H7zm5rtG2vqVGu5bZt7+9XWmvfM7t3W0vmQunPpXO9Jnu7L1fVuic+4uNh6MD0+3nqYXbIeWv/xx4b3TUy02lZ/+L0+mZnWPgsW1N1m7VrXD++7KtrQUm1bKm9rmDWrTKtWrdKJEyfMBKhUWlqq5ORkXXThhZr3n/+p3lu36p3ych2U9LMkB682+fpZ0kFJ75SXK2zrVs37z//URRdeqOTkZJWWltb1cUPuz588MR9x93vH3XmFu5r7HdXS+Zya8n195ZXWMje35nrn+4EDm5+rKVpznuMuT32erTlPqe7ll63fX1QvdCSdW3Ssturb3ZkjuHNcd9o655EjR56bweGov9CRu/ubnBOZnP90795d0dHRSkpK0kcffaSkpCS9/Mc/Mv9pRy/mPwAAAAAAAAAAAAAAAAAAtD8UOwIAAAAAwIt8+umn6tzZpuuvb1z7deusZUMPeY8dK4WFNS9bXUJCrGIBr71WlacuzkI7l1/e8DEnTZLCwxufY/Vqa5mU1Ph96uN8SPz++63zKiysv73z3C69tP52zu3O9o3lvBbu7ldba94zH35oLa++uubSud4dDX2+nuxLcn29PfkZFxZa5xQaKi1fLk2ZIh0+LL36qvWQfH2FKpwcjoYfuHfKz5fGjbOKdgwd2rh9au8vWfu3RtvWyrtnj7X8xS+sz8Fms17Ll1sFHtx1ww3SeefZ9Omnn7q/s4d88sknGtC3r5akpurpU6f0v+XletPh0O2SwiV1MZYMDeki6zO6XdJbDof+t7xcT586pSWpqRrQt68++eQTwwnbLnfnT56Yj7j7vePuvMJdzf2Oaul8Tk35vnZe/x07aq53vm/K94QntOY8x13N/Txbe55SXWamlJJi/f6iNmfxI+f1cnK+r10cyRVXcwR3jutOW+evs7Awa3t8vDXPWLzYdSGq2pq7v+T6fJn/oC1h/gMAAAAAAAAAAAAAAAAAQPtjczg88X/pAgAAAACAtuD22xN05swn+uijika1t9msZUv/6YCrfmqvS062Hkw+fLiqSE7tNs3N69y/PtX7d2c/V5ny86UXX7QKOTktWiSNGiVFRrruozHn1pjr6e5+9XG3H3f6r0thodS7t/XQ/oIFVetd3Se1j18fV/s1py93rndzP2NX29PSrEIazVVff8XF0tSpVjEI5/Vx9z5ITpZyc6V337WKf7Rk22gnXXIAACAASURBVNbMu3ixlJjoeltcXOPOobZbb/WTv//Nev/9JlbaaiKHw6H58+drYUqKfmOzaWFFhXq1agK0lKOS5vn5aYXDoXlJSXr66adla8yA6UNae/7UlO8dyb15hbuZPfEd5W6+hm7D2sd397pVz+lsU1RkjcvFxVYhHuex3JlbeeJateY8pzXmsbW15jyltvh4a7l2revtmZnSH/9Ys8hqXJxVHGns2IaPX9ccwZ3jNrat87yTkqz7orrGzDOau39d58v8B+0B8x8AAPD/2bv74DrP+k74XzkhgQ2sTACnNIzTgsd+Ag+1Wbp5obw0NpRNWJkADbVCvaVbW1WAdLONZx4Y5GVbuw3dkSktXeK1030m643lEF6KRfEAsT3ZAAnZhyZqlwZ7DIs9BIiGLdZS3pKAnj+uc/YcHevlSDrS0cvnM3PmOvd1X9d9/+5zFOmHZ34/AAAAAAAAAIAF610r2h0BAAAA0DpDQ/9fXvay5gr1F5rt28u4f//M9nd0jP9qVl/fxM0FZmrt2uT225PHH08eeCDZty+5777k6qtL4TAT++IXy/iGN4ydrx5Xzzdrsu+31feaD6dPlwYC3d2lqP/QodI4YS7095di/Jtvntn+auOGXbuaK6if7dr5jLda6P/AA6UBQ/U1MFBiOHJk+vf/pV/6Wf72b788/Y2z8MQTT+Stb3lL/sMf/VHuHB3Nf1bov6Q8P8l//tnPcufoaP7DH/1R3vqWt+SJJ55od1gLSivzp2bykZn+3VnoecVcxzebv9dXXFHGb3xj7Fidn2/zmefM1Gy+z/nMU+o9+GD5+1v93xXjefjhsU2GknL8ta9Nff3JcoTpXHcmMTz++OzyjJnsn+h55T8sBvIfAAAAAAAAAAAAWLg0OwIAAIAl5FvfejzPn0aFZm9vGUdG5iae6Vi9Ojl8uBTUHjs2/ppWxVtflNvfn3R1Jb/+61MXiNfva3xNZtWq5KqrSuH14cPJ0aPlOesbOzX7bNXz1fXNqu7r6hr/fLPPNl8/M93dZbz66rHNIq6+euz58Uz3+53NvSYy3ufdyu949epky5bk7Nnyc3XwYHLZZclNN5Ui8+Hh6cc8nkOHys/qAw+Un+PpqhbJP/JIsn793K+dz3iT2s/ZVVeNnd+ypYwHD04/hksvTR577DvT3zgLv/P2t+e+T30q9/7sZ/nNeb0z8+k3k9z7s5/lvk99Kr/z9re3O5wFZb7zp9n+3Wkmr5iuVv6Nmm58zeZWs/ncqr/TH3po7Lhu3cR75tJ85jnj7Wt1HttovvKURnfeWcZXv3r884cOlUY9AwPnNunp6SnnJzJZjjCd684khh07xuY1115bxmbzjJnsn+x55T8sJvIfAAAAAAAAAAAAWHg0OwIAAIAl5Pvf/1Ge/vTm17/mNWV89NGJ1wwPl+LrnTtnF1szurpK8fwHPzh+sX013i9/+dxz0ynarrd1aym63rAhOXlyZnE3qhasT2TjxjL29NTmJnu2etXz1fXN+sY3yjhRs6NmzcfPzNBQ69ZN9f228l71xvu85+I77uws9zh8uDT4SZLNm5NLLplWuBOaqBlD1UQ/68PD5fsfGkpOnJi8cVAr185HvNMxODj9Pc94RvldPl/ef9tt+fg992TwySfzynm7K+3yyiSDTz6Zj99zT95/223tDmfBmGn+NJN8ZCZ/d2aSV0zXbP5GzUd8s/17XW0EVP29XB3Xrp15TDM1n3nOTLTy+5zrPKXe8HCyd2/S11fuO55qnlBtylM1WZOeZnKE6Vx3Omv7+srY+DzV46nyjJnsb0VOJP9hoZH/AAAAAAAAAAAAwMKi2REAAAAsY694RRnvvHPiNZ/8ZBnf8Ia5jydJ/u2/LQWyd9xx7rlqvB/8YCnEbYVVq5KjR8v7HTtac83+/jIeOzb++fEaOTXzbMPD5Xz9+mZ99KNlvOKK6e1rNB8/M9VYT58+t2nE6GiZr183mam+31bea7zr1n/ec/0dX3VVcvvtySOP1H4G22FoKNm2rby/447JG0nM1dq5irfR5s2lIUTjf9PV497e1sQ4V+6///68973vzYGnnsqVbbj/mTbcc6EYSbI/yeYkHZXxUGV+rvdfmeTAU0/lve99b+6///5pRk4yu3xkJn93ZpJXTNds/kbNR3yt+Hu9b1/JMYeGytiuv5XzmefMxFx9n3Odp3z962WcTa7b2KSnVbnHdJr/1K99yUvKeKbhD2azecZ09zf7vPKf2ZH/yH8AAAAAAAAAAABgudPsCAAAAJax1atLsfHevclNN5UC16rh4WT//qSnp6y56qr5iWnt2lKMPl7B9urVycBAKQLetq0UYdcX5I+MlGfYuXN699y4sRTlDg5Orxh5Il1dZdy0qcRYXwh88mStwHtgoDbf+Gz130VSKz4eHCyfz+rVzcVS/R537y7PuH79zJ+rGudc/swMD9dinegZV68u53fvbq7JxETf71zca7LPe66+40br1ye33jqzvY3Ga8IwOnru+aozZ5ING0oMu3aVJgwTmYu1cxnveG68sYxHjoydrx7fcMP0rjeffvrTn+b3enqyo6Mjb27D/fckuawN910o3p2kJ0n1V9Jgku4kW+dp/5uT7OjoyO/19OSnP/1pk7uommk+MtO/OzPJK2b7TNP5GzXX8bXq7/VLX1rGDRvK+LKXzSye2ZjPPGem5vr7bGWeUu/v/q6M69ZNvKa+kVP9cx06NPZ8Mr0cYTrXnc7aalOx/fvHrq3mGdddN3FM090/neeV/8yc/Ef+AwAAAAAAAAAAACQdo6P15T0AAADAYtbR0ZG77qoVoDZr585SUD2effuS7dtnG1cZ6/8VYry5qpGRZOvWWsF245rBwWTz5snv2dubvOc9YwvJJ7vnmTPJZZXK07Nnk87Oc/dNpf66hw4l3d0Tr+3rK4XEjabaN9H3MVWMXV3JHXecW7g8k2dLZvYzM9W9Rkdr3+0jj0zemGloqBRkHz5cK8qf7vfbintNZKLPO5n5d1yvme9tOv/qN9lnN5311WZXzcQ1V2vH04p4x7tO4++qehP9Nz6VgweTt70tmet/tt27d29233JLvvqTn+SZc3qn8VV/hJfjP04PJdmQpC/J9iSrk5xJcluSvUlOJFk7h/ur/jHJ/3Xhhen74AfT29s7o2dZKmaaP003H5nN352Z5hVVzf6en+nfqJnE12xMM/3cGq8/PJxccklt/eOP1/5OTydXbSafmega85nnNBvveHG36uet2ftNpZmflZtuKs0467/XRsPDtaZdjRpzt+nkCNO57nTWJhN/F729ye23j50b73Nqdv90nlf+M3PyH/kPAAAAAAAAAAAAkHdpdgQAAABLyEyL9ZPkwQeTv/7r0sCmq6u8Xv/6sc2CZh5XGZttdlSN5+qrJ14zPJwcO5Z85Su1pjvVuK+4YvwC8qnuWS1A7+9Pbr313H1TabzumTPJZz5TrlstBu7rS665Jtm4ceLrnDyZ3HdfbV/1uV7zmmTtBBWcE8XY21v2XXvt2ML3qfY1Gu8zm+7PTDPNAapNIw4fnjqmxrXT/X5bca9GU33eVTP5just1GZH04lrrtaOpxXxTnSdkZHkyJFSpD84WH4Gbrhh8v/GJzMfxf4//OEP8ws///P5k5GR/Pac3WVyy7nYf3+SnpxblF8t4h9IsmUO99f7f5P8P52d+ca3vpV/8k/+SZO7lp7Z5E/TyUdm83cnmXlekUzv9/xM/0ZNN75mY5rp5zbe9Tdvrj1T/fXmq9nRfOY5zcY7XtxJa37epnO/Zq43k7/1jRr/bnd1lf/2G3O36T5Ds9ed7tqk5Nx33lmaOVXXbhnnF/1En0Ez+2f7vPKf5sh/5D8AAAAAAAAAAACAZkcAAACwpMymWB+A9puPYv+//Mu/zLvf8Y489sQTuWAa+44luSfJ3iRdSW5J0tjToFrE/3iSA0l2VNbemFoB+nj9FEbr5k8neVeS9Ul21a05lORgksFxrtl4/9HK+u7K8UCSa5NUe0hsTnJpktsb9o8kWZmkd5xzjfeYzGTf3s4ku5OcrYsnSYaTXJKkL2Ofu9X76/0kyQsuuCB/cvvt+df/+l83uWvpkT8BtJf8R/4j/wEAAAAAAAAAAIBl410r2h0BAAAAAADz5yN33ZXrn3xyWoX+O5NsSin0T0rB/abK/Hi2pRT6V9d2pxTfN2N/Zc9LGu7fXZmvv+ZE96+er+pOsrXu+JaUZxlq2PdoZbyuyVhnYndl7GyYX9Vwfq7217swyfVPPpm7/+t/ncYuAFh85D/ynyr5DwAAAAAAAAAAALSXZkcAAADAtHR0NP8CYGF54oknct/nP5/XjY42vedYSgF5X5KzSUYrY19lvrFgPknW1609Wpk7WBnr7zzacJyUIv/RJFvGuf/pyrnTdfc/Ns7994+zdrBu7cYkXUk+2rDvC5Vx3TjXbIx5stdi8rrR0dz3+c/nySefbHcoADAn5D+F/KdG/gMAAAAAAAAAAADto9kRAAAAAMAy8eijj+YnTz6Z9dPYc7wy7kjSWXnfWTlOknvH2XNz3dqNlXGwyfttbDi+pzJuT7K68n515bj+fL3+JtbektIs4Ezd3I6UJgBrm4x1KfilJD958sk8+uij7Q4FAOaE/KdG/lPIfwAAAAAAAAAAAKB9NDsCAAAApmV0tPkXAAvLt771rSTJz09jz+7KuDJJR91rZWV+xzh7Vs0wvvH27q2MqxvmVzecr9dYrD/e2o0phf3VBgBDlbFrivg6mngtJpdWxurPBgAsNfKfGvlPIf8BAAAAAAAAAACA9tHsCAAAAABgmRgZGUmSPKvNcSwU21OaFQwnebQyd8Uc37OvMo40zI80nJ+r/Y2qPwtnz56d5k4AWBzkP2PJf+Q/AAAAAAAAAAAA0E6aHQEAAAAsc2fOtDuC9hkZSfbvTzZvTjo6ynjoUJlv1qFDtf033ZQMDY2/rqNj4tdUhoaaWwdT+dnPfjbtPb2V8WyS0Qlec6l6/8ZfVScbztebaG1jIfyrK+OxJAcr79dPEc9En0Gzn8dLKuPjDfPfqIyr53j/RGbyswFLmfxofvKjeoODk+c7IyNjrzuTuFie5D9jyX9q5D8AAAAAAAAAAAAw/zQ7AgAAAFjG9uxJLrus3VG0z7vfnfT0lOL6pIzd3cnWrc3t37y5rK/u37s32bChFN7Xm03DhOHhck1olxsqY3+S4br5Y0k6kuyZxbWb6U9Rvf/+1Ir4zyQ5UHl/3Th7Jlp7TcO6ziQDSbqTDObcZgBz4fLKeCBjY/xo5f0Vc7wfmJr8aH7yo3pDQ2XfRIaHy/3rr1sf1/DwxHthJuQ/rSX/AQAAAAAAAAAAAKo0OwIAAABYxnbsaHcE7TM0VIrv+/qS06eT0dEy9vaW4vmTJyfff+hQWdffn5w9W/aPjiYDA6XwfrwGR/39tXX1r8m8730zf0ZohY0pRfC7k1ySUuDfkWRTkq4kTfa+GKOrMq5MctM07n9Z5d6XVY776q7VaLy1G8dZd23d+zc0EftsrU+Jebzn6a2cr1f9vGe6H5g++dH85kcPPjh1Y8dPfrJcd2BgbA41MFDmP/nJmT8zjEf+01ryHwAAAAAAAAAAAKBKsyMAAAAAlqWHHirj1q3J6tXl/erVpZg/Sf7mbybff/BgGbdtSzo7a/PXViqHP/OZ2typU2V82cumF+OePcljj01vD8yFXUkGUorJq/YluSPJqhler3qtZn7Eq/evFvZ3VY53TbK+v27t0UnW1v3nmxc2EUsr3JHy+dU/z74k75+n/QATmc/8KCm5ztVXl6ZFk+npKeOWLWPnq8fV89BK8p/Wkv8AAAAAAAAAAAAAiWZHAAAAAIvOsWPJTTclHR3J5s3luFFHR3kND5ci8uraQ4fGrmlcX//+zJmyZ+fOsdc+dKjMj3fN8a536FDt+NChZGSktm7z5vIsjUZGyvrxzjXeY7LXZM6cKeMll4ydf/7zy/iVr0y+f3CwjPWF/PXHUzUDmMqxY8mOHcmuiSqUYZ5tSXJ7ktHKa3vOLfSvnmvUOL++7lqHp9hbf//DdXu2TLI2SW6tW7txknUnK2NvZta4YCZWpXx+9c+zPWMbD1SN97lMZz8sF/KjsfdYLPnRjh3J4cPnNjFq1NU1u/MwU/Kf1pH/AAAAAAAAAAAAAIlmRwAAAACLys6dyaZNyd695XhwsBw3FtxXbdtWisira7u7xy++H8/+/WXPS14y9v7d3bVC9uo1J7p/9XxVd3eydWvt+JZbyrMMDY3d9+ijZbzuuuZinYndu8vYWIy/atXY8xOpFtXXNyeoP65+R0ny8MNlfM5zyudabTawf/+5+5Pk5MnyvQ4MJOvXT/0swMwdqIy9bY0CmA35UevMZ36UJKOjzTUq2r69jI3fU/W4eh5ojvwHAAAAAAAAAAAAaBfNjgAAAAAWiWPHSoF5X19y9mwpDj97thzv3n1uQXxSGuVU1x49WuYOHizj6Ght3ejo2OOkFPGPjiZbtpx7/9Ony7nTp2v3P3bs3Pvv33/u2sHB2tqNG0uB+0c/OnbfF75QxnXrJv48qjFP9ppLN95YxiNHanMjI0l//8R7NmxIenpqxz09pblBfUOAkZHSgKGvr/bZA63XUXntTtKXRF8xWJzkR2MtxvyoGV1d5bs6eLDWNLKjoxwfPdpcwyRA/gMAAAAAAAAAAAC0n2ZHAAAAAIvE8eNl3LEj6ews7zs7y3GS3HvvuXtuvrm2duPGMg4ONne/6vqqe+4p4/btyerV5f3q1eW4/ny9/v6p195yS2kGcOZMbW7HjlK0vnZtc7G2w7XXlhi7u2sF9ytXjr+2+h098MDYZgMDA+X7qG8I0N9f5m6+ee6fAZazal+M/iS72hkIMCvyo4VlOvnRdD388Lnf0+Bg8rWvteb6sBzIfwAAAAAAAAAAAIB20+wIAAAAYJHYvbuMK1fWisfrC8irRf31Vq2a+f0a9+7dW8ZqcX5V9bh6vl5jMf54azduLEXx1QL/oaEydnVlUvWfwUSvudTZmdxxR7JvXy3egYFk1zhVw9XmRlddNXZ+y5YyHjxYxkOHyvf8wAOz++5guRqtvJpxuLL21rkLB5gH8qOxFlN+NB2HDpXvcmDg3MaRPT3lPCxX8h8AAAAAAAAAAABgMdHsCAAAAIC22769FLAPDyePPlrmrrhibu/Z11fGkZGx89Xj6vnJrFpVYh8dTQ4fLs2Lzpwp5/r7m49lcLCM3d1lvPrq8ZsSzEeTAgBgYVju+VG9ao5UbRRZ1dg4EgAAAAAAAAAAAABY2DQ7AgAAAFgkenvLePZsKR4f7zUf968Wq1edPDn2fL2J1jYWyr/61WU8dqxWrL5+/eTxTPQZNPt5vOQlZXz88bHz3/hGGVevnnz/5s2l8VBjM4BTp8p46aVTr60ej/fZAa3VUXktdoNZGs8BrSI/Gmsx5UetVG0cCYy1mPOfkSSHkmxOeYbNSfYnGW5nUAAAAAAAAAAAAMCsaXYEAAAAsEjccEMZ+/uT4boKz2PHSlH5nj0zv3ZjQfpk99+/v1akf+ZMcuBAeX/ddefumWjtNdeMXdfZmQwMJN3dpVi9sdh/Llx+eRkPHBgb40c/Wt5fccXk+2+8sYwf+Uht7uTJ5J57yvtXvOLctUeOjL1G9bj62U7VlGA+mjYAC9dQSqE/UCM/aq35zI+mo7+/jMeOjf1eDh0aex5YGkaSbE3SndLoMZWxJ8m2aHgEAAAAAAAAAAAAi9n57Q4AAAAAgOZs3FiK3HfvLq96XV3J1q3Tv2ZXVymeX7ky6e1Nbr99Zvfv6yvXGs9ll527duPGc9dde23t/Rve0Fz8s7F+fYl5vOfp7S3n63V0lLHabOjaa8v+np7yqjcwkKxeXTuuru3uLq96E30eAPUeTHJ1u4OABUh+1FrzmR9Nx9atyX33JZs2nXtupt8zsHAdSWlutC/JW5N0pjRA6k+yO8mBJLe2LToAAAAAAAAAAABgNla0OwAAAAAAmrdrVykU7+2tze3bl9xxR7Jq1cyuV73WY481f/9q4X5XVznetWvi9f39tbVHj068trOz9v6FL2wu/tm6447y+dU/z759yfvfP/Xezs7a/qq+vuSRR5ItW85de+DA2M+ut3fyzwOgak9Ko6OBdgcCC5T8qLXmKz+ajlWrzs2lqp/zgQMz+56BhetgZdye0ugolXFH5f2Oc3YAAAAAAAAAAAAAi0XH6Gj1/2sVAAAAWOw6Ojpy113JjTe2OxKWu46OMk7nX55OnkzWrSvNBW6/fW7igoXu4MHkbW9L5uqfbQ8ePJi3ve1tmc3VjyW5J8neynFfkl9Psr5h3VCSe1MrRu9KcmOS+l4XlV8VGU0ymGRzZd32ypgkh5J0V94PTLK/cd21qRXHN66d6Hm6ktySZGPO1exzN+qY4vx4MY13jcOV+CZ6jtnoSHLXXXflxmWaQMifmC/yIxif/Ef+Mx2tyoWWe/4DAAAAAAAAAAAAbfKuFe2OAAAAAACS5MCBMvb2tjcOYGKDSTalVvCeJLuTbEgphq9ftyG1Qv/qXHdKUf54193c8H4oyc7UCvgzxf7GdVsnf5Skcv3656k+385xrt/Mc8+V0dSaHwDLi/wI2k/+UzOf+c94TlbGgTbdHwAAAAAAAAAAAJg9zY4AAAAAaKuOjvLavTvp60vWr293RMBEqgX5p1Ma8IwmeaAyd8846x6oW3e6MldflF/1UJKzlXVHK3MbKmPj/Hj799fFdDpJX0qB/mSF+MdSCvb76u5xtnK8O6XZQOPzTPXc4xlt4gXQSH4EC4f8Z+HkPwdSGkBeO8P9AAAAAAAAAAAAQPtpdgQAAABAW3V1lbG/P9m1q72xAJOr/Oeae1KK5UeSXJVSsH573bpqEfsLU4rmB1MK8idyc5LOyvuNdfM7Jphv1J9kdeX96iTb6+KcyPFx7tFZOU6Se+vWNvvcAK0iP4KFQ/6zMPKfnSkNmXalFjsAAAAAAAAAAACw+Gh2BAAAAEDLjY6WVzMOHy5rb711bmMCZq/ab2NHkk1JtqYUv49nZ5JLkmxIsjmlOH0iqyaYb7aQfW3DcbXwf+8ke6rxrEzSUfdaWZnfUbd2Os/dqKOJF7A8yI9gcZL/tD//qTY6eiTJ+mnuBQAAAAAAAAAAABYWzY4AAAAAAGjK+iSjKYXm/UkGU4rfNycZqlu3P6UgvTfJ0cr6x+c10tZq9rkBgKVH/tO+/Gc4pdHRUJIT0egIAAAAAAAAAAAAlgLNjgAAAABYsDo6ymsxGhlJDh1KNm8uz7B5czkeGWl3ZDB765PcmuR0SjH/YJINded7KuPtSTZW1l84h/GcaTg+WRn7JtnTWxnPphTyj/dqNNVzj2eia092H4CqpZYL7d+fDA9PvXdoaPE+N0uX/Gd+85+hJNsq7+9IsraJPQAAAAAAAAAAAMDCp9kRAAAAALTY8HCydWvS3Z0MDpa5wcFyvHVrc0X+sBDdlKQjyYOV49VJ1kyyvlp0P5Kkfw7j2p9awf+ZJAcq76+ZZM8NlbE/Sf1/ksdSnnFP3dx0nxtguRsZGT8X6ulJtm2bPBcaHk42TNVJBeaR/KeYz/znTEpDpfVJdiVZNU/3BQAAAAAAAAAAAOaeZkcAAAAA0GKf/GQp6B8YSEZHa6+BgTL/yU+2O0KYmd+qjFenFL93JLmsMrevbt1AZVxXWbMyye668yfTepfVxbM7SV+SjZOs31hZszvJJak9z6YkXUm21q1t9rkBKI4cKTnPvn3J2bMlDzp7NunrK/MHDky8933vm784oRnyn/nPfz5TGXfX3bvxBQAAAAAAAAAAACxOmh0BAAAAQIv19JRxy5ax89Xj6nlYbK5K8khKkXxVX5LDSbbXzW3J2CL4viQnKnuT5L4Wx7UrSX/lfVeSo5W5ZvYNJOmtm9uX5I4kq+rmmn1uAIqDB8u4fXvS2Vned3YmO3aU99Wx0Z49yWOPzX18MB3yn5r5yn/8zyUAAAAAAAAAAABYujQ7AgAAAFgGjh1Lbrop6egor507k6Ghc9cNDZUi8+q6zZuTQ4fGrqmeS5LBwdq6wcHamkOHausm29+4bmRk+s+zeXM5ns1zN6qun+w1ma6u2Z2HhWx9SpH8aOW1K6XAvtH2hjVrK3tHUyuQr55vNN35JLm1cu5wko3T2Lslye1157dnbKF/VbPPPdcm+wyAicmF5jcXOnw4GR3nl1W18dFEse7YkexqplsLzDP5z/zmP6NNvAAAAAAAAAAAAIDFSbMjAAAAgCVucDDZtCnZu7c2t3t3smHD2ML4wcEyt2PH2Lnu7nOL9KvnNm8e+35oqBTRd3fX1k22v3Hd1q1TP8/OnWOfp/p8O3fO7LnnwvZKJXPjc1ePq+cBgLknF5r8uefTyZNlHBg4d37TpjK/fv38xwUAAAAAAAAAAAAAzA/NjgAAAACWuGoR/unTyehoeT3wQJm7555z1z3wQG3d6dNlrr4Qv+qhh5KzZ8u6o0fL3IYNZWycH2///v21mE6fTvr6SlH+ZMX3x46VIv2+vto9zp4tx7t3lwYD033u8VTXT/aaTFdXefaDB5OOjtrr4MEy39U1+X4AoHXkQvOfC03kwIGSB117bW1uZKQ0mOrrS7Zsmdl1AQAAAAAAAAAAAIDFQbMjAAAAgCWu2ljnnntKgfzISHLVVaVI/fbba+uqhesvfGEplB8cLEX4E7n55qSzs7zfuLE2v2PH+PON+vuT1avL+9Wrk+3ba3FO5Pjxc+/R2VmOk+Tee6f/3HPl4YfLZ1hvcDD52tfm/t4AQI1cqD25UKOdO0tDpl27arEn5XMYHCyfJwAAAAAAAAAAAACwtGl2BAAAALDE7dpVxh07kk2bkq1bS8H7eHbuTC65JNmwIdm8uRSkT2TVqvHn64vXJ7N27djjarH/3r0T76nGs3Jl0tFRe61cWearhf7J9J67Uf21DnGxfQAAIABJREFUJ3pN5tChct+BgVrjhNHRctzTU84DszdaeQFMRi40/7lQo2qjo0ceSdavr80fOlTmH3hg4s8TGEv+AwAAAAAAAAAAACxmmh0BAAAALHHr15dGO488kvT3J4ODpeB98+ZkaKi2bv/+Umze25scPVrWP/54++KerWafey50d5dxy5ax89Xjgwfn9v4AQI1caP5zoarh4dLoaGgoOXFibKOjpJYzXX31+I2UZtJYCQAAAAAAAAAAAABYuDQ7AgAAAFgm1q9Pbr01OX26FPAPDiYbNtTO9/SU8fbbk40by/oLL5y7eM6cGXt88mQZ+/om3tPbW8azZ0vx/nivRlM993gmuvZk95mOwcHZ7YfFrqPyWmw6Gl7jGZzk3HSMJNmfZHPlepuTHKrMTyceoEYuNL+50NBQsm1beX/HHcnatVPvgaVssf69nijfaCZXma6RyjXqr7k/yXAT8QAAAAAAAAAAAACLg2ZHAAAAAEvcTTclHR3Jgw+W49WrkzVrJl5fLbQfGUn6++curv37a0X+Z84kBw6U99dcM/GeG24oY39/MlxX8XrsWHnGPXtqc9N97laqfm7HjpXPserQobHngaVlKKUovxXenaQnpXlSKmN3kq0tuj4sJ3KhcjyfudCZM6Wh0vr1ya5dyapV46+bqpFSK5pMAnOj1bnKSGVvd8M1e5Jsy9iGRwAAAAAAAAAAAMDipdkRAAAAwBL3W79VxquvLgXvHR3JZZeVuX37ausGBsq4bl1Zs3Jlsnt37Xy18L+VLrusFs/u3UlfX7Jx48TrN24sa3bvTi65pPY8mzYlXV3J1rrK2mafey5s3Vri2bSpfI7V+3d3nxsnsPiMVl71HkyyoUXXH0qyN0lfktOVe51O0ptS9F/9dTxeHMC55ELznwt95jNl3L27du/GF7C41OcdzeYq03GksndfkrOVa56t3GMwyYFx4gAAAAAAAAAAAAAWH82OAAAAAJa4q65KHnmkFMZX9fUlhw8n27fX5rZsGVv43teXnDhR9ibJffe1Nq5du5L+/vK+qys5erTMNbNvYCDp7a3N7duX3HFHsmpVba7Z554Lq1YlBw6UOLu6ylxXVzk+cGBsnMDityfJ1UkGWnS9hyrj1iSrK+9XpzQQSJK/adF9YLmQC9Xm5isX6umZ2+sD7TUXucrByrg9SWflfWeSHZX3O87ZAQAAAAAAAAAAACxGHaOjo/6PDwEAAGCJ6OjoyF13JTfe2O5IYGIdHWX0r1JwroMHk7e9LZmrf7Y9ePBg3va2t2W6V+9IKV6/fZxzNyXZm+RsSkH6UJJ7UytI70pyY5ItDddL8n/iaDyeaF3VsST3VO7bleSWJBubfI6pTPbZTBbn4UosE62Zjp1Jdqf2mVYNJ7kkSV+S+n4os71nR5K77rorNy7TBEL+xHyTC8FY8p9z7zve/ELKf6abq8zWeDHIfwAAAAAAAAAAAGBReteKdkcAAAAAAMDC1p9SWD/cMD9cme9PKXQfTLIhtUL/VOa6kxxqUSw7k2yq3Ld6/U2V+XYZTWk60Cq7K2Nnw/yqhvMAwNyR/0xsPnOVk5VxoIXXBAAAAAAAAAAAANpHsyMAAAAAACb12sp4rGG+elxt9LO5Mj6Q0gBoNMnpylx3C+I4llI835fkbOX6ZyvHu5MMTbF/tIkXAEAi/1koDqR81te2OxAAAAAAAAAAAACgJTQ7AgAAAABgUutTiswPNswfTNKbZG3luFow/8KUwvvBJPtbGMfxyrgjSWflfWflOEnubeG9AIDlTf7TfjtTGjrtSu3ZAQAAAAAAAAAAgMXt/HYHAAAAAMDyMjra7ghg+XrmM5+ZJPlxkqdPc+8tSTYlOZlS3H8ypZj/aMO6alH6XKhed+UE53ckuXWS/R1N3GO5/Yr6cWWs/mwAc08uBPNL/jO1hfhrqfqZPpLSeKqV5D8AAAAAAAAAAADQPivaHQAAAAAAAPPjOc95TpLkH2aw9+WV8b7K+DcN80myP6UovTelCcAjSR6fwb2Wu77KONIwP9JwvhX+V2V83vOe18KrAsDCIf9pvbnMVYZTGh0NJTmR1jc6SuQ/AAAAAAAAAAAA0E6aHQEAAADQlI6O8lpsqnE3xt84P96a6RoZSfbvr11n587k5Mnm4oH58OIXvzhJ8pUZ7O1Msi9JT0oRenfluLNuTU9lvD3JxpTi9AtnGOvwOHO9lfFsktEJXpOZaE+z++fLSypjY6OEb1TG1S28199XxurPBjCxxfq3e6LcY2QkOXQo2by5zG/eXI5HGruXzNDg4NSf18mTJV+qxrZ/fzJc9wdA3kQryH9an//MVa4ylGRb5f0dSdbO8DpTkf8AAAAAAAAAAABA+2h2BAAAAMCyc+bM3Fx369akp6d2vHt3sm5dMjQ0N/eD6Xr2s5+dl65dm/tnuP81lfGSyvj6CdZVe3yNJOlv4rpdlfHBun0fGmfdDZWxP2ObARxL0pFkTxP3Wgwur4wHklR/XZ1J8tHK+ytaeK/7k7x07dp0dnZOuRZYOoaHS97S3V2aEiVl7O4u88PjdVyZhqGh0jxpqjXr1pV8qaqnJ9m2rXUNlyCR/8yFuchVziTZkNIsaleSVbMJcAryHwAAAAAAAAAAAGgfzY4AAAAAWBZGR8urXn9/bb7+NROHDpUmAfv21a5z9Gg5t3fv5HHAfHrjW9+av7rwwhntXZukt/K+N8nqhvMDlXFdSvH9yiR1PSz+TxOARjdWxqvr9q0cZ93GJH2Va15SWduRZFNKw4CtTT5Hu1Tjncr6lOfZneSyyp7LKse9lfOt8lcXXpjrf+M3WnhFYKGqz0E++cmStwwMjM2BBgbK/Cc/OfP7PPhgsmHD5GtGRsqarq7k9Oly77NnS242OJgcOXJuzDAb8p/Wmk6u0mz+85nKuLtuT+OrVeQ/AAAAAAAAAAAA0D6aHQEAAACw7Jw6VcaXvax11zx4sIxvfWttbuPGMtY3O4J227ZtW/7+ySfzwAz331AZf2ucc1uS7Ks77ktyIskjleP7JrjmlpRGAV2V431Jbp1g7a7K2t66uX1J7kiyarLAF5k7Up6r+pl0VY7f38J7PJDk7598Mr/zO7/TwqsCi0FPTxm3bBk7Xz2unp+uPXuSq68uTZMm8+ijZbzxxmR1pXNMZ2eybVt5X82roFXkP63X6lxlhr92pk3+AwAAAAAAAAAAAO2l2REAAADAEtXRkdx00/jnbrqpnB8ZKcdDQ6U4vaOjvDZvTg4dmvr6HR3Nzx87Vrvv5s3luNnnmOq1EBw+nIyOlkL9qsHBMk5V8A/z6bLLLsu23/7tvPfpT5/R/o1JRpNcNcH57ZXzoymF+WuTrK8cb6+sqZ6vtyXJ4SbWVdfeXnd+exZOo6OJYs4k8+NZlfJc1c/kcOW4c7JN0/Tepz892377t3PZZZe18KqwcMiFJtbVNbvzE9mxo+REjU2UGn3hC2V8xSvGznd2lnzq8OGZ3R8mIv9pvWZzlWbzn9EmXq0g/wEAAAAAAAAAAID20uwIAAAAYInq70/27k2Gh8fODw+X+f7+UlA+OJhs2FCK06sGB5Pu7qmL/Ju1c2eyaVO5b/X6mzaV+XZ4+OEyPuc5yf79tUYB+/fXmh7MRrVZwubNpdHRVAX/MN923XZbHl6xIh9tdyDLzINJ9rU7iIqPJnl4xYrsuu22docCc0YuNLHtla4qjc9XPa6en67R0eYaJd13XxlXry733Ly55E579pz7fUGryH/aQ/4DAAAAAAAAAAAA1NPsCAAAAGCJeu1ry3js2Nj56nG1EH3z5jI+8EApUB8dTU6fLnPd3bOP49ixZPfupK8vOXu2XP/s2XK8e3cyNDT5/mpMk71masOGpKendtzTk2zdOvuGRy97WWmg0NXV2kYJ0CrPe97z8gd//Md5xwUX5H+2O5hFqKPymq4vJJlh/5CWxvE/k7zjggvyB3/8x3ne857XwohgYZELTayrKzl6NDl4sNb0saOjHB892lzDotkYHCzjzp3lM64e79iRbNvWmuaT0Ej+MzvyHwAAAAAAAAAAAKAVNDsCAAAAWKLWry+F6gcPjp0/eDDp7U3Wri3H1SL5F76wFNsPDib797cujuPHy7hjR9LZWd53dpbjJLn33tbdq1nVe9c3NRgdTQYGyvMfOTK762/cmNx6a3L4cLJvXynib2y0AO32jne+My+98sq88YILoqfE/Li13QEkGUnyxgsuyEuvvDLveOc72x0OzCm50OQefrjWZKhqcDD52tfmN47HH299LgYTkf/MP/kPAAAAAAAAAAAAUK9jdHQm/3+vAAAAwEL0jGdcmH37nsjWre2OhIXi2LFk06bkxIlS0H/yZLJuXXL0aGnIU7VzZ7J79/jXqP7rUUfH5MdVE62bzGT/QtWq/c3+K1hHR2mMcPhwc+unMjKSrFx57jWnGxfLw3/5L8nv/u4F+dGPfjIv9xsZGckVGzbk0m9+M5986qk8a17uSrt8P8kbzz8/j73gBXnokUfSWe26sszJn5Y2udD4cR46VJoxDgwkW7ZMPT8Tk+U61XNnz9YaQCXypuVK/sNckv8AAAAAAAAAAADAgvKuFe2OAAAAAGidiy/+p/lf/6vdUbCQvPzlZbzvvjL+zd+MnU+S/ftLcX9vbyn8f+SR5PHH5zfOhWZwsHXXqtbStvKaLF3f/W7ynOfMXwF2Z2dn/vpzn8uJZz87v/K0p+XMvN2Z+XYmya887Wk58exn568/9zmF/nXkT0ubXGh83d1lbGxoVD0+eHBu79/XV8bGX0XypuVJ/sNckf8AAAAAAAAAAADAwqPZEQAAACwhL3nJS/M//ke7o2Ah6exM9u1LenqS4eFS2L5v39jC8p6eMt5+e7JxY7J+fXLhhTO73/DwuXO9vWU8ezYZHR3/NZmJ9jS7fzybNycdHcnIyNj56nE15lZcs/qZzOSaLD9///fJi1/8f8/rPdesWZOHHn44F1x+ea582tNyZF7vznw4kuTKpz0tF1x+eR56+OGsWbOm3SEtKPKnpU0uNDNz3WzoJS8p45mGLjOzycVYvOQ/zAX5DwAAAAAAAAAAACxMmh0BAADAEvKqV12TL3xhhpXZLFmveU0ZL7mkjK9//fjrTp4s48hI0t8/9XW7usr44IO1fR/60LnrbrihjP39YxsAHDtWmgPt2TP1vVrtxhvLeKShqrl6XI15Jtf8yEdqcyMjyYEDM78my88XvnBhXvWqa+b9vpdeemnu++IXc82b3pTrkrzhvPNyat6joNVOpXyX1yW55k1vyn1f/GIuvfTSdoe14Miflj650Lmqz3fs2NhGjYcOjT0/V17xijLu3z/2/tVc7Lrr5vb+LCzyH1pJ/gMAAAAAAAAAAAALm2ZHAAAAsIRcf/31+epXf5KvfrXdkbCQrF2b9PaW9729yerVY88PDJRx3bpScL9yZbJ7d+18tfC/UbW5z9VX1/atXHnuuo0bk76+cs1LLilrOzqSTZtKk4CtW2f3fDNx7bXl3t3dtXg6OspxX1+Juap6bipbtpRr9vTU9qxcmezYce41YTxf/Wry1a/+JNdff31b7n/RRRfl4N135/jx4zmzZk1evGJFfmPFinw6yY/bEhEz8eMkn07yGytW5MUrVuTMmjU5fvx4Dt59dy666KJ2h7cgyZ+WPrnQubZuLffetKnEXJ8LNcbUbC40HatXl8999+5z79/bW2skxdIn/6EV5D8AAAAAAAAAAACweHSMjo6OtjsIAAAAoHVe8YqX56qrHs4HPuB/8lNz7FgpZn/ggeSqq849v39/adKTlGL8rVuTH/0o2bAh2bcv2b69VuRe/69Jhw4lBw8mg4OTr6uuve++ZO/ecrxvX/LGNyarVrX2WRtNFM/ISHLkSC3+3t7khhvObUo00f6J1H8mE11zJtdl6fv93+/Igw++LF/84pfbHUqeeuqp3H333dn/4Q/n8w8+mBVJLn/a0/L8n/40//Spp9odHuP43+efn2+fd14effLJ/CzJK6+6Kj3vfGfe+ta35vzzz293eAue/GnpkwtNnQt1dZUGTtdem3R2Tr1/pvet9+CDyZ13ls+kev8tW2Z2LRYn+Q+zIf8BAAAAAAAAAACAReddmh0BAADAEnP8+PH8y3/5a3n00aeyenW7o4H2a0VxfEdH64vrFe1T78yZ5PLLz8+nPvXZXHPNNe0OZ4zvfve7OX78eIaGhvLtb3873//+99sdEuN41rOelec///lZv359rrnmmjz3uc9td0iLivyJpWyh5kLTvX8ib1pq5D/MlvwHAAAAAAAAAAAAFh3NjgAAAGApevOb/2XOP/9z+chHnmh3KNB2sy2Of/DB5O/+Ltm+vXUxJYr2Geutb70gTz31unz8459qdyiwbMmfWKoWai40HfKmpUn+AwAAAAAAAAAAALDsvGtFuyMAAAAAWm/Png9lcHA0d97Z7khg4ejoqBXKT8cXvtDa4v6ZxsHSdeedyeDgaPbs+VC7Q4FlTf7EUrdQcqHpkDctXfIfAAAAAAAAAAAAgOVJsyMAAABYgn7xF38xf/qnf56enhU5frzd0cDiduut7Y6Apez48aSnZ0X+9E//PL/4i7/Y7nBgWZM/wfjkQrSa/AcAAAAAAAAAAABg+eoYHR0dbXcQAAAAwNx45ztvyj33/GWOHHkyL395u6MBoN6Xv5xce+3TcsMNv5P/+B9vb3c4QIX8CWDuyH8AAAAAAAAAAAAAlrV3rWh3BAAAAMDc+fM//4u8+tXX5TWvOS+f+ES7owGg6hOfSF7zmvPy6ldflz//879odzhAHfkTwNyQ/wAAAAAAAAAAAACg2REAAAAsYeedd17uvvtj6em5Ob/+6x153/uSH/2o3VEBLF8/+lHyvvclv/7rHenpuTl33/2xnHfeee0OC6gjfwJoLfkPAAAAAAAAAAAAAFUdo6Ojo+0OAgAAAJh7+/bty6233pJVq55Kf/+TedOb2h0RwPLyiU8kO3Y8LcPD52fPng+mp6en3SEBU5A/AcyO/AcAAAAAAAAAAACAOu9a0e4IAAAAgPnR09OTkye/liuvfHPe8paO/PIvPy3/6T8l3/lOuyMDWLq+851k797kl3/5aXnLWzpy5ZVvzsmTX1PoD4uE/Alg+uQ/AAAAAAAAAAAAAEykY3R0dLTdQQAAAADz68tf/nI+9KE/yyc+8bH87//9w1x22YV50Yt+lpUrn8p55/mnAphLP/pR8oxntDsK5tJPf9qRs2fPz9e+tiKnT/8knZ0X5frr35Kbb/69vPzlL293eMAMyZ+YjqeeSs4/v91RLHw//nFy4YVJR0e7I2G25D8AAAAAAAAAAAAANOFdmh0BAADAMvbEE0/ki1/8Yv77f//v+frXv57vfe97+dnPftbusFjm/uEf/iEPPfRQrrnmmlx44YXtDqelvv/97+dzn/tc1q9fnxe96EXtDoc5smLFijz72c/Oi170ovzyL/9yXvGKV+SCCy5od1hAi8ifmMrjjz+eL33pS/m1X/u1PP3pT293OAvW6Ohojhw5kuc+97n55//8n6dDx6NFTf4DAAAAAAAAAAAAQBM0OwIAAABgYTlw4EC2bduWH/7whznvvPPaHU7L3XbbbXnve9+b973vfXnf+97X7nAAgBb68Y9/nF/6pV/KS1/60nzsYx9rdzgL3mc/+9m86U1vyr/4F/8iAwMDmuMAAAAAAAAAAAAAwNL2rvPbHQEAAAAA1Dtx4kTWrFmzJBsdJcl73vOePPe5z81NN92U7373u/mzP/uzrFixot1hAQAt8P73vz/f/va3c+zYsXaHsij82q/9Wo4cOZKurq5cf/31+djHPpZnPOMZ7Q4LAAAAAAAAAAAAAJgjqqgAAAAAWFBOnTqVNWvWtDuMObV9+/Z85CMfyf79+/Obv/mbeeKJJ9odEgAwSydPnsz73//+/OEf/mFe8IIXtDucRePVr351Pve5z+VLX/pSrrvuuvzjP/5ju0MCAAAAAAAAAAAAAOaIZkcAAAAALCgnTpzIunXr2h3GnHvzm9+cT3/60/nUpz6VN77xjfnBD37Q7pAAgFl4xzvekcsvvzw333xzu0NZdK644oocO3Ysjz76aF73utfle9/7XrtDAgAAAAAAAAAAAADmgGZHAAAAACwop06dypo1a9odxrzYuHFjjh8/ni9/+ct57Wtfm3/4h39od0gAwAzcddddOX78ePbu3Zvzzz+/3eEsSuvXr899992Xb37zm9m0aVOGh4fbHRIAAAAAAAAAAAAA0GKaHQEAAACwYDz22GP5x3/8x6xbt67docybl7/85bn//vvz7W9/O6961avy2GOPtTskAGAazp49m1tvvTU9PT258sor2x3OorZu3brcf//9OXv2bH71V3813/rWt9odEgAAAAAAAAAAAADQQpodAQAAALBgnDp1KkmyZs2aNkcyv9atW5cvfOELSZJf+ZVfycmTJ9scEQDQrPe85z1Jkttuu63NkSwNv/ALv5DPf/7zGR0dzStf+cp84xvfaHdIAAAAAAAAAAAAAECLaHYEAAAAwIJx4sSJPPOZz8yll17a7lDm3aWXXpr7778/P/dzP5dXvvKV+fKXv9zukACAKXzpS1/Kvn37smfPnqxcubLd4SwZP//zP5/77rsvK1euzKte9aqcOHGi3SEBAAAAAAAAAAAAAC2g2REAAAAAC8apU6eyZs2adofRNhdffHGOHj2af/bP/lmuueaaHD9+vN0hAQATeOqpp9Lb25trrrkmb3vb29odzpKzatWqHD16NC94wQvymte8Jn/7t3/b7pAAAAAAAAAAAAAAgFnS7AgAAACABePEiRNZt25du8Noq4suuiiHDx/OG97whlx77bX5+Mc/3u6QAIBxfOhDH8qjjz6aD3/4w+0OZcl69rOfnc9+9rO5/PLLc8011+Shhx5qd0gAAAAAAAAAAAAAwCxodgQAAADAgnHq1KmsWbOm3WG03QUXXJC77ror27Zty1vf+tbccccd7Q4JAKjzzW9+M//u3/27vPvd787atWvbHc6S9qxnPSuf/vSnc+WVV+Z1r3td/tt/+2/tDgkAAAAAAAAAAAAAmCHNjgAAAABYEH7605/m1KlTWbduXbtDWRBWrFiRv/iLv0hfX196enpy2223tTskAKDi3/ybf5PnP//5efe7393uUJaFZzzjGfmrv/qrvPa1r821116bz372s+0OCQAAAAAAAAAAAACYgfPbHQAAAAAAJMmZM2fyxBNPZM2aNe0OZUH59//+3+d5z3tefu/3fi/f/e5309/fn46OjnaHBQDL1qc+9al8/OMfz+c+97k8/elPb3c4y8YFF1yQj3zkI3n729+erq6u3H333bn++uvbHRYAAAAAAAAAAAAAMA2aHQEAAACwIJw4cSJJsm7dujZHsvC8853vzMUXX5y3v/3t+e53v5u//Mu/zPnn+6c9AJhvP/zhD3PzzTenu7s7r33ta9sdzrJz3nnn5c4778wzn/nM3HDDDbnzzjtz4403tjssAAAAAAAAAAAAAKBJKqIAAAAAWBBOnTqViy++OBdffHG7Q1mQuru7c/HFF+ctb3lLvve97+Xuu+/OM57xjHaHBQDLyh/+4R/m7Nmz+cAHPtDuUJatFStW5MMf/nAuuuii/Kt/9a/ygx/8INu3b293WAAAAAAAAAAAAABAEzQ7AgAAAGBBOHHiRNatW9fuMBa017/+9bn33nvzhje8Ia9//etz+PDhrFy5st1hAcCy8JWvfCUf+MAH8sEPfjA/93M/1+5wlrWOjo709/fnoosuyu/+7u/mBz/4QW655ZZ2hwUAAAAAAAAAAAAATGFFuwMAAAAAgCQ5depU1qxZ0+4wFryrrroq999/f77+9a/nV3/1V/Od73yn3SEBwJI3Ojqa3t7evOxlL0tvb2+7w6HiD/7gD/Inf/In+f3f//380R/9UbvDAQAAAAAAAAAAAACmcH67AwAAAACAJDlx4kRe+cpXtjuMReHFL/7/2bv3+Kiqe///78kFbFETqwTsJVSk5IvWBrRaBRUJ2hZxUhWLCTS1FxJDBUVJrdXE+itp7SWpF+yXNOF8q80xieI1sVJ6mkTgIIhHJKUKpKgkj2OVeIFUpZJkMr8/1uzOZDIzmUkyszPJ6/l47MeavfZae332hmY+j9j14Qxt27ZNX/3qVzVnzhz913/9l6ZOnWp3WAAAjFq///3vtX37dr344otKSODfEhlJfvjDH+r444/XDTfcoA8//FB333233SEBAAAAAAAAAAAAAAAAAAAACIL/NzYAAAAAAABs19XVpfb2dk2bNs3uUOLGlClT9N///d866aSTNGfOHP31r3+1OyQAAEald999V7feeqtWrlypWbNm2R0OAli+fLkefPBB/frXv9bKlSvldrvtDgkAAAAAAAAAAAAAAAAAAABAABQ7AgAAAAAAgO0OHDggl8uljIwMu0OJKxMnTlRzc7NmzJihuXPnauvWrXaHBADAqHPrrbfquOOO009/+lO7Q0EI3/72t1VXV6fKykp9//vfl8vlsjskAAAAAAAAAAAAAAAAAAAAAH4odgQAAAAAAADbHThwQJI0bdo0myOJPyeccII2btyorKwsfe1rX9Mzzzxjd0gAAIwaW7Zs0YMPPqj77rtPJ5xwgt3hYADXXHONnnjiCdXV1Wnp0qXq7u62OyQAAAAAAAAAAAAAAAAAAAAAPih2BAAAAAAAANvt379fn/nMZ3T88cfbHUpcGj9+vB599FEtXbpUV111lf7whz/YHRIAAHGvu7tby5cv14IFC7Ro0SK7w0GYFi5cqGeeeUZ//OMftWjRIn388cd2hwQAAAAAAAAAAAAAAAAAAADAI8nuAAAAAAAAAIADBw5o2rRpdocR1xITE1VZWamJEyfqO9/5jt577z3dfPPNdocFAEDcKisr08GDB/XMM8/kA4coAAAgAElEQVTYHQoilJWVpT//+c+6/PLL5XQ69dRTT2nChAl2hwUAAAAAAAAAAAAAAAAAAACMeQl2BwAAAAAAAADs379fGRkZdocR9xwOh37+85+rrKxMq1ev1u233y632213WAAAxJ033nhDpaWlKi4u1mmnnWZ3OBiECy64QE1NTdq9e7e+/vWvq7Oz0+6QAAAAAAAAAAAAAAAAAAAAgDGPYkcAAAAAAACw3YEDBzRt2jS7wxg1brnlFj344IP69a9/reuvv14ul8vukAAAiCsrVqzQ5z//eRUVFdkdCoZg1qxZ2rJli1577TXNnz9f7733nt0hAQAAAAAAAAAAAAAAAAAAAGMaxY4AAAAAAABgqw8//FBvvvmmMjIy7A5lVPn2t7+tJ554Qv/5n/+pxYsX69ixY3aHBABAXHj88ce1ceNGrVu3TsnJyXaHgyGaMWOGtm7dqvfee09z587V22+/bXdIAAAAAAAAAAAAAAAAAAAAwJhFsSMAAAAAAADY6sCBA5KkadOm2RzJ6ON0OrVp0yY1NTXp8ssv1wcffGB3SAAAjGgffPCBbrrpJn3nO9/RxRdfbHc4GCann366Nm/erJ6eHl188cVqb2+3OyQAAAAAAAAAAAAAAAAAAABgTKLYEQAAAAAAAGy1f/9+JSYmUuwoSi666CI999xzevXVVzVv3jy98847docEAMCIdeedd+rjjz/Wr371K7tDwTBLT0/Xc889p+OOO04XX3yx/v73v9sdEgAAAAAAAAAAAAAAAAAAADDmUOwIAAAAAAAAtjpw4IDS09M1btw4u0MZtTIzM7Vt2zYdPnxYF110kdra2uwOCQCAEefll1/W2rVr9atf/UqnnHKK3eEgCiZPnqznnntOEydO1Ny5c/XKK6/YHRIAAAAAAAAAAAAAAAAAAAAwplDsCAAAAAAAALbav3+/MjIy7A5j1Js6daq2bdum8ePHa86cOXr11VftDgkAgBGjt7dXhYWFuuCCC/Td737X7nAQRZ/61KfU2Nio008/XZdccol27dpld0gAAAAAAAAAAAAAAAAAAADAmEGxIwAAAAAAANjqwIEDmjZtmt1hjAmTJ0/W5s2bNXXqVF100UV64YUX7A4JAIARoaKiQi+//LIqKirkcDjsDgdRduKJJ2rTpk2aNWuWsrKy9Pzzz9sdEgAAAAAAAAAAAAAAAAAAADAmUOwIAAAAAAAAttq/f78yMjLsDmPMSE1N1aZNmzR79mzNnz9fmzZtsjskAABs9fbbb+uOO+7QLbfcojPPPNPucBAjn/zkJ9XQ0KBLLrlEX/3qV9XY2Gh3SAAAAAAAAAAAAAAAAAAAAMCoR7EjAAAAAAAAxMyiRYvkcDi0cOFCrV69Wvfcc48OHz6slJQUud1uu8MbMz7xiU/oySef1KJFi5Sdna26ujq7QwIAIOpef/11nXbaaf2+92655RalpqbqzjvvtCky2GX8+PHasGGDsrOzdcUVV+iZZ56xOyQAAAAAAAAAAAAAAAAAAABgVHO42UUGAAAAAACAGLnwwgu1bds2ORwOJScnq7e3Vz09PZLMZvPTTjtNn/vc53Trrbfq0ksvtTna0c/tdmv16tW67777dP/99+uGG26wOyQAAKLmwQcf1He/+11J0qWXXqqKigq98cYbuuyyy9TQ0KArrrjC5ghhF5fLpeuvv17V1dX6wx/+oGuvvdbukAAAAAAAAAAAAAAAAAAAAIDRaEWS3REAAAAAAABg7Pja176mF198UV1dXerq6upz7dixY9q3b5/27dunL3zhCxQ7igGHw6Hf/OY3mjhxolauXKl3331XP/nJT+wOCwCAqNixY4eSk5PV3d2tzZs364wzztD06dN15ZVXUuhojEtMTFRVVZUmTJigpUuX6l//+pe+853v2B0WAAAAAAAAAAAAAAAAAAAAMOpQ7AgAAAAAAAAxc/bZZ/crcuQvKSlJt956a4wigiT9+Mc/1imnnKLly5frnXfe0f3336+EhAS7wwIAYFht3rxZ3d3dkvTvdu/evfroo4/03HPP6ZJLLrExOtjN4XDovvvu04QJE/S9731PR48e1Q9+8AO7wwIAAAAAAAAAAAAAAAAAAABGFYodAQAAAAAAIGZmzZoV8npycrIKCgo0ZcqUGEUES35+vk4++WQtWbJE77//vh588EGNGzfO7rAAABgWH374oVpbW/v1u1wutbe3KysrS9/61rdUXl6uiRMn2hAhRoqf//znOuGEE3TDDTfoww8/pAgnAAAAAAAAAAAAAAAAAAAAMIwcbrfbbXcQAAAAAAAAGDtOPvlkvf/++wGvHXfccTp48KAmTZoU46hgaWpq0pVXXqnZs2fr8ccf14QJE+wOCQCAIWtqatL8+fPDGutyuZSQkBDliDDSrV27VjfddJPuuOMOrVmzxu5wAAAAAAAAAAAAAAAAAAAAgNFgBf9PbQAAAAAAAMTUOeecI4fD0a8/KSlJq1atotCRzbKystTc3Kxdu3bp0ksvDVqYCgCAeLJjxw6NGzcu6HWruNFPfvITCh1BkrRy5UpVVVXp7rvv1i233CL+/RgAAAAAAAAAAAAAAAAAAABg6Ph/awMAAAAAACCmzj33XCUnJ/fr/8QnPqFbb73Vhojg75xzztHWrVv11ltv6aKLLtKbb75pd0gAAAzJ888/r56enoDXkpKSdNxxx6m+vl533XVXbAPDiPb9739f1dXVeuCBB1RYWCiXy2V3SAAAAAAAAAAAAAAAAAAAAEBco9gRAAAAAAAAYmrWrFnq7u7u05eUlKTbbrtNJ510kk1RwV9GRoa2bdsmSZozZ45aW1ttjggAgMHbtm2bent7+/UnJyfrc5/7nP7nf/5HTqfThsgw0uXm5mrDhg166KGHdN111wUtmgUAAAAAAAAAAAAAAAAAAABgYBQ7AgAAAAAAQEzNmjVLbre7T9+JJ56om266yaaIEMxnPvMZbd26VZMnT9aFF16ol156ye6QAACI2IEDB3TkyJF+/YmJiZo3b5527dqlGTNm2BAZ4sU3vvENNTQ06Mknn9TixYvV1dVld0gAAAAAAAAAAAAAAAAAAABAXKLYEQAAAAAAAGJq6tSpmjBhwr/PExMTddddd/Xpw8jxqU99So2NjTr77LM1b948NTc32x0SAAAR2bFjhxISvP9JzOFwyOFwqKioSM8++6xSU1NtjA7x4rLLLtOmTZvU2Niob3zjGzp69KjdIQEAAAAAAAAAAAAAAAAAAABxh2JHAAAAAAAAiCmHw6GZM2f++/OkSZNUUFBgc1QIZcKECaqvr9fChQu1YMECPfHEEwHHud1uffTRRzGODgCA0Hbs2KGkpCRJUlJSksaNG6eamhr94he/UGJios3RIZ5ceOGFamxs1IsvvqgFCxbogw8+CDjulVdeiXFkAAAAAAAAAAAAAAAAAAAAQHyg2BEAAAAAAABi7rzzzlNCgvnV1M9+9jONHz/e5ogwkHHjxunhhx/WsmXLtHjxYq1fv77fmKVLl+r444/XW2+9ZUOEAAAEtmXLFnV1dSk5OVlpaWnavn27cnJy7A4LcerLX/6ympub1draqksvvVSHDx/uc33NmjX64he/qEceecSmCAEAAAAAAAAAAAAAAAAAAICRi2JHAAAAAAAAiLmZM2eqt7dXn/vc5/Stb33L7nAQpoSEBD3wwAMqLi5WQUGB7r777n9fu+uuu1RbW/vvzwAAjARHjx7Vnj17JJkiNbt379asWbNsjgrx7qyzztJzzz2nt99+W/PmzdOhQ4ckSffdd5/uvPNOSdLtt98ul8tlZ5gAAAAAAAAAAAAAAAAAAADAiONwu91uu4MAAAAAAAAYjbq6uvT888/rxRdf1Ouvv67Dhw+rt7fX7rBGhH/+85/atGmTvvSlLykjI8PucIZdQkKCTjrpJE2dOlXnnnuuZs+erXHjxtkd1rD67W9/qxtvvFGrVq3S6aefrhtuuOHf1xISErRv3z594QtfsDFCAPGG701EwwcffKA//elPOvXUUzV79mwlJPDvgETbWMiDLAcPHtSll16q5ORkfe9739OPfvQjWf/pNSEhQb///e/17W9/2+YoAQAAAAAAAAAAAAAAAAAAgBFjBcWOAAAAAAAAhtlLL72k+++/V0899YT++c+jmjJlnE4/3a2TTupRQgK/irF88IF0wgl2RxEdvb0OHT6cpNdec6itrUsnnvhJXXnl1brxxlU655xz7A5v2NTW1ur2229XW1ubfH/NmJycrOzsbD322GM2RgcgXvC9iWj75z+lE0+0O4qxY6zkQZa33npLF1xwgdrb2/vkQwkJCfrsZz+r1157TUlJSTZGCAAAAAAAAAAAAAAAAAAAAIwYFDsCAAAAAAAYLm+99ZZWr75ZdXWP6uyzk1RQ0K3sbGnyZLsjg53efluqr5cqK5O1a1ePcnIWq7z8Hp166ql2hzZkmzZt0hVXXKGenp5+1xwOh3bu3Kkvf/nLNkQGIB7wvQmMfqM5D7I8/fTTuvrqq9Xb29vvWkJCgn73u99p2bJlNkQGAAAAAAAAAAAAAAAAAAAAjDgUOwIAAAAAABgOlZWVWr16ldLSelRW1q2rrrI7IoxETz4pFRUlq6MjSeXl96qgoMDukAbthRde0Ny5c9Xd3R1wc39SUpIuvPBCNTc32xAdgJGO701g7BlNeZDlz3/+sxYuXCiXy6VA/8nV4XDo05/+tF5//XWNGzfOhggBAAAAAAAAAAAAAAAAAACAEWVF4l133XWX3VEAAAAAAADEK5fLpaKi1SopKdGPftStmppenXWW3VFhpJoxQyoo6JXL1aMf/eiP6uw8oksvvUwJCQl2hxaRPXv26Mtf/rLcbnfAQkeS1Nvbq4MHD2rOnDk6/fTTYxwhgJGK701g7BoteZDlxRdf1Ny5cyUpYKEjy0cffaTJkyfr3HPPjVVoAAAAAAAAAAAAAAAAAAAAwEj1rMMd6v99CwAAAAAAgKBcLpeuvXaR/vSnZ1Rd7dJVV9kdEeLJk09KeXmJ+vrXr9AjjzyuxMREu0MK22233aZf/vKXSkxMlMvlCjouMTFRX/ziF/Xyyy/L4XDEMEIAIxHfmwAs8ZwHWR5//HFdc801SkpKUk9PT8ixaWlpamtr03HHHRej6AAAAAAAAAAAAAAAAAAAAIARaUV8/lOpAAAAAAAAI8CNN67Qli3PavNmCjYgclddJW3e7NKWLc/qxhtX2B1OREpLS7Vhwwade+65kqTk5OSA41wul/7617/q0UcfjWV4AEYovjcBWOI5D7IsWrRIb731lm699VadeOKJSkxMDFrc8b333tPvfve7GEcIAAAAAAAAAAAAAAAAAAAAjDwUOwIAAAAAABiEiooKrV9fqUce6dY55wz9fg5HeEc4c5Yvl+rqpM7OgdfNzjZzsrMHF18kaw1VpO/HX0vLwGPCXW+4nHOO9Mgj3Vq/vlIVFRXDd+MoS0pK0jXXXKPt27dr165dWrp0qZKTk5WUlNRvrMPh0G233aaenh4bIgUwUoTzvZmdLZWXS01NUkdH4DEdHeZ6eXnw766WFqmqyvszOzvbnLe2Bh5vjduxI3j8/j//B/O9Pdj4IjXYfCJQXyTvxF+kOYbdGhpCx9HZaf6cfJ8rWA40mscO9d34itc8yNfkyZP1s5/9TP/4xz90zz336LOf/awcDocSExP7jHO5XPrpT3+qo0eP2hQpAAAAAAAAAAAAAAAAAAAAMDI43G632+4gAAAAAAAA4skbb7yhM87IUEVFt667bnjuGe4mf9/f5Aw0x+mU1q+X0tICX29pkWbO9J7v3i1lZg4uvoHWGg7hxFBfH/haR4c0aZL5HM5vw9rbpSlTgl8f7t+oPfSQVFiYrFdf3a/TTjtteG8eI++8844qKyt1//3365133lFCQoJcLpckKSEhQQ888ICWL19uc5QA7BDu96bvz/nKSik/v/+YqiqpoMB77v/z2P+6v0D3tdZ1OqXqaiklJXhs1nqD+d4ebHyRCie2QPlEoL5I3omvweQYdv7XKt94g8WxfLkUqB5PoPxjNI8NZKjzR0MeZHG5XHrqqaf0y1/+Ui+++KKSk5PV3d0tSUpMTNTdd9+tH/7whzZHCQAAAAAAAAAAAAAAAAAAANhmRYLdEQAAAAAAAMSb1atXyul0DFuhI19ud+gjnDmHDpliCQ0N0rJlwdfaudO0tbV9zyOJL9y1BtLSIpWXR7a2dezeba6XlQWf+5OfDC6usrLw/xyG4rrrJKfTodWrVw7/zWNk4sSJuuOOO/S///u/qq2t1dlnny1JSk5OVm9vr2677TYdPXrU5igB2CHS783CQvO9EkhDg7keiFVIyOk03w1HjvT9rigsNNerqoLf+9FHw4sx2PdCqO+LocYXqUjziUAieSe+BpNjDKdw8grLjh19CzMFu19FhVRcLLW1mXfY1ub9u9raOjbGDvXdBDMa8iBLYmKiFi1apJ07d2rbtm26/PLL5XA4lJycLJfLpTvvvFMffPCB3WECAAAAAAAAAAAAAAAAAAAAtnG43Xb+W7kAAAAAAADxpbm5WVdc8VXt3duj9PThu6/DYdpIflMz0JySEqm0VNq+XTr//L7XOjul1FRTcKG+XsrONhvSjxyRUlKGd61QduyQHnrIbJIPdf9gOjqkSZNMwaX8/MBjysulzZu9hTPCWaOpSZo/X2pslLKyIotpsNrbpRkzkvTMM3/WvHnzYrNomN599101NzerpaVFb731Vtib9A8fPqzW1la1t7dLkjIyMvSlL30pmqGOaSeccIJOPfVUZWZmat68eTrllFPsDgmI6HvT+q6prZVyc03BFN857e3SlCne65L3Z7p1zemU1q+X0tICr7F8ufnO8b23tW5ZmVRUJO3fL02fHji2YN8hA10fSnyRijSnCDR+KO9kuHOMSESaV5SXm+cL9HfKl1Woyv89tLSYQkm1tVJOzugfG8hQ51tGch4kSfv27dPWrVv1t7/9Te+//76OHTsW9twPP/xQra2teu211yRJ06dPV2ZmZrRCHbMSEhJ00kknaerUqTr33HM1e/ZsjRs3zu6wAAAAAAAAAAAAAAAAAAAA0NeKJLsjAAAAAAAAiCe3375a11/vGtZCR9GSl2cKEG3b1r8A0UsvmdYqEJSfbwoRvPTS4Ir7hFrLX2entGWL2Rzf0CAVFppiCF/5SuTrrl1riikEK3TU1GSKGOze7S12NFKlp0vXX+/SHXcU6fnnX7I7HPX09OiRRx5R5W9/q20vvKAESWckJ2uyy6UTe3rCusdJkr4iKVPSXkmT9+831RAQFW8mJemlxET9qrtbvZIuPP985f/gB7r22muVlMSvgmGPwXxvnn22aVta+hb8aWkx7YwZ/ec8/7y1XvBCQpJ03XWmEM7zz/cvJrRsmSmOd8890rp14ccbjuGIzw6DeSfDnWMMZCh5RVGRGet0eosdBeKp2adJk/r2n3qqaV95ZWyMDWSo8y0jLQ+SpI6ODlVUVOjBykq98eabSk1K0pkJCfpUT4+O6+0N+z7HSzpb0pmSXpX06dZWqbU1SlGPXT0Oh1qTkrTR4VBbV5dO/OQndeXVV+vGVat0zjnn2B0eAAAAAAAAAAAAAAAAAAAAPBxu93D8W7kAAAAAAACj3549e/SlL31J+/ZJGRnDe2+Hw7SR/KYmnDkOh9nAX1/ft3/5clNM4dAhU3Sho8NsUi8sDFzMYChrWdrbTfGG3FwzbskSafbswRdzaGqS5s+XGhsDF09obTV/TrW1Uk5OZO+4vNxbJGnnTqmgwPRXVkqLF0spKYOLeSD79pkiHn/961911llnRWeRMDz33HNaWVio/X//u66WdF1vr+ZJOs62iBCJjyU1S3ooIUFPSMr4whe0tqJCl1xyib2BYcyJ9HvT9+e0wyEVF0tr1nivl5SYwnrWdWus1P97LZhA33e+97K+W6wCOIFiGyj2QIYSX6QizSkCjR/KO4lGjhHIcOcVoeKI5NpoHhvIUOf7Gil5UFdXl9auXavSu+7S+GPH9L3ubi2WNNO2iBCptyXVS6pMTtaunh7lLF6s8nvu0alWFS4AAAAAAAAAAAAAAAAAAADYZQXFjgAAAAAAAMK0Zs0a1dT8THv3Hhv2e1ubwUPx/y3OYDegt7dLU6YELyLR1ta/UMBQN7v7XreKDw1VdrZpAxVX6uyU8vKkzEzvMw6m2FEgTqdUXR29gkczZozXkiV3qKSkJDoLhPDRRx8p/3vfU+2jj+ryxETd53JpWsyjwHA6IOmmxEQ963Ipd/FiVf2//6cJEybYHRbGiEi/N31/TlvfSUeOmJ+3nZ1Saqr3uyuSgi2h1gl0Huj7cKjFjoYSX6QGyinCyScG+06ilWMEMtx5BcWOBh4byHAWO5LszYMkU6Tt2quv1sE33tAtLpdul/RJWyLBcHlSUlFysjqSklR+770qsKqYAgAAAAAAAAAAAAAAAAAAwA4rEuyOAAAAAAAAIF5s3dqsOXOGv9BRrD3/vGkXLuzbb51b14dbW5spSJCbawoV1dWZogiDsWOH1NAg5ecHvl5WZq6vXDm4+1uFjrZvNxv0raO21tx348bB3Tccc+Yc09atzdFbIIg333xTc2fPVvOTT+pZSX+k0NGoME3mz/JZSc1PPqm5s2frzTfftDssjBFD+d487zzTHjzYt7X6o8n6bqmqiv5a8SLcdxLLHGM48wqMHHblQZK0ceNGzfnKV/Tpgwf1qsulUlHoaDS4StLfurt1y7/+peWFhbrl5pvlcrnsDgsAAAAAAAAAAAAAAAAAAGDMotgRAAAAAABAmF55ZY+++MXoruFbWMf/iFRnp2mdzr79ubmmveACyeHwHhdc0Pf6cKzlKz1dysmRjhwxRRNqaqQpU6Tly00BoY6O8Nd76CHTXnxx/2t1dVJpqSlUlJYW/j19We/8/PP79ufkmLamZnD3DccZZ0ivvvq36C0QwIEDB3TerFnq2rtXL3R3a0FMV0csLJD0Qne3uvbu1XmzZunAgQN2h4QxYCjfm5mZpt25s2+bkRF4fGGhaa3vo2Cs69b4QNLTpfp6813S1BRevAMZzvjCNVz5hBT+O4lGjhEqpuHKKzBy2JEHSdL69evlvOIKLf34Y/2pp0efj3kEiKZPSPr/JD3mdqty7Vpdu2gRBY8AAAAAAAAAAAAAAAAAAABsQrEjAAAAAACAML3//j918sl2RxG+gwdN61uAqKUlvLnhjgu1VjApKWZcfb0pSCRJ2dnSpEnhrdXRIVVUSMXF5l7+ghVasPifD0ZDw9Dmh3LKKdJ77w1QDWMYdXZ2auFllynj8GFt6+5WesxWRqylS9rW3a2Mw4e18LLL1DlQ1RVgiIbyvZnu+WFk/by12unTA4+fO9e0L70U+r7WdWt8ME6nKTh0770DFygKx3DHZ4eB3km0coyBDDWvCEdxsWn9n9s6t66P9rGBDHW+v1jnQZLU1NSkG5Yv1929vVrndisppqsjlq6StNnl0pZnn9WNK1bYHQ4AAAAAAAAAAAAAAAAAAMCYRLEjAAAAAACAMH38cZcSE+2OInyPPWba887r39fWJrnd/Y+2tr7jhrJWOM4/X1q3Ttq9WyorC2/O668Pbq1IZGebgkjBNu4XFkZv7aQk83ctFnp6enS106nx//iHnuzp0QkxWdWrPcbrjSSdkqokZUtyeNo6T380558g6cmeHo3/xz90tdOpnp6eQUQPhGeo35uVlabIUUuLaUN9T8yebdp77zVF8QLp6DDXfceHcvPNZt316yOLO1bx2SHUO4lWjhGJweQV4TjzTNMeOtS33yr2mJ4+NsYGMtT5/mKZB0lSa2urrs7O1kqXSz+M2ape5EKxz4XOkfRId7fWV1aqoqJiEJEDAAAAAAAAAAAAAAAAAABgKCh2BAAAAAAAMMp0dEhVVVJpqSnKk5np7bf6gm08T08310tLgxdjCGetSGVmSqtXhzd2zx7TZmQEvh6owILb3f96KEuWmHbjxr791vk3vxlerCPd//3tb7XnhRf0dFeXUmK8drmkKTFecyS5TVKBpAbPeYOkXEl5MZifIunpri7teeEF/d/f/jbsmIFYO+ss086cadpZs4KPTU+XamtNIZ5ly0yBJF8tLaa/ocEUUQqnAMv06WZsUdHg4o92fHYI9k6ikWMMRSR5RThmzDBtdbXU7qlO094euNjjaB4byFDn28ntdmvZt76luV1d+uVAyWEUkAvZlwvNk1TZ26ubb7xRb7zxRtgxAwAAAAAAAAAAAAAAAAAAYOgcbrcN/+9dAAAAAACAOORwOPTww95COMN77/DG+f4mZ6A5Tqe0fr2UlmbOGxqk7Gxp9+7QRYlaWkxhifp6c4/BrBVIOM8Yzm+qli+XKiqkQ4dCrxds/UBr+F/r7JTy8sw781dcLK1ZE/66kaqpkZYuNRvwo+mdd97R9M9/XlVHj+qaqK4UmPXXYSz+crJF0kxJxZLyJaVLapd0t6QKSfslTY/ifMtjkvI/+Um1HjyoiRMnDupZgFAi/d70/1nc0SFNmuS97vtzP9jP9Lo6KTc3+BqVlVJ+fuh1ffl/HwT70RzqHkONL1LhxhJqfKTvJJo5xkDvfDBzQ90v2Jzs7MB5QWGhtG7d2Bkb6D1FMn8gscqDzFo1uvG739X+ri6dHPXV+iMXsj8XWjxunHouu0xPPPPM4B4EAAAAAAAAAAAAAAAAAAAAkVqRYHcEAAAAAAAAGF6FhVJtrVRd3bcYUFWVKSwQqgiBZK47nWb8YNeKpooK00ZzvZQU80y1td5iDIWFUmNjdAsdxVLJj3+sWb29thQ6Gut2eto8mc358rSFns+7ojzfco2kWb29Kvnxj8OcAcRWWpr3Z7DTGd7P/Zwcaf9+UzTId25lpemPtJBQSop0++2RzYllfHYI9E6ikWOMNOvXB/5z+8UvxtbYQIY63zy4ubIAACAASURBVA5Hjx7Vj2++WWtsKnQ01o2UXKisq0ubNm1Sc3NzmDMAAAAAAAAAAAAAAAAAAAAwVA53LP5pVAAAAAAAgFHA4XDo4YelJUvsjgSjWU2NtHSpFM1f27W1ten0qVP13729Oj+CeU2SNkiqkOSUtEpSlt8Yh6c9JKlaUpFn7BJJOX5jfLl9+tskrZCUKcm3tlSdpBpJDQHu6b++2zM+13NeK2mBpBTPebakz0ha5ze/U1KqzGZ5/2v+a4QS6k+vRFKppCM+8UhSh6RJkorV97mHe76v7ZIuSkjQa6+/rilTpoQ5CwgP35sAIhWLPEiSfvOb3+i+22/X68eOKTGCeeRCweMP9DzBjKRc6BaHQztmzdLzL70U5gwAAAAAAAAAAAAAAAAAAAAMwYoEuyMAAAAAAAAAEFvr16/XGcnJERU6KpE0X2Zzv2Q22c/39AeyTGZzvzU2V2bDfTiqPHPO9Fs/19Pve89g61vXLbmS8nzOV8k8S4vfvL2e9vIwYx2MUk+b4tef5nc9WvN9XSDpjORk/cd//EcEswAAiG+Va9dqWYSFjsiFhs9IyoUK3G5t37VLe/bsiWAWAAAAAAAAAAAAAAAAAAAABotiRwAAAAAAAMAY8/Sjj+rKY8fCHt8ks2m8WNIRSW5PW+zp998kL0mZPmMbPX01ntbtM87tdy6Zjf1uSTkB1m/zXGvzWb8pwPpVAcY2+IzNkuSU9JjfvG2eNiPAPf1jDnXEkyuPHdNTjzxidxgAAnA4wj8AhGffvn3af/CgroxgDrlQX6MpF/o/kv7P+PF66qmn7A4FAAAAAAAAAAAAAAAAAABgTKDYEQAAAAAAADCGHD58WHtaW3VRBHOaPW2RpBTP5xTPuST9JcCclT5jszxtQ5jrZfmdb/C0+ZLSPZ/TPee+132VhTF2lUyBgHafviKZjf/Tw4x1NLhI0p7WVnV2dtodCgAAUbdlyxalJCXprAjmkAuNbnOOHdPW5uaBBwIAAAAAAAAAAAAAAAAAAGDIKHYEAAAAAAAAjCGvvvqqJOnMCOaUetpUSQ6fI9XTXxRgTtog4ws0t8LTpvv1p/td9+W/QT/Q2CyZzfzWpv8WT+scID5HGEc8OcPTvvLKK7bGAaA/tzv8A0B49u7dqzMSIvtPpORCfY3GXOjVv/3N7jAAAAAAAAAAAAAAAAAAAADGBIodAQAAAAAAAGPIe++9J0n6lM1xjBT5MgUKOiTt9fSdF+U1iz1tp19/p9/1aM33d7KnfffddyOcCQBA/Hn33Xd1Sk+P3WGMGORC0imS3uv0vxsAAAAAAAAAAAAAAAAAAACigWJHAAAAAAAAcaa93e4I7NPZKVVVSdnZksNh2ro60x/u/Lq68Oe3tkolJWasw2HW7ugIHpc1rqTEzB2JPvzwQ0nScRHMKfS0RyS5gxzRZK3v/1e/1e+6r2Bj/Te/X+xpmyTVeD5nDhBPsHcQ7vs409Me8us/6GnTozzfn/V3wfq7ASA+kR/EJj8Id6yVE4Q6YI/e3l6d0Nsb0Rxyob5GWy6UJOnjrq4IZwEAAAAAAAAAAAAAAAAAAGAwKHYEAAAAAAAQR8rLpSlT7I7CPrfdJhUUSA0N5ryhQcrNlfLyBp7b0WHG5eYGnu9fxKilRcrIkEpLvX0FBdKyZf0LGuTlmWuW0lIzt6Ul8mccib7pacsk+b6mJkkOSeVDuHc4dSis9avk3bjfLqna8/nyAHOCjZ3nNy5FUq2kXEkN6l8AIBpmeNpq9Y3xMc/n86I8H8DoQ34Qm/wg0lwiFKcz/LGwH7nQ8CIXAgAAAAAAAAAAAAAAAAAAGLsodgQAAAAAABBHiorsjsA+LS1SRYVUXCy1tUlut2kLC02hgdbW0POfftqMq601c62jttb0P/20d2xnpzRzpilEYK115IhUVmbGbtzoHVtXZ/oqK733bGw01yoqhv892CFLZuN7qaRJMpv6HZLmS3JKCqOWRD9WjYdUScsjWH+KZ+0pnvNin3v5CzQ2K8C4BT6fF4YR+1BlysQc6HkKPdd9We97sPMBjH7kB7HJDyIZ63vd99i921wvKxv+d4HoIRcaXuRCAAAAAAAAAAAAAAAAAAAAYxfFjgAAAAAAABAXdu40bV6elJ5uPqenm2IGkrRrV+j5BQWmzcnp22+dW9clae9e0y5Z4l0rJUVatsx8rqnxjrU+L17s7cvy7CIfLcWOJGmNpFqZDeSWSknrJaUN8n7Wvd6MYH1rM7/Tc74mxPgyn7GNIcam+HyeGkYsw2G9zPvzfZ5KSb+I0XwAGC1imR9EMjaQjg5TTLGyUpo+PfRYjDzkQsOLXAgAAAAAAAAAAAAAAAAAAGBsotgRAAAAAABAlDU1ScuXSw6HlJ1tzv05HObo6JDKy71j6+r6jvEf7/u5vd3MKSnpe++6OtMf6J6B7ldX5z2vq5M6O73jsrPNs/jr7DTjA13zXyPUEUp7u2knTerbf+qppn3lldDznc7wr2/bZtrZs/uOSUmR3G6pvt7bV19v+lJ8dok3NJi2tjb0mvEmR9I6SW7Pka/+m/uta/78+zN97lUfZEyg9et95uSEGCtJq33GZoUY1+ppCzW4YgWDkSbz/nyfJ199iw1YAr2XSOYDGJnID/quEQ/5QSRjA1m71ozJzw89DiMXudDwIRcCAAAAAAAAAAAAAAAAAAAYmyh2BAAAAAAAEEUlJdL8+VJFhTlvaDDn/gUHLMuWSUVF3rG5uYGLDwRSVWXmnHlm3/Vzc73Fd6x7Blvfum7JzZXy8rznq1aZZ2lp6Ttv717TXn55eLEORmmpaVP8djCnpfW9HoxVWMD/fVrnvoUHNm82bXp632IQ5eWm4EQwvoUoamulnIF2oGNEqPa0hbZGAWAsIT8YPrHMDyIZ66+pycSyalXoeAA7kAsBAAAAAAAAAAAAAAAAAAAgVih2BAAAAAAAECXWpvbiYunIEcntNm1xsen3LwggSZmZ3rGNjaavpsa0brd3nNvd91wyRQzcbm+BHd/129rMtbY27/pNTf3Xr6rqP7ahwTs2K0tyOqXHHus7b9s202ZkBH8fVsyhjmhyOs07rakxBYmso6bG9Dud3rFW8Qf/YhBFRabgRGdn4DVmzZLKysy9IilEAXs4PEeppGJJmfaGA2CMID/oK57yg0jG+rv3XnM9Kyu6zwNEglwIAAAAAAAAAAAAAAAAAAAAsUaxIwAAAAAAgChpbjZtUZGUkmI+p6SYc0n6y1/6z1m50jvW2gxvFdoZiP/m+Q0bTJufL6Wnm8/p6ebc97qvsrKBx65aZYohtLd7+4qKzAb+6dPDi9UuL7/c/302NEivvRZ8zqFD3mILtbVm/MaNgcdmZUmrV0v19VJlpSl4FKhoBEYGqyZFmaQ1dgYCYEwhPxh5IskPBpNL7NhhxljvDRgpyIUAAAAAAAAAAAAAAAAAAAAQaxQ7AgAAAAAAiJLSUtOmpkoOh/dITTX9VlEDX2lpg1/Pf25FhWmt4gQW69y67su/GEGgsVlZpnCBVeCgpcW0TqdC8n0HwY5oqqsz77y21lu8yCpgVFBgrvsrKur7XhcsMG1NzcDrLV5s2nvvHXrsCJ/bc4Sj3jN2dfTCAYB+yA/6iqf8YDC5hCQ99JBpL744us8CSORCAAAAAAAAAAAAAAAAAAAAGNkodgQAAAAAAICI5eebzf4dHdLevabvvPOiu2ZxsWk7O/v2W+fW9WByc02bk9O33zr3LWBk3Sslpe9Y67yhYeB4IxkLAMBoMNrzg0jGWjo6TFGo4uL+eQUAAAAAAAAAAAAAAAAAAAAAjDUUOwIAAAAAAIiSwkLTHjkiud2Bj1is397et7+1te91X8HG+hcKuPhi0zY1eTf2Z2aGjifYOwj3fZx5pmkPHerbf/CgadPTQ88fiG9RImst//dhFU7wfXfZ2ZLD0b/IQkdH/7Gwl8NzxLsGjY7nAMYq8oO+4ik/GMzY1183bbSLPgHhIBcCAAAAAAAAAAAAAAAAAACA3Sh2BAAAAAAAECXf/KZpy8q8hW8kUwDA4ZDKywd/b//COqHWr6ryFilob5eqq83nyy/vPyfY2Hnz+o5LSZFqa6XcXLOx37/YQTTMmGHa6uq+MT72mPk8UBGBsjLTNjX1fX91dX2vS9Ls2aatquo7duNG0/q+uyVLTPvoo96+zk7vu7P+HIDh0CIp2+4gAAwJ+cHwimV+EMlYy549ps3ICB0HgPCQCwEAAAAAAAAAAAAAAAAAAMS3JLsDAAAAAAAAGK2ysswm/9JSc/hyOqW8vMjv6XSa4gGpqVJhobRu3eDWLy429wpkypT+Y7Oy+o9bsMD7eeHC8OIfisxME3Og5yksNNd9ORymdbtNm5cnbd4szZ/f/97+fx7p6d5iDYHW8n13OTlSTY1UUGAOX8HeHTAYOyRdYHcQAIaM/GB4xTI/iGSsZdcu06amhvc8AIIjFwIAAAAAAAAAAAAAAAAAAIh/CXYHAAAAAAAAMJqtWWOK5hQWevsqK6X166W0tMHdz7rXm2+Gv75VuMDpNOdr1gQfX1bmHdvYGHxsSor389Sp4cU/VOvXm/fn+zyVldIvfjHw3LQ0qbo68Puoru7/55GTI23f7n3f1thABSTq6/vet7Aw9LsDIlUus7m/1u5AAAwL8oPhFav8INJcQpIqKrxzAQweuRAAAAAAAAAAAAAAAAAAAMDo4HC7rX+7FgAAAAAAAKE4HA49/LC0ZIndkQw/h8O0kfymqLVVysgwxRUCFQDC4NTUSEuXStH6tV1NTY2WLl2qody9SdIGSZ76DSqWdI2kTL9xLZL+IqnIc+6UtERSjs8Yz189uSU1SMr2jMv3tJJUJynX87k2xHz/cQskpQQZG+x5nJJWScpSf+E+tz/HANcDxRToHvWe+II9x1A4JD388MNaMhp/wME2o/l7c6wgP0CsRTsPkqSlS5dKNTV6eAj3IBcyRksuVCNpqaL79w4AAAAAAAAAAAAAAAAAAACSpBUJdkcAAAAAAACA+FRdbdrCQnvjQGw1SJov7yZ3SSqVNFNmA7zvuJnybu63+nJlNuIHum+23+cWSSXybtrXAPP9x+WFfhTJc3/f57GeryTA/cN57mhxy1vwAABGMvIDjHbkQl7kQgAAAAAAAAAAAAAAAAAAAIgUxY4AAAAAAAAQEYfDHKWlUnGxlJlpd0SIJWsTfpvMpnO3pO2evg0Bxm33Gdfm6fPdiG/ZKemIZ1yjp2+mp/XvDzS/yiemNknFMpvyQ22+b5LZpF/ss8YRz3mpTIEB/+cZ6LkDcYdxAEC8Iz/AWEEuRC4EAAAAAAAAAAAAAAAAAACAwaPYEQAAAAAAACLidJq2rExas8beWBB7nj9+bZDZIN8p6XyZTerrfMZZG9enymyUb5DZhB/MSkkpns9ZPv1FQfr9lUlK93xOl5TvE2cwzQHWSPGcS9JffMaG+9wAMFaRH2CsIBciFwIAAAAAAAAAAAAAAAAAAMDgUewIAAAAAAAAcrvNEY76ejN29eroxoSRyapfUSRpvqQ8mQ3vgZRImiRppqRsSaUh7psWpD8lSL+/6X7n1mb/ihBzrHhSJTl8jlRPf5HP2Eie258jjAMARiLyA6A/ciFyIQAAAAAAAAAAAAAAAAAAAAwexY4AAAAAAAAAhC1TklvSbkllkhpkNrxnS2rxGVcls4G+UFKjZ/yhmEY6vMJ9bgAAMLqRC5ELAQAAAAAAAAAAAAAAAAAAYPAodgQAAAAAAIBh43CYI95YcYc60FempNWS2mQ28DdImulzvcDTrpOU5Rk/PorxtPudt3ra4hBzCj3tEZnN+4EOfwM9dyDB7h1qHQCIV/H8vdnZKdXVSdnZ5hmys6WqKqmjI/DYqirv85aUSK2t/cdh9CIXIhcCAAAAAAAAAAAAAAAAAABA5Ch2BAAAAAAAAAzA6bQ7gpFjuSSHpB2e83RJ00KMtzbad0oqi2JcVfJu8m+XVO35PC/EnG962jJJvnUsmmSesdynL9LnBgDEl85OKS9Pys2VGhpMX0ODVFAgLVvWv+BRXp65ZiktlTIypJaW2MUMe5ALGeRCAAAAAAAAAAAAAAAAAAAAGAyKHQEAAAAAAGDMc7sDH7t3m+tl0dyZHmeu87QXyGx4d0ia4umr9BlX62kzPGNSJZX6XG/V8JviE0+ppGJJWSHGZ3nGlEqaJO/zzJfklJTnMzbc5wYAxKeNG01xo8pK6cgRkwccOSIVF5v+6mrv2Lo671grZ2hsNNcqKuyJH7FDLkQuBAAAAAAAAAAAAAAAAAAAgMGj2BEAAAAAAAAQQEeHNHOmKWQwfbrd0Ywc50vaLbMx3lIsqV5Svk9fjvpufC+WtN8zV5I2D3NcayRZNamckho9feHMq5VU6NNXKWm9pDSfvnCfGwAQn2pqTJufL6WkmM8pKVJRkflstb5jFy/29mV5KspQ7Gj0IxfyIhcCAAAAAAAAAAAAAAAAAABApCh2BAAAAAAAMAI1NUnLl0sOhzlKSqSWlv7jWlqk8nLvuOxsqa6u7xjrmiQ1NHjHNTR4x9TVeceFmu8/rrMz8ufJzjbnQ3luf9b4UEek1q6VnE5T9AB9ZcpsjHd7jjUym+r95fuNme6Z65Z3U7x13V+k/ZK02nOtXlJWBHNzJK3zuZ6vvpv7LeE+d7SFegcARg9ygdjmAvX1kjvAD1er8FGgsb7XrHdZWztwrIh/5ELkQgAAAAAAAAAAAAAAAAAAABgcih0BAAAAAACMMA0N0vz5UkWFt6+0VJo5s29hgIYG01dU1LcvN7d/kQLrWnZ2388tLaaIQG6ud1yo+f7j8vIGfp6Skr7PYz1fScngnjsWmprM2qtWxXZdAAAkcoGRkAtYWltNG6yIkVVoKjvbjMnJiV1sAAAAAAAAAAAAAAAAAAAAABBvKHYEAAAAAAAwwlhFCNraJLfbHNu3m74NG/qP277dO66tzfT5FiKw7NwpHTlixjU2mr6ZM03r3x9oflWVN6a2Nqm42BQlCFV8wCoaVFzsXePIEXNeWmoKLET63IFY40Mdkbj3XsnplLKyIpsHAMBwIBewPxewVFebnGDBgsDXZ82SysrMmGBFogAAAAAAAAAAAAAAAAAAAAAABsWOAAAAAAAARhin07QbNpgCAZ2d0vnnm03669Z5x1kb96dONYUCGhpMEYJgVq6UUlLMZ98iPkVFgfv9lZVJ6enmc3q6lJ/vjTOY5ub+a6SkmHNJ+stfIn/uaNuxw7xL6/kAAIg1cgF7cwFLSYkpyLRmjTd2f1lZ0urVUn29VFlpCh6FKv4EAAAAAAAAAAAAAAAAAAAAAGMZxY4AAAAAAABGmDVrTFtUJM2fL+XlBd80X1IiTZokzZwpZWebDfnBpKUF7g+2ed/f9Ol9z61iBxUVwedY8aSmSg6H90hNNf1WoQMpsuf253vvYEe4HnrItBdfHP4c2MftOQBgNCEXsDcXkLyFjnbvljIzw5uzeLFp7703srWAoSAXAgAAAAAAAAAAAAAAAAAAQDyh2BEAAAAAAMAIk5kpud1mc31ZmdTQYDb8Z2dLLS3ecVVVZhN+YaHU2GjGHzpkX9xDFe5zR1NHhynYUFwcfuEHAACGG7mAvblASYlZb//+8AsdSd7coaEhOrEBAAAAAAAAAAAAAAAAAAAAQLyj2BEAAAAAAMAIlZkprV4ttbWZAgYNDdLMmd7rBQWmXbdOysoy48ePj1487e19z1tbTVtcHHxOYaFpjxwxxQsCHf4Geu5Agt071DqBvP66ac87L7zxGDyH54g3Dr/D0impSlK2pz9bUp2nfzg0KPD7ChYPgNGBXCC2uUBLi7Rsmfm8fr00fXrgcdnZksMhdfr9kO/o6PvMQCjx+t0dTu4RLG+JVDj5FbkQAAAAAAAAAAAAAAAAAABAfKHYEQAAAAAAwAizfLnZQL9jhzlPT5emTQs+3io00NkplZVFL66qKm+Rg/Z2qbrafJ43L/icb37TtGVl3gIAktTUZJ6xvNzbF+lzR8OePabNyIjtuoh/t0kqkNncL0+bKylvGO7dIrO5H8DYQS5gzmOZC7S3m4JKmZnSmjVSWlrwsUuWmPbRR719nZ3e92E9MzAWDWfeEs38CgAAAAAAAAAAAAAAAAAAAPag2BEAAAAAAMAIc911pr3gArPh3+GQpkwxfZWV3nG1tabNyDBjUlOl0lLvdavwwXCaMsUbT2mpVFwsZWUFH5+VZcaUlkqTJnmfZ/58yemU8nx2Kof73NG0a5dpU1Njsx7il9tzSGZTf4WkYkltnv42SYUym/KH8j/FHZJmhhkHgNGDXCD2ucCmTaYtLfWu7X9YcnJM7AUF3mupqVJR0cDvAxgtAuUgA+UtkQg3vyIXAgAAAAAAAAAAAAAAAAAAiC8UOwIAAAAAABhhzj9f2r3bbJa3FBdL9fVSfr63Lyen78b/4mJp/34zV5I2bx7euNaskcrKzGenU2psNH3hzKutlQoLvX2VldL69VJamrcv3OeOpooK0/rGBQxkp6fNk5Tu+ZwusxlfknYN8r7l0v/P3r3HaVXWe+P/3HMANRHKAyaPtreWh8wwU1LTKMxMEDR9aovnbYKgaKlsdQdqCSoPYirttNDUJxMs2iaCmieMaIcoKqQmauSW32Nu8QRooXK4f3/cjIgyMAPDrDm836/X/bpmrXWtdX3Wuu9hXQys72S/JBPWPxrQSpkLrFrXXHOBgQMb1/+OOyrn1LdvZXnQoIZfD2iLmnresrHmVwAAAAAAAAAAAAAUq1Qul/2ySwAAAIAGKJVKueWW5Jhjik7SvEqlSuunSM1j/Pjk2GOTjfVju/Hjx+fYY49NY49eSuXh8mvXsG1wkp8kWZikc5I5Se5PMnTl9r5Jjkly9AeOl+S9HB9crq9fnalJJq4ct2+S7ybp1cDzWJe1XZs15bkgycisOv86C5J0TTI8yfrUvigluSOV86vvOqwtV2PHuuWWW3JMe/sDjo2qvd432yJzAZrLxp4HJcmxxx6bjB+fWxq5n7nQ2vM0Zt7SEI2dX23ImOOTHJuN+7kDAAAAAAAAAAAAIEkypKroBAAAAABAyzcmlYfpF3xg/YKV68ek8iD65CR7ZtXD/Vm5rn+SW5soywVJDlo5bt3xD1q5vggjV7adP7B+mw9sb6xyKgUDAIDimQutXVPPWzbW/AoAAAAAAAAAAACAYil2BAAAAACs01dXtlM/sL5uue7h9n4r2xmpPPReTvLCynX9myDH1FQebh+eZOHK4y9cuTwyyZx17F9uwAsA4IPMhQAAAAAAAAAAAABgwyl2BAAAAACsU/dUHuIf/4H145MMSrLzyuW6h+R3TOVh+8lJrmvCHA+ubIcm6bzy684rl5Pk/iYcCwCgjrkQAAAAAAAAAAAAAGy4mqIDAAAAANCylctFJ6ApVVWtf/3z7yY5KMmzqTzQ/2wqD/A/8IF+FyQZud6jrF3dcbvUs31oknPWsn+pAWO014/8hnw2gLbNXIC2Zvl67mcuBAAAAAAAAAAAAAAbxtMrAAAAANCOdO7cOUny5nrs+/mV7bSV7WMfWJ8k16XyEP6gVB78n53k5fUYqzUZvrJd9IH1iz6wvaWq+yx06VJf2QQAaDs6duyYRTXr9/tgzIWaT3POr5Yk6bTppk14RAAAAAAAAAAAAADqo9gRAAAAQBtVKlVerU1d7g/m/+D6NfVprEWLkltvTfr1qxynX7/kuuuSBQvWnae12m677ZIkf1uPfTsnGZdkYJIFSfqvXO78vj4DV7bXJumVpHuSjuuZdcEa1g1a2S5MUq7ntTb17dPQ/ddk95XtBwsZ/PfKdof1OGZzenFlW/fZANqO1nrvWtO9d23zgKY6z8mT132cZ59NLrhg1Zhtfd7QFm233XZ5sbp6vfY1F2o+zTm/ejFJt223bcIjAgAAAAAAAAAAAFAfxY4AAAAAaPHmz2/6Yy5alBx/fNK/f6W4QVJpBw5MTjll9cIFbcluu+2WjrW1mbOe+/dc2XZd2R5ST79nV7aLkoxpwHH7rmwfet9+P1pDv2+ubMdk9QIAU5OUklzRgLGa2m4r25uT1H1U5yf59cqvezR7osb5U5KOtbXZbbfd1tkXoKXq23fdfdZmzpxK0cN19dlll2TkyFXr6uYNixZt2Pg0n+7du2fu0qV5Zz33NxdqHs05v/pTVVU++/nPN+ERAQAAAAAAAAAAAKiPYkcAAAAAtEjlcuX1fmPGrFr//tf6uPvuSnGjceOShQsrx1m4MBk+vLL+5pvrz9GadejQIT0POCD3lUrrtf/OSQat/HpQkh0+sH3CynaXVB6475LkfTUh3nvw/4OOWdnu9779uqyhX68kw1ces+vKvqUkB6VSJOD4Bp5HU+q+cuyRST6xMs8nVi4PWrm9Tl3eluS+Uik9DzggtbW1RUcBWM3778Fruv+Xy8ns2ZXtYxpSTaYeDz2U7Lnn2vssWlTp07dv8sILq+YNY8ZU5g133/3hzLRMBx10UFYkmbae+5sLbZiGzoUaM7/aEMuTPFhdnYMPqa9sFQAAAAAAAAAAAABNSbEjAAAAAFq8v/yl0n7uc013zPHjK+2AAUnnzpWvO3dOhg6tfF3XtkXfOvbY3F5bm3fWc/9vrmxPXMO2o5OMe9/y8CTPJFlZi6LewgJHp1IcoO/K5XFJzqmn74iVfQe9b924JNcn2WZtwTei61dmqMvfd+XyqILyNNQ7SW6vrc2/HHdc0VEAGm3BgkoBonHjkp13Xr9jXHFFst9+yYQJa+/39NOV9phjkh1WVrfp3Dk55ZTK13XzClq+j33sYzn4y1/OL6ur1/sY5kLNoznmV/cm+Xu5nCOOOKIJjwoAAAAAAAAAAABAfRQ7AgAAAGghSqVk8OA1bxs8uLJ90aLK8pw5lYfzS6XKq1+/5NZb1338Uqnh66dOXTVuv36V5Yaex7peLcEddyTl8ofX1xU+e/H9dwAAIABJREFUasv69++f0qabZn3rMvRKUk6ybz3bB6zcXk7lYfydk3RfuTxgZZ+67e93dJI7GtCvru+179s+IMU+3L/Nygx1+e9YufzBj9OazqUh6rsOG2p8ktKmm+boo4/eCEcHGstcoHF+9KOkb99K4cL1NXRoZU6wrj8G/+u/Ku3++6++vnPnynzijjvWPwPNb8jZZ2dCklfWc39zobVb27ylMfOZhs6vNsR/dOiQY445JltttVUTHhUAAAAAAAAAAACA+ih2BAAAANBCjBmT/OQnyYIFq69fsKCyfsyYygP1kycne+5ZeTi/zuTJSf/+6y5y0FAXXJAcdFBl3LrjH3RQZX0RHn+80m65ZXLddasKJVx33aqiD03l2Wcr7YQJTXvclmSzzTbLxaNG5YKOHfNW0WHamYeSjCs6xEpvJbmgY8dcPGpUNttss6LjADEXaIypU5ORI5PvfnfDjlMuVwomrcu0aZV2hx0q17hfv8pc5IorPvx+0fL16dMn+++3X75XW1t0lHanJc2F7k3yuyQjLr204CQAAAAAAAAAAAAA7YdiRwAAAAAtxFe/WmmnTl19fd1y3YP4/fpV2hkzKg/ol8vJCy9U1vXvv+E56ooHDB+eLFxYOf7ChZXlkSOTOXPWvn9dprW91teeeyYDB65aHjgwOf74pi14dPPNlWt96KFNd8yWaMCAAdn6n/85I6r8iHB9lFa+Guu/kgxoATmSZERVVbb+53/OgAFNmQjYEOYCDXfVVZXr0avXhh+rISZPrrQXXFC5xnXLQ4cmp5zS9MUX2fiuuvba/HzFijxcdJBWqrXPhZYk+c4mm+T8YcPSrVu3JkwEAAAAAAAAAAAAwNp4kgkAAACghejevfLQ/vjxq68fPz4ZNCjZeefKcl2RgB13rBQbmDw5ue66psvx4IOVdujQpHPnytedO1eWk+T++5turIaqG/v9RR3K5WTChMr5331304xzwQWVIg4jRqw697aquro6Y8eNy5hyObcVHaYdOafoACvdlmRMuZyx48alurq66DjASuYCDfPQQ5VzLqpW28svb7y5CM3nM5/5TE4bPDhHdeiQ/1d0mHakJcyFykkG1NTk3S23zL+de27RcQAAAAAAAAAAAADalVK53BS/PxcAAACg7SuVSrnlluSYYzbeGFOnJgcdlDzzTKWgwbPPJrvskjzwQNKr16p+dUV51qTupz2l0tqX69TXb23W9hOlptq/oT+1KpUqhSHuuKNh/etTd01nz64Um9jQXOtr/Pjk2GOT5vqx3ajLLsuICy/M1GXL8oVmGZGizUzSq6YmF1x8cc7/938vOg5tWHPcN9sic4F133MHD05+8pNk4cKmLU64tnHrtn1wzEWLki5dPjwXaa55Q1vT3POgt99+O1/ef//kqacy9d13s1mzjErRvp/k8o4d89Ajj2SPPfYoOg4AAAAAAAAAAABAezKkqugEAAAAAK1Fp06b5u23N+4Yn/98pZ02rdI+9tjq65PkuusqxQ0GDaoUPpg9O3n55Y2bq6WbPHn9912woFIwYs6cSmGJNRU6ak5LllQ+a83l/H//9xz5zW+mb21t/tBso1KUPyTpW1ubI7/5TYWO2Oia477ZFpkLrN2CBZVCR8OHN22ho3UZPrzSfnDMuuUNmYuwSnPPgzbZZJNMvueevLzVVuldU5PXm21kilBOMiLJJVVVmfCrXyl0BAAAAAAAAAAAAFAAxY4AAAAAGmi77brmb3/buGN07pyMG5cMHFh5mL9//8ry+x+sHziw0l57bdKrV6U4T8eO6zfeggUfXjdoUKVduDApl9f8Wpv69mno/mvSr19SKiWLFq2+vm65LnNjzZmTnHJK5evrr0923nn9jtOUXnwx6dZt22Yd82c33ZSehx2Wr1ZV5RfNOjLN6RdJvlpVlZ6HHZaf3XRT0XFoB5rjvtkWmQus3V//Wml79Fj/Y6yP3XevtPPnr75+Q+cirK6IedDWW2+du+6/P//fxz+efWtr81yzjk5zeSfJCVVVGVlTk+tvuCH9+vUrOhIAAAAAAAAAAABAu6TYEQAAAEADde++d2bP3vg/TunZs9J27VppDzlkzf2efbbSLlqUjBmz7uP27VtpH3po1X4/+tGH+33zm5V2zJjVCyBMnVopOHTFFeseq6kdc0ylvfvu1dfXLddlboz585M996wUiBgxItlmmw3L2FT+9KeqfPazn2/WMTt06JBf/ed/5txhw3JiqZSTq6ryUrMmYGN6KcnJVVU5sVTKucOG5Vf/+Z/p0KFD0bFoB5rrvtkWmQvU74knKu0uuzTvuPvvX2mvu2714ot1c5HevZs3T1tVxDwoSXbbbbfMfOyxdN1rr+xTU5P/SLKs2VOwsUxPsm9tbe7afPPce//9OfHEE4uOBAAAAAAAAAAAANBuecoAAAAAoIEOPviQPPhgdZYv37jj7LxzMmhQ5etBg5Iddlh9+4QJlXaXXSoFB7p0SUaOXLW9rvDBB9UVDNpvv1X7deny4X69eiXDh1eO2bVrpW+plBx0UKVIwvHHb9j5rY9DD62M3b//qjylUmV5+PBK5jp129blnnsq7ciRqx/z/a/mtnx58uCD1Tn44HqqWmxEpVIpF198cSb++td5oGvX7FpTkzFJ3mr2JDSVt5KMSbJrTU0e6No1E3/961x88cUpFfHhpl1qrvtmW2QuUL/HHqu0a8pdZ2Pcx3fYoXLdR46sjP3+ucigQasKSbH+ipwHJclWW22V+6dNy6Bzzsk5NTXpXlub3yYpF5KGpvCXJMdUVaVnkq49e+bhxx5Lz7pqcgAAAAAAAAAAAAAUQrEjAAAAgAY64ogj8ve/l3PffRt/rG9+s9KeeOKHtx19dDJu3Krl4cOTZ55JZs+uLE+btuZjHn105SH9uofxx41LzjlnzX1HjKj0rSu0UNf/+uuTbbZp3Lk0hc6dk5tvXj3/oEHJAw9Usq6PgQObLl9Tuffe5O9/L+eII44oLMORRx6ZufPm5czzz89FHTumW01NTi6VcmuSZ5IsLiwZ67I4lffo1iT/WiqlW01NLurYMWeef37mzpuXI488suCEtDfNed9si8wF1uwnP6m0RWQ4+uhkxoxV16Rv38o1uvba5s/SFrWEeVDHjh0zatSoPPX00/nk176WQ5Ps0qFDvpfkviQvJnm7sHSszYokryV5OMmPkny1pia7lEqZtcMO+c/bbstv77svO+20U7EhAQAAAAAAAAAAAEipXC77haQAAAAADXTyySfm5ZdvzZ13vlt0lDarVKq0G/JTq1Jpw/av75hJ0x/3/fr06ZCuXY/ODTf83403SCMsXLgwt9xyS26fODG//6//yrvLlhUdiQboUFOTL33xiznim9/Msccemy5duhQdiXbMfZP10VLnAo0dPyk2Q2vT0uZBSfL000/npptuyl2/+U2efO65ouPQQFt36ZKvH3ZY/uXoo3PooYemqsrv/wEAAAAAAAAAAABoIYYodgQAAADQCC+++GJ23nnH/OY37+ZrXys6Tdu0ocUBHnooeeKJZMCApsuUbPyiBffem3zjGx3y7LN/Tbdu3TbOIBvg3XffzdNPP52XXnopb775ZtFxWINOnTrl4x//eHbbbbd06NCh6DiQxH2T9dNS5wKNodhR47T0eVBSKQL51FNP5bXXXss777xTdBw+oKqqKh/96Eez44475p/+6Z+KjgMAAAAAAAAAAADAmil2BAAAANBYI0ZcnPHjL8tjj72dTTctOk3bU1ccoE5jf3p1xRXJOee0nDwNsWRJstdem+SYY/49F1xwYdMPAFAg900aq6XNBRqjOeYNbY15EAAAAAAAAAAAAAC0G4odAQAAADTW22+/nd13/2T22+/l3Hzzsg891M6GaWlFAjZ2nnI5Of74msyY0TVPPfWXbLLJJk07AEDB3DdprJY2F2iM1py9COZBAAAAAAAAAAAAANCuDKkqOgEAAABAa7PJJpvk9tvvzm9+U50f/KDoNG1Pubz6q2gbO88PfpD85jfVuf32uz3gD7RJ7ps0VkubCzRGa85eBPMgAAAAAAAAAAAAAGhfaooOAAAAANAa7bHHHpkw4Vc56qhvpLp6RYYPT0qlolPRmpTLyciRySWXVOU///NX2WOPPYqOBLDRuG8C72ceBAAAAAAAAAAAAADtU1XRAQAAAABaq379+uVnP7sxI0fW5IQTqvLOO0UnorV4553khBOqMnJkTa6//ob069ev6EgAG537JpCYBwEAAAAAAAAAAABAe1Yql8vlokMAAAAAtGbTpk3LkUf2yw47LMnYsUtz4IFFJ6Ilmz49OfPM2syfv2luu+2O9OzZs+hIAM3KfRPaL/MgAAAAAAAAAAAAAGjXhlQVnQAAAACgtevZs2cefvixbLvtl9OzZ3LMMVX5y1+KTkVL85e/VD4bPXsmXbtWPjMe8AfaI/dNaH/MgwAAAAAAAAAAAACAJCmVy+Vy0SEAAAAA2orf/OY3Oe+8szNv3gv5yleqc/jhy/KFLyQ77ZR89KNJldLT7cKKFckbbyTz5iUzZyaTJtXkwQeXZ6edPpH/839+mG984xtFRwRoEdw3oe0xDwIAAAAAAAAAAAAA6jFEsSMAAACAJrZixYrcdddd+dWvfpnf/nZKXnllYdGRKNBWW3VJt247ZPjwC3LkkUemSuUOgNW4b0LbtfXWXfL1rx+Wf/mXo3PooYeaBwEAAAAAAAAAAABA+6bYEQAAAMDG9t///d/561//mjfeeCMrVqwoOs56efjhh/PDH/4wP/3pT9O5c+ei47R4VVVV+ehHP5odd9wxixYtyle/+tV06tQpN954Y3r27Fl0PIAWrS3cN1ujF198MUOHDs3gwYPzpS99qeg4TWLp0qUZMmRI9tlnn5xyyilFx2k33j8P+qd/+qei4wAAAAAAAAAAAAAALYdiRwAAAACs20knnZR58+Zl+vTpRUdplV5++eUMHDgwU6ZMyZlnnplLL700m266adGxAOA9hxxySF5//fXMnDkzVVVVRcdpMjfffHP+9V//NQ8//HD22muvouMAAAAAAAAAAAAAALRnQ9rO/1YHAAAAYKNYvnx57r777hx22GFFR2m1unbtmkmTJuWGG27IjTfemL322iszZ84sOhYAJEluv/323HffffnRj37UpgodJclxxx2X/fffP6effnr8/g8AAAAAAAAAAAAAgGK1rf+xDgAAAECTmzFjRhYsWJDDDz+86Cit3oknnpgnnngi22+/fQ444IAMGzYs7777btGxAGjH3n777Zx99tk54YQTsu+++xYdp8mVSqWMHTs2s2bNyo033lh0HAAAAAAAAAAAAACAdk2xIwAAAADWasqUKfnkJz+ZXXfdtegobcL222+fe+65J2PHjs3VV1+dHj16ZM6cOUXHAqCduvzyy/Paa69l1KhRRUfZaPbcc8+cdtppOf/887Nw4cKi4wAAAAAAAAAAAAAAtFuKHQEAAACwVpMmTcrhhx9edIw2pVQqZfDgwZkzZ046deqUHj165NJLL82yZcuKjgZAOzJ//vyMGjUqw4cPz7bbblt0nI3qBz/4QUqlUoYPH150FAAAAAAAAAAAAACAdkuxIwAAAADq9Ze//CVz587NYYcdVnSUNmmnnXbKtGnTcskll2TEiBE54IADMnfu3KJjAdBODB06NN26dcuZZ55ZdJSNrkuXLhk9enR+8pOfZPbs2UXHAQAAAAAAAAAAAABolxQ7AgAAAKBekyZNysc+9rEceOCBRUdps6qqqjJ06NA8+uijWb58efbaa69cddVVWbFiRdHRAGjDHnzwwUycODFXXnllOnbsWHScZnHCCSekR48eGTJkSMrlctFxAAAAAAAAAAAAAADaHcWOAAAAAKjXlClT0rt371RXVxcdpc379Kc/nRkzZuT888/Pueeem169euX5558vOhYAbdCyZcty5plnpk+fPunTp0/RcZpNqVTKNddck4ceeig///nPi44DAAAAAAAAAAAAANDuKHYEAAAAwBq9/vrrmT59evr161d0lHajpqYmF154YWbOnJnXXnst3bt3z7hx41Iul4uOBkAbcs011+S5557LlVdeWXSUZrfnnnvm1FNPzfnnn5+FCxcWHQcAAAAAAAAAAAAAoF1R7AgAAACANbrrrrtSXV2dr33ta0VHaXc+97nPZdasWTnttNNy2mmnpXfv3nnxxReLjgVAG/DKK6/koosuyllnnZVPfepTRccpxCWXXJLly5fnoosuKjoKAAAAAAAAAAAAAEC7otgRAAAAAGt0xx135Mtf/nI6d+5cdJR2qWPHjhk1alSmT5+eefPmZY899sgvfvGLomMB0Mp973vfy0c+8pEMGzas6CiF6dKlSy677LJcc801mTNnTtFxAAAAAAAAAAAAAADaDcWOAAAAAPiQd999N/fee28OO+ywoqO0e/vtt19mz56d4447LieccEKOOuqoLFiwoOhYALRCs2bNyg033JDRo0dn8803LzpOoU4++eTsvffeOeOMM1Iul4uOAwAAAAAAAAAAAADQLpTK/gc3AAAAAB9w77335pBDDskLL7yQHXbYoeg4rDR16tScfPLJWbJkSa699toceeSRRUcCoJUol8vZf//9U1tbm2nTpqVUKhUdqXCzZs3Kvvvum5tuuinHHXdc0XEAAAAAAAAAAAAAANq6IVVFJwAAAACg5ZkyZUq6d++u0FEL06tXr/zpT39K3759c9RRR+X444/PG2+8UXQsAFqBn//853nkkUcyduxYhY5W2nvvvTNw4MD827/9WxYvXlx0HAAAAAAAAAAAAACANk+xIwAAAAA+ZNKkSenXr1/RMViDLbbYItdff32mTJmSBx54IHvssUd++9vfFh0LgBZs8eLFOf/88zNw4MDsueeeRcdpUUaMGJGlS5fm+9//ftFRAAAAAAAAAAAAAADaPMWOAAAAAFjNnDlzMn/+/Bx22GFFR2Et+vTpkyeffDIHHnhgevfunVNPPTVvvvlm0bEAaIEuvvjiLF26NCNGjCg6Souz5ZZbZtSoUfnRj36UJ598sug4AAAAAAAAAAAAAABtmmJHAAAAAKzmjjvuyHbbbZd99tmn6Cisw8c+9rFMmDAhv/zlL3Pbbbele/fumTZtWtGxAGhB5s6dm7Fjx2bEiBHZcssti47TIp188sn53Oc+lzPOOCPlcrnoOAAAAAAAAAAAAAAAbZZiRwAAAACsZsqUKenTp09KpVLRUWigb37zm3nyySezxx57pFevXjnrrLOyZMmSomMB0AJ85zvfye67756BAwcWHaXFqqqqyjXXXJPf//73mTBhQtFxAAAAAAAAAAAAAADaLMWOAAAAAHjP3/72tzzyyCM5/PDDi45CI3Xt2jWTJk3KDTfckBtvvDF77bVXZs6cWXQsAAp0++2357777svYsWNTXV1ddJwWbe+99863v/3tnHvuuVm8eHHRcQAAAAAAAAAAAAAA2iTFjgAAAAB4z5133pnNNtssvXr1KjoK6+nEE0/ME088ke233z4HHHBAhg0blnfffbfoWAA0s7fffjtnn312+vfvnwMPPLDoOK3CZZddlrfffjsXX3xx0VEAAAAAAAAAAAAAANokxY4AAAAAeM+kSZNy8MEHZ9NNNy06Chtg++23zz333JOxY8fm6quvTo8ePTJnzpyiYwHQjC6//PK88sorGT16dNFRWo0tt9wyI0aMyNixY/PnP/+56DgAAAAAAAAAAAAAAG2OYkcAAAAAJEn+/ve/Z+rUqenbt2/RUWgCpVIpgwcPzpw5c9KpU6f06NEjl156aZYtW1Z0NAA2svnz52fUqFEZNmxYunXrVnScVuXUU09N9+7dM2TIkKKjAAAAAAAAAAAAAAC0OYodAQAAAJAkue+++/LOO+/ksMMOKzoKTWinnXbKtGnTcskll2TEiBE54IADMnfu3KJjAbARDR06NN26dctZZ51VdJRWp6qqKj/60Y/yu9/9Lr/85S+LjgMAAAAAAAAAAAAA0KYodgQAAABAkmTy5Mnp0aNHttlmm6Kj0MSqqqoydOjQPProo1m+fHn22muvXHXVVVmxYkXR0QBoYg8++GAmTpyYK6+8Mh07diw6Tqu077775tvf/nbOOeecvPXWW0XHAQAAAAAAAAAAAABoMxQ7AgAAACArVqzIlClTcvjhhxcdhY3o05/+dGbMmJHzzz8/5557bnr16pXnn3++6FgANJFly5blzDPPTJ8+fdKnT5+i47Rql156af7xj39k5MiRRUcBAAAAAAAAAAAAAGgzFDsCAAAAIA8//HAWLFiQvn37Fh2FjaympiYXXnhhZs6cmddeey3du3fPuHHjUi6Xi44GwAa65ppr8txzz+XKK68sOkqrt/XWW+eSSy7JD3/4w8ydO7foOAAAAAAAAAAAAAAAbYJiRwAAAABk0qRJ2WmnnbL77rsXHYVm8rnPfS6zZs3KaaedltNOOy29e/fOiy++WHQsANbTK6+8kosuuihnnXVWPvWpTxUdp00YOHBgdt9995xxxhlFRwEAAAAAAAAAAAAAaBMUOwIAAAAgkydPTt++fYuOQTPr2LFjRo0alenTp2fevHnZY4898otf/KLoWACsh+9973v5yEc+kmHDhhUdpc2orq7OtddemwceeCATJ04sOg4AAAAAAAAAAAAAQKun2BEAAABAOzdv3rw89dRT6devX9FRKMh+++2X2bNn57jjjssJJ5yQo446KgsWLCg6FgANNGvWrNxwww0ZPXp0Nt9886LjtCn77rtvTjjhhAwdOjRvvfVW0XEAAAAAAAAAAAAAAFo1xY4AAAAA2rnJkyenS5cuOeCAA4qOQoE222yzjB07Nvfff38effTR7LHHHrntttuKjgXAOpTL5Zxxxhn54he/mP79+xcdp026/PLLs3jx4lxyySVFRwEAAAAAAAAAAAAAaNUUOwIAAABo5+6444707t07tbW1RUehBejVq1f+9Kc/pW/fvjnqqKNy/PHH54033ig6FgD1+PnPf55HHnkkY8eOTalUKjpOm7T11lvn4osvzpVXXplnn3226DgAAAAAAAAAAAAAAK1WqVwul4sOAQAAAEDzuO6667LjjjvmS1/6Umpra7Nw4cJss802+fnPf56jjz666Hi0MHfeeWcGDBiQqqqqXH/99fn6179edCQA3mfx4sXZZZdd8o1vfCPXXHNN0XHatOXLl2fvvffONttsk3vuuafoOAAAAAAAAAAAAAAArdEQxY4AAAAA2ok33ngjH/vYx5Ikm2++eXr37p2tt94648aNyyuvvJLOnTsXnJCW6PXXX8/pp5+eX/7ylxkwYEDGjBmTTp06FR0LgCRDhw7NTTfdlGeeeSZbbrll0XHavOnTp6dnz5759a9/nSOPPLLoOAAAAAAAAAAAAAAArY1iRwAAAADtxd///vdsvvnm7y3X1NRk+fLlSZIDDzwwRx55ZPr27Zsdd9yxqIi0YBMnTsxpp52WTp065cYbb0zPnj2LjgTQrs2dOzef/exnc/XVV2fw4MFFx2k3TjrppDz44IN5+umns9lmmxUdBwAAAAAAAAAAAACgNVHsCAAAAKA9KZVK9a6vrq7OsmXLsskmm+SVV15ZrTASJMnLL7+cgQMHZsqUKTnzzDNz6aWXZtNNNy06FkC7dMghh2TBggWZNWtWqquri47TbvzP//xPdtlll5xxxhkZOXJk0XEAAAAAAAAAAAAAAFqTIVVFJwAAAACg+dRXmKZcLmfZsmVJkrfffjsdOnRozli0El27ds2kSZNyww035MYbb8xee+2VmTNnFh0LoN25/fbbc99992Xs2LEKHTWzbbfdNiNGjMiYMWPy3HPPFR0HAAAAAAAAAAAAAKBVUewIAAAAoB3ZZJNN1rq9Q4cOefLJJxU7Yq1OPPHEPPHEE9l+++1zwAEHZNiwYXn33XeLjgXQLrz99ts5++yz079//xx44IFFx2mXTjvttHzqU5/Kd7/73aKjAAAAAAAAAAAAAAC0KoodAQAAALQjHTt2rHdbqVTK1Vdfnd13370ZE9Fabb/99rnnnnsyduzYXH311enRo0fmzJlTdCyANu/yyy/PK6+8ktGjRxcdpd2qqanJNddck7vvvju333570XEAAAAAAAAAAAAAAFoNxY4AAAAA2pFOnTqtcX1tbW2OOOKIDBo0qJkT0ZqVSqUMHjw4c+bMSadOndKjR49ceumlWbZsWdHRANqk+fPnZ9SoURk2bFi6detWdJx27cADD0z//v1z9tlnZ8mSJUXHAQAAAAAAAAAAAABoFRQ7AgAAAGhHPvKRj3xoXXV1dbbeeuvccMMNBSSiLdhpp50ybdq0XHLJJRkxYkQOOOCAzJ07t+hYAG3O0KFD061bt5x11llFRyHJFVdckddeey2XXXZZ0VEAAAAAAAAAAAAAAFoFxY4AAAAA2pHNNtvsQ+vK5XImTpyYLl26FJCItqKqqipDhw7No48+muXLl2evvfbKVVddlRUrVhQdDaBNePDBBzNx4sRceeWV6dixY9FxSLLtttvmwgsvzOWXX5558+YVHQcAAAAAAAAAAAAAoMVT7AgAAACgHdliiy1WW66qqsrIkSOz//77F5SItubTn/50ZsyYkfPPPz/nnntuevXqleeff77oWACt2rJly3LmmWemT58+6dOnT9FxeJ/vfOc7+eQnP5nvfOc7RUcBAAAAAAAAAAAAAGjxFDsCAAAAaEc6d+783te1tbU58MADc9555xWYiLaopqYmF154YWbOnJnXXnst3bt3z7hx41Iul4uOBtDiffazn82pp56ahQsXvrfummuuyXPPPZcrr7yywGSsSU1NTcaOHZs777wzU6ZMeW/966+/nuOOOy4nn3xygekAAAAAAAAAAAAAAFqWUtkTRgAAAADtxkknnZRbbrklK1asSJcuXfI888eyAAAgAElEQVTkk0/m4x//eNGxaMPeeeedXHTRRRkzZkwOPvjgXH/99enWrVvRsQBapDfeeCMf+9jHkiRbbbVVRo8enT59+mSXXXbJoEGDctlllxWckPoce+yxmTFjRp588smMHz8+//Zv//Zewaply5alurq64IQAAAAAAAAAAAAAAIUbUlV0AgAAAACaz2abbZZly5alXC7nF7/4hUJHbHQdO3bMqFGjMn369MybNy977LFHfvGLX9Tbv1wuZ9asWVm6dGkzpgRoGR577LH3vn7ttddyyimnpHv37qmtrc2wYcMKTMa6jB49Oi+//HJ23XXXnHrqqe8VOkqSp59+usBkAAAAAAAAAAAAAAAth2JHAAAAAO3Iq6++miQ555xzcuihhxachvZkv/32y+zZs3PcccflhBNOyFFHHZUFCxZ8qN/Pfvaz7LPPPjnvvPMKSAlQrMceeywdOnRIUin+tmLFirz66qt59dVXc8YZZ7x3H6dlefXVV3PxxRdnyZIleemll7JixYr3tlVXV2fWrFkFpgMAAAAAAAAAAAAAaDlK5XK5XHQIAAAAYJVZs2bl7rvvzvTpD+app57I668vzttvv1t0LKAVqaoq5aMf7ZQdd/zn7LPPF/P1r389Bx98cDbZZJOioyVJpk6dmpNPPjlLlizJtddemyOPPDJJ8t///d/59Kc/nSVLlqRUKmXy5Mnp06dPwWkBms+3vvWt3HbbbVm+fPmHttXW1qZjx44ZOXJkhgwZkurq6gIS8n4rVqzI9ddfn3PPPTf/+Mc/snTp0g/1qa2tzYABA/LjH/+4gIQAAAAAAAAAAAAAAC3KEMWOAAAAoAUol8uZMGFCRo0akSeemJtPfrJDvvKVd/PpTydbbpm0kPokQCuxfHmycGEyb14yc2ZtZsxYni22+EgGDjw95513Xrp06VJ0xCxevDhnn312fvazn+W4447L1VdfnSOOOCIPPfRQli5dmqqqqmyxxRZ56qmnst122xUdF6BZfOITn8j8+fPX2e/Xv/51jjrqqGZIxNpcc801Of3009fZb88998zjjz/eDIkAAAAAAAAAAAAAAFo0xY4AAACgaI8++miGDBmUhx9+NCeckJx5Zjmf+1zRqYC2ZMGC5MYbkzFjalIqdcqoUWNy0kknpaqqquhoufPOOzNgwIC8++67eeONN7JixYr3ttXW1mafffbJ73//+1RXVxeYEmDjW7x4cbp06ZK1/bNNVVVVvvWtb+Wmm25Kx44dmzEda/I///M/OeKIIzJr1qwsX7683n61tbV566230qFDh2ZMBwAAAAAAAAAAAADQ4gwp/mkmAAAAaMcuv/zy9OixTzp0mJ1Zs8q58UaFjoCmt802yXnnJc89tyxHH70wp546IIceenAWLVpUdLT06dMnkyZNyqJFi1YrdJQkS5cuzcyZM3PxxRcXlA6g+Tz22GP1FjoqlUoplUr5wQ9+kPHjxyt01EJsu+22mT59er797W+nVCrV22/p0qV54oknmjEZAAAAAAAAAAAAAEDLpNgRAAAAFGDp0qUZMODb+d73zs/YseX87nfLFDkCNrouXZKxY8t55JEVmTt3er74xR55/vnnC820fPnynHbaafUWiVi+fHlGjhyZqVOnNnMygOb16KOPpra29kPrq6urU1tbm1/96lcZPnz4Wovq0Pxqa2vz05/+NFdddVWqqqpSVfXhf3qrqanJo48+WkA6AAAAAAAAAAAAAICWRbEjAAAAaGblcjn9+38rEyf+PHfeuSKnn554Zh1oTnvumcycuTQf+cjz+dKX9s3/+3//r7Aso0ePzuOPP56lS5fW26dUKuVf/uVfsmDBgmZMBtC8Hn300axYsWK1dbW1tenSpUumT5+e//2//3dByWiIM888M3fddVc23XTT1NTUrLatVCrl4YcfLigZAAAAAAAAAAAAAEDLUSqXy+WiQwAAAEB78u//fn6uvfaHmTZtabp3LzoN0J4tWZJ8/eu1Wbhwp8yY8Wg222yzZh3/mWeeya677tqgvrW1tenZs2fuvffelFSIA9qgnXbaKX/961/fW66trc1OO+2Ue+65JzvssEOByWiMuXPn5pBDDslLL720WiG/3XbbLX/+858LTAYAAAAAAAAAAAAAULghVUUnAAAAgPZk4sSJufzy0Rk/fu2Fjkqlhr3WZM6c5LrrVvXp16+y/OyzTT9WUjl+3Thrs67jrMn8+cmttyaDB6/af/DgyrpFi9a9f0OzJZXjfXCsCy5Ipk6t/1ya4/1Zn3wb2+TJjXsv58ypv3/deb3/vbruumTBgjX3f3/fwYMrx67Ps89WrlHd9VrbcRvad015G/p5/KB1XcfGjLW+uTbdNPn1r5fmH//4a0488ZjGn8QG2nzzzdOtW7dUV1cnSTp06FBv36VLl2bq1KkZPXp0c8UDaDZvvfVWnn/++feWq6urc9BBB+Xhhx9W6KiV2XXXXfP444/nC1/4wnv3tyR59tlns2TJkgKTAQAAAAAAAAAAAAAUr1Qul8tFhwAAAID2YPHixdlll3/Keee9ke9+d+19G1pI5oN/q7/uumTgwPr7jxuXDBjQNGMllUIze+65ann27NRbxKlunIb+JOLWW5P+/evf3rdvMmJE/eM1JtuCBckpp1SKz9Q31s03J507V5ab8/1Zn3wb0/uva0PeywULkq5d19x/0aLk+OPXfF59+ybXX59ss82qdf36rbnvhAnJ0UfXn/ODx/3gtWpo37W9D2vKuzbruo6NGaspcs2dm+yzT21uvfU36dOnT8NOogn94x//yB/+8Ifcf//9ueuuu/LnP/85SVJTU5OlS5eu1re6ujq///3vs//++zd7ToCNZfr06fnSl7703vJ3v/vdjBkzZrViObQuS5cuzemnn57rr78+df8U98c//jH77bdfwckAAAAAAAAAAAAAAAozpKroBAAAANBejBx5cf7X/1qSM89cd99yefXXutYnqwrp9O1bKeyzcOGqfrNnJ4MGVbZfd92Gj1Xn4Ycr7YQJqy9vqMmTK4WO+vZNHnhg9XN5+eVKUaDJk5MLLqgUzNnQbDffXDneuHGV479/rOHDK9vuvntV/+Z8f9YnX2PMmZNccUXD+j700JqLAq3NRRfVv+3uu1edV931WLhw1TndfPOqvrfeWlk3Zszq127ChMpnZf78VX0XLark7Ns3eeGFVccdM+bD16oxfSdNqqybMGH193nChMr6SZMadk0ach0bM1ZT5Np112TYsGU555zTP1RcqDlsttlm+drXvpbRo0fnySefzMsvv5wJEybkxBNPzHbbbZekUuSouro6y5cvzxe/+MW88cYbzZ4TYGP54x//mCSpqqrKtddemyuvvFKho1autrY248aNy5VXXpmqqso/x/3hD38oOBUAAAAAAAAAAAAAQLFK5XJ9jysCAAAATeUvf/lLPvOZ3fK73y3Lvvs2fv9SqdLW97f4+fOTT3yiUrDl+uuTbbZZc7/Bg5Of/KRS1GWHHdZvrDqLFiVdulTGvOOOpF+/SmGVhQuTzp3X/7gLFiRdu677XOqKB91xR6XvxspWd6y1Zd/Y78+G5luThx5K/u//rYzXkH2vuCIZOnRVcaGG7jNtWuXar6l/3fvywfVrOqf63sO6vuPGJQMGrDq3/farZD366A/3rftcNLbv2t6Hhn6+G3odGzNWU+RKknfeST7zmU0yePAlOfvss9e9QzP529/+lhtuuCG/ue22PPvMM3nrH/8oOhL16LTppvn4Ntuk+95756tf+1r69u2bj3/840XHokB/+9vfMmXKlNx//72ZM2dWXnppQd58c0nRsViDTp02zcc/vk26d987X/1q6/7+fe9zd++9mTNrVl5asCBvLvG5a02qSqV8tFOn7PjP/5x9vvjFfP3rX8/BBx+cTTbZpOhoAAAAAAAAAAAAAMCGGaLYEQAAADSD008fnKeeuiG/+92767X/ugqW3HprpXDKjBlZazGl+gq7NGasOlOnJgcdtKrY0OTJlYI0DzyQ9Oq1/setO5f6jlNn0aLk7ruTvfZKdt55w7LVFRl6+eX6CxGtzcZ+fzY0X51Fi5Lf/75SKGry5GTQoKR37+QLX1j3cUulVdezIe9l3Xswe3ay557r7r+m8d6/z7oK+gwalFx7bWW5rqDQ2op61WlM3/qKM9VleH9hpPo09Do2ZqymyFXnxz9OLr10q7zwwkupqalp2E4byezZs/P9Cy7IlLvuyhbV1fnKihXZa/nybJPkjSRbJtmi0IR80OIkLyV5vLo6U0ulvLliRQ7r3TvfHzEie9b9QUC7MHv27Hz/+xdkypS7ssUW1fnKV1Zkr72WZ9ttky18467Rm28my5YlH/1oMeMvXpy89FLy+OPVmTq1lDffXJHDDuud73+/9Xz/1nff2DYt436xMEl1kk5FB2kFlqdyveYlmVlbmxnLl2eLj3wkA08/Peedd1661FXFBAAAAAAAAAAAAABamyHFPrEEAAAA7cDSpUtzyy0356qr1q/QUUNMm1Zpd9xx7f3qtk+bVn+xo4aaOLHSfuELq7cTJ669SNG61J3LZz6z9n6dO9d/Do3NNmhQpZjQKackAwYk3buvu/BNY2zo+7Oh+ebPT/74x0rBpb59k2OOSf7jPxp3jMYUKnr22UqhowkTKlkb69lnK+2ECavW1RWtWrSo8t7XWbSo0v7kJ6uKHdVd7x12qBSaGj++su+YMcnxx69e2KkxfQcMqGy79dbV359bb121fV0aeh0bM1ZT5Kpz7LHJWWe9nnvvvTe9e/du+I5N6NVXX81FF16YcT/9aT5fVZVfrliRfitWpLaQNKyX5cuzNMkdSS7/7W+zz113ZeCpp+YHF1+crbbaquh0bESvvvpqLrrowowb99N8/vNV+eUvV6RfvxWp9Q3ciizP0qWVInmXX/7b7LPPXRk48NT84Act9/vXfaONW7o0C5Lc+OabGTNmTH72059m1JgxOemkk1JVVVV0OgAAAAAAAAAAAACgkUrlcmMeVQMAAAAa63e/+12+8pWv5OWXVy+c0hilUqWt72/x69re1MeaPz/5xCeS4cOTESNWrb/ggmTkyOSFFz5cSKehGRtzLk2VLakU2LnyykrRnDpjxiRf/GKy774blrkp3p+myDdhwoYXuVpbxqRSfOj44ytFjuquf2Pf0wsuSObMSW6+eVVho1tvrRRrev85LFpUuQYjR65+/Lrxhg9fta1O376rH7cxfZNk6tTkqqsqxYXe3++73218ka91XZfGjNWUub785drsvvuA/PjHP27cjk3g4YcfzuG9e6e0eHEuWbo0JyUpNXsKmlI5yU1JhtXWprzFFpl0113p0aNHwanYGB5++OEcfnjvlEqLc8klS3PSSav+nKN1KpeTm25Khg2rTbm8RSZNannfv+4b7cvCJBeWSrm2VEqvL385v7rttnR+/0QNAAAAAAAAAAAAAGjphviVpwAAALCRPfLII9lhhw7rXeioJfrjHyttnz6rr69brtve1EqlNb+aItvOOyfXXpu8/HIyY0YyblwybVqy336V4jtF25B8L7xQKRLUv3/Sr1+lcND8+Rsn55gxlYI7Z5yxfvvXFaUaMWL1IkOHHlop3tO//6r3vUuXdR/v5ZcrxRrK5co1mDw5ufvu9e/7+OOrFxRKKsvz5jXuPBuiMWM1Za7Pf35pZs3aSN/EazFx4sR8+cADs9/ChXlm6dL8axSsaAtKSf41yTNLl2a/hf8/e/ceHFd55/n/07IFxDtOd6ayMmxScjDEJnGmpEyIsU2FS4tcbKd7JzV4kKzyz8OWpWrPGsaJFSCV1mRm3QRXRqqhuIwVyb9hXC5LSuyqSanHwBJLhmHBlyVEKv9msRUukSYBrNQWrZCQBJD798dzDn101Hd199Hl/ao69fQ5/Zxzvqelrx6PBn2S0C1f+IKOHj3qdVkosaNHj+qWW76gDRsSunDhPd15J0FHC4HPJ915p3ThwnvasCGhW26ZW/3LurH4BCQ9lEzqf1+6pPPPPqsb163Ta6+95nVZAAAAAAAAAAAAAAAAAAAAAApA2BEAAAAAAGX2yiuv6JOfTJb1HpGIGScns8+z37fnF6upyYwbNkwPHdqwYfr7xcj3WcpVW02NtH691NIiDQxIg4MmfKenp7h6pNJ+fYqpr7ZWamyUEglzXm+vtHKltGuXCcSZmCjseTLp7ze1nDqlosK97KCj4WGprm76e36/dPCgCXmSTPBRX58JRcqkrW16HZs2mbG3t7i5/f1mXl9fKhTJDkZqbTXvl0oh9yp1XddcI73yyqule5g8HDlyRHfccYd2v/uujk1NaXlF745KWC7p2NSUdr/7ru644w4dOXLE65JQIh/07+53dezYlJbTwAvO8uXSsWNT2r177vQv68biVi/pzHvv6T+99ppuWr9ev/jFL7wuCQAAAAAAAAAAAAAAAAAAAECeCDsCAAAAAKDM3n77bfn975f1HjffbMaf/CT7PPt9e34xRkZKO88t27M4g1ySafKjiqnNDkPKJBg0Y2trftdOZzZfn1LW5/ebkKCBARNIJEnhsLRiRe5z85EpaMqW6VkmJkzQ0ciIdOHCzKAjW02NCWtKJs0zNDZK4+PmvY6O1Lxo1Ix+//Tz7f14vLi59vM1Nk6fa++nC1EqViH3KnVdgYCUSPymsJNm4cyZM9p55526P5nU98QvLBeyKknfk3R/Mqmdd96pM2fOeF0SZunMmTPaufNO3X9/Ut/7nlRFAy9YVVXS974n3X9/Ujt3etu/rBuQpCslPf3ee1r11lva8sUv6p133vG6JAAAAAAAAAAAAAAAAAAAAAB54L8BBwAAAACgAq64Ik0yTwlt3GjGBx80wTHpTEyY953zi3HsmBnHxmaGDyWT5rhzXqHyeZZS1maH5AwNpb/m5GRhNaQzm69Puepbv146cEAaHp4eFFRpIyPSzp3m9cGD0urV6eeFwyYoyf28L79sxo99LHVs7Voz2kFINvvcSKS4ubk4g5HKrZB7FVPX1NSlwk8qwptvvqnQV76iHVNT+lZF7jjdeO4pC9akpB5JYUk+a+y3jpf7/G9J2jE1pdBXvqI333yzwMoxV7z55psKhb6iHTum9C0PGtj9c3sxmZyUenpSa2M4LPX35/9vgtmc/61vSTt2TCkU8qZ/vV43nBbxt6Cna4jThyQde+89vfPqq9qxbVuBZwMAAAAAAAAAAAAAAAAAAADwAmFHAAAAAAAsALW1Ul+fCTXZudMEyDjZgTLxuNTdbeYXY2JCisVMAEyma9TWmvdjscLDiuzznc8yNDT9OpOT5nna20tTWyhkxoYGcy/nH/qPjqaCgPr6Cn+WTM9UyNen3PXV1Ul79xZ3rlu6gKlkcub7tvFxqb7e1LBvn1RTk/na9t+v//CHqWOjo9LRo+a1MyDKft3TM/3zeuIJM27eXNxcZ/CUc25///T3S6GQe1WyrlK7b+9eXffOO3roUmXClZw6Ja2s+F3njvsktUqys7Dikpokba/Q+Q9duqTr3nlH95XqBxAq7r779uq6697RQw950L+d0spF3MD33Se1tqbC7OJxqalJ2p5nA872/IceuqTrrntH991X+f71ct1wYg3xdg1x+s+S4u++qycff1zHjx8v4goAAAAAAAAAAAAAAAAAAAAAKsmXTDr/xAwAAAAAAJRac3OzpF4dOVL8NXw+M+b6v+L7+80fq2fS3S21tBR/r3hcCoel4WETUJPJyIgJsRkYSIX12NfNxH0/+17ZRCLSt75lwoFmU1uuzy0aNWE8mZT761Oq+rIp5DdE+T5vrvk9PSZsIZ+6JidNCIMdzODU1yc1Nk4/lukzi0SkAweKmzsxkQqlcguFpIMHpwc25fqcsr1fyL0KrSuX3l6puVkq968Nz5w5o5tuvFEjU1O6rqx3Ss9ui8X4y9ERSfWSopJaJNVKGpf0gKQuSRckrS7j+bbzkuqWLNEz/+t/af369UU9C7xx5swZ3XTTjRoZmdJ1HjRwoevQQmL/OyYaNf9mqK014YEPPCB1dUkXLkirszTgbM+3nT8v1dUt0TPPVK5/vV43nFhDvF9D3Pb7fPrn2lqd+9nPVF1dXcQVAAAAAAAAAAAAAAAAAAAAAFTA7iqvKwAAAAAAAKXT2Gj+SL27OxXkEwqZ/QsXcgcd5dLTY66XLUxIMu+HQmZ+sUIh6eJFE2QTjU4/3t1tQo0OHDB/pD/b2hobpbGx6Z+bZO47OJg9SKgQxX59KlVfpeUKOnLy+01oT3d36lg0ar4P3EFHkjl26pQJLJLM59bXNzPoqJC5NTXS4cPmPefXr6/PHC8kUCiXQu5VybpKJZlMak8kot2S54EVi9FZa9wuEzIha7RaQC+W+XzbdZJ2S/r6rl1lD9dC6SSTSe3ZE9Hu3fIk6GixO2s14PbtqX8D1dam1rAXczTgbM+3XXedtHu39PWvV6Z/WTfmjrmyhrh9PZnU1MWLevjhh4u8AgAAAAAAAAAAAAAAAAAAAIBK8CX5KxIAAAAAAMqqublZUq+OHPG6EgDIrbdXam5WWcMrnn76aX2xoUFjly7pvxRw3pCko5K6JIUk7ZEUdM3xWeNFSYcltVlzt0lqdM1xSjqOj8mE8NRJcmaJ9UvqlRRPc033/ZPW/CZrv0/SJkl+az8s6WOS3Plbk5ICMqEPabK5Mtaf7nkyaZcUk5Rw1CNJE5JWSIpq+nOX+nyn1yWtrKrSiaEh3XzzzXmeBS89/fTT+uIXGzQ2dkn/pYAGHhqSjh6VurpMINuePVLQ1cA+65v74kUT1tbWZuZu25YKtvOlaYBkMnV8bMyE8NTVTQ8D7O83P9/i8ZnXdN8/mTTzm6wG7uuTNm0ywXuSFA5LH/vYzFC8yUkpEDDBQenC9TLVn+55Mmlvl2IxKZFI1SNJExPSihUmCDBbCOJsz3d6/XVp5coqnThR/v4tdt1wYg3JXH+658lkLq0hbo9K+u5HP6qxN97Q0qVLi7wKAAAAAAAAAAAAAAAAAAAAgDLaTdgRAAAAAABlRtgRgPmkEmFHd+7YoYneXh1///28z7HDEdzcoQh2iENIJlDCqU8mWCJXUEXUupc9v5j7D8iEUTiFrOOSCd1okDQsE4hhOy1pgzUvlOZ+zntkk+2r58syJ9t7pTrfbcvSparZtk2PHTpUwFnwyp137tDERK+OHy+gf62AHTd3sI4dBBQKmVAip74+E06UK+woGjX3sucXc/+BARNo5BQKmeOSCW5qaJCGh02oku30aWnDBjMvlKGBZxt25AxkKuS9Up3vtmXLUtXUbNNjj5W3f4tZN5xYQ2beI5v5tIY4JSTVVFXpR/G4Nm/eXORVAAAAAAAAAAAAAAAAAAAAAJTR7iqvKwAAAAAAAACwuDw+MKAtBQRWDMmERERlggyS1mgHSoykOafOMXfQOtZrjc4QhaRmhiqstY7ZIRXO+49Z74057j+U5v49aebGHXODMkEUx1znPWeNa9Jc011ztm0+2fL++3rcnWyDOevxxwe0ZUsB/TtkgoaiUSmRMEE6iUQqlGgkTQPX1aXmDloN3Gs1sDOIJ5mcGcyzdq05ZgcdOe8/NmbeGxtL3X8oTQP39MycG4+n5gaDJszomKuBn7MaeE2WBrZrzrbNJ1u2vK/HHy9//xa6bjixhky30NYQp4CkjUuW6Pjx416XAgAAAAAAAAAAAAAAAAAAACADwo4AAAAAAAAAVMxrr72miURC1xdwzklrbJPkt177rX1JOpHmnLscc4PWmG8cR9C1f9QaWyTVWq9rrX3n+04deczdIxN0Me441iYTYLE6z1oXguslTbz1lsbGxrwuBTm89tprmphI6PoCGvik1cBtbZLfakq/3+xL0ok0DXzXXam5Qash883DCroa+KjVdC0tUq3VlLW1Zt/5vlNHR+65e/aYsKRxRwO3tZkQpNWLqIGvv16amChv/xazbjixhiwun3vvPb3w/PNelwEAAAAAAAAAAAAAAAAAAAAgA8KOAAAAAAAAAFTMK6+8Ikm6toBzYtYYkORzbAHreFuac2qKrC/duV3WWOs6Xut638kdNJFublAmlMIOrxixxlCO+nx5bPPJNdb48ssve1oHcvugfwto4JjVwIGA5POltoDVwG1pGrhmFg3sPrfLarpaVwPb+11pGtgdVpRubjBogo3sAKQRq4FDORrY+Rlk2uaTa6wGLmf/FrNuOLGGTLfQ1hC3ayS98uqrXpcBAAAAAAAAAAAAAAAAAAAAIAPCjgAAAAAAAABUzOTkpCTJ73Edc0WLTNDGhKSXrGPrynzPqDVOuo5Put4v1/luduBIIpEo8ExU2gf9SwNLklpaTFjTxIT0ktXA68rcwFGrwSZdDWjvR3M04GzPd7NDq8rZv6wbmbGGzBSQlPjNb2Z5FQAAAAAAAAAAAAAAAAAAAADlQtgRAAAAAABAkcbHva5gbojHJZ+vsHMmJ6WeHikcNueGw1J//8zwBSw8f/jDHyRJSwo4J2KNCUnJDFs52fd3t/yo632nTHPdIQ43WeOQpF7rdV2OejJ9Bvl+Hmut8aLr+M+tsbbM57vZ3wv29wbmrg/6t4AGjlgNkkhIyWT6rZzs+7vX7NHR6e87ZZrrDgK6yWrgoSGp12rguhwNnOkzyPfzWGs14EVXA/7852aszdGAsz3fzf5eKGf/FrNuOLGGTLfQ1pB0pi5dKsFVAAAAAAAAAAAAAAAAAAAAAJQDYUcAAAAAAABF6OyUVq70ugrvjYyYoKJC3Xef1NpqgpIkMzY1Sdu3l7Y+LAxbrbFD0oTj+JAkn6TOWVw7n3wt+/49SgVQjEs6bL3enOacTHNvdc3zS+qT1CQprplBFuXwKWs8rOk1HrNeryvz+VhctloN1NEhTTgaeGjIhN11zqKB8wnIs+/f05MKMRoflw5bTbk5TQNnmnurq4H9fqmvz6v24x8AACAASURBVKxf8fjMMKRy+JTVgIcPT6/xmNWA63I04GzPn49YQ0qLNQQAAAAAAAAAAAAAAAAAAADAbCz1ugAAAAAAAID5qK3N6wq8d/q0tGFD4eeNjEhdXSYUoqVFqq01QQsPPGCOj45Kq1eXvl7MX0GZAIeYtTmFJBWTkRWSCYYISIpIOlDk/aPWtdJx56FFrWu5bXK83pKljlKpk6k53fNErPedfNaYLPJ8LG7BoPl5H4uZzSkUKi7kLhQy4UKBgBSJSAeyNHC2+0ej5lrpuAMNo1FzLbdNjgbeUoEGrqszNad7nkjEvO/ksxo4mSzu/IWANaS0WEMAAAAAAAAAAAAAAAAAAAAAzEaV1wUAAAAAAABg/unsNEFHfX2Fn3v2rBm3bzdBR5IZIxHz+sUXS1MjFpZ9kvpkghBs3ZIOSqop8nr2tX5ZwP3tUIqQtb8vy/wOx9zBLHP9jter8qilFA7KfH7O5+mWtL9C52Nx2bfPrBcRRwN3d0sHD0o1RTTwvn2pa/0yjwa2728HG4VCZn9fhqbct0/q6EjNHRzMPNfvaOBVFWrggwfN5+d8nu5uaX+eDTjb8+cj1pDSYg0BAAAAAAAAAAAAAAAAAAAAUCxfMmn/7/kCAAAAAIByaG5ultSrI0e8rgRDQ9LRo1JXl/nD/j17pGBw+hyfz4wXL0qHD0ttbWbutm1SY+P0OU7JZOr42Ji0e7dUVzc9HKG/X+rtleLxmdd03z+ZNPObmsx+X5+0aVMqVCEclj72MenAgennT05KgYAJgXC/575HNrl+Y+TzSQMD5jmcNeejvV2KxaREYnpIxMSEtGKFFI1mDpVA+fX2Ss3NUrl+bdjb26vm5mYt1F9K2u1VyPONSlojE5yRoW0XPJ+kI0eOaNu2bV6Xgiw+6N8F2sCFrmeSNDoqrVmTfd1d6Hy+8vbvQl83nFhDZq9XUrPK9+8YAAAAAAAAAAAAAAAAAAAAALOyu8rrCgAAAAAAACqhvV1qaDBBR5IJHGpoMMfT2bnTBB3Zc5uaTPhQPnp6zDlr106/f1OTOe68Zqb72+/bmpqk7dtT+3v2mGcZGZl+3ksvmXHz5vxqLVYyaYKOihGLmdEZdCRJNTXT3wcWi8PWGPG0CgDFOGw1cIQGhkdYQwAAAAAAAAAAAAAAAAAAAADMJ4QdAQAAAACABW9oyAToRKNSImGCehIJsx+LzQwMkqS6utTcwUFzrLfXjMlkal4yOX1fMiFHyaTU2Djz/mNj5r2xsdT9h4Zm3r+nZ+bceDw1Nxg0YUPHjk0/77nnzLhmTebPw6452wag/HzWFpMUlVTnbTkACuDzmc1e3+toYFQYawgAAAAAAAAAAAAAAAAAAACA+YiwIwAAAAAAsOCdPGnGtjbJ7zev/X6zL0knTsw85667UnODQTPG4/ndz55vO3rUjC0tUm2teV1ba/ad7zt1dOSeu2ePCVkYH08da2szIUirV+dXKwDvhKyxQ9I+LwsBULCQ1cAdHdI+GhgeYA0BAAAAAAAAAAAAAAAAAAAAMB8RdgQAAAAAABa8WMyMgYDk86W2QMAct0OPnGpqir+f+9yuLjPa4UU2e99+38kdVpRubjBowhbsAKSRETPaAQyZOD+DTBuA4iStLR8D1ty95SsHQAGSSbPlY2DAzN1LA6OEWEMAAAAAAAAAAAAAAAAAAAAALHSEHQEAAAAAAMxjLS0mrGliQnrpJXNs3Tpva8olGjXj5OT04/a+/T4AAAAAAAAAAAAAAAAAAAAAAAAAYOEg7AgAAAAAACx4kYgZEwkpmUy/VeL+4+PTj4+OTn/fKdNcdxDQTTeZcWhI6u01r+vqsteT6TOo1Oexdq0ZL16cfvznPzdjbW157w94xWdt89GkpB6lnqFd0qinFQGV5fOZbb6x6862Ye6Zz+uFU1y5n2NUZk2xn7lH0kSZ6wIAAAAAAAAAAAAAAAAAAADgHcKOAAAAAADAgrd1qxk7OqQJx19PDw2ZP/Lv7Cz+2pOT+d+/pycVYjQ+Lh0+bF5v3jzznExzb711+jy/X+rrk5qapHh8ZhjSXPSpT5nx8OHpz3jsmHm9bp03dQHIbLukVsd+TNIaSSPelAOgREIhryvAQjUiKZzHnDUya4qtVdJOmZA9AAAAAAAAAAAAAAAAAAAAAAsPYUcAAAAAAGDBCwZNCFAsJq1YYQKOfD6pocH8kf/27YVf0w4HCASkXbvyv//KlebeK1ea/Wg0c9BAurnB4Mx5mzalXm/ZUvizlJv9edvq6swzp/s8IhHzPoC5o19SXFK3pKS1DVrvdXlVFIC8JJPpt+Fh835Hh7f1YWE6Lak+x5xJa05I0pjM2pKQ1CGz5jxRzgIBAAAAAAAAAAAAAAAAAAAAeIawIwAAAAAAsCjs2yf19ZkwHVt3t3TwoFRTU9z17Gv98pf5398ONgqFzP6+fZnn2wEEoZA0OJh5rt+fer1qVX71e+3gQfP5Oz+P7m5p/35v6wIwU681/oXjmJ27RtgRMP9MTEj19WbdXb3a62qw0HRK2iCpL8e8l6xxm6Ra67Vf0k7rde+MMwAAAAAAAAAAAAAAAAAAAAAsBIQdAQAAAACARaOxUTpwQEomzdbSMjPoyH7PzX28ri51rYGB7Oc67z8wkDqnsTF7vXv3puYGg5nnjY6aMRIpLrhptnI9d7r3a2rM5+/8PFpapgc3AZkMSdolyWdt7ZJG0swbkQldsOeFJfW75tjvSVLcMS/umNPvmJftfPe8ySKeJ2zt55qX7bndfHls2QxISsqEUNjszydXmAXgNjQk7dol+Xxma2+XRtJ8I4+MSJ2dqXnhsNTvakD7PUmKx1Pz4o4G7u9Pzct2vnveZJ4N7HyecNjsz+a53ez52bZCPfywCRlsaSn83PmG9aKy64UktcmsGzn+mavnrHGj67hfZs0ZyONeAAAAAAAAAAAAAAAAAAAAAOYfwo4AAAAAAADmucOHzRiJeFsHUAlxSQ2SuhzHYpLqNT30IW4da3Mda9LMAAr7vbDr9YhMQESTY162893ztmd/FMm6vvN57OdrT3P9fJ673OwwkLBM0FGuMAvAKR6XGhqkLsc3ciwm1ddPDwmKx82xtrbpx5qaZgYW2e+Fw9Nfj4yYQKEmR2NmO989b3seDdzePv157OdrdzVwvs9dCUND5t579lT2vl5gvUip5HqRlBTKY94z1lgr8zmFZdaXTkkT5SkNAAAAAAAAAAAAAAAAAAAAwBxA2BEAAAAAAMA85fOZLRaTolGprs7rioDyswMmxmQCFZKSTlnHjqaZd8oxb8w65gyZsJ2VlLDmDVrH6q3RfTzd+T2OmsYkRWUCJ7IFSwzJBFBEHfdIWPsxmfAM9/Pkeu50knls+fqspA6ZIItMQR5AJnYg0diYlEya7ZT1jXz06Mx5p06l5o1ZDdyUpgHPnpUSCTNv0GrUequB3cfTnd/Tk6ppbMysqfF49iAiOzQoGk3dI5Ew+7GYCVsq9LnTsedn2wrx4INSKCQFg4WdNx+xXni7XuQSt0Y7JMreb5O0U9JkCe8FAAAAAAAAAAAAAAAAAAAAYO4g7AgAAAAAAGCeCoXM2NEh7dvnbS1ApVjf9joqE/4wKWm9TADDAcc8O5RhlUwIRFwmYCKTuyT5rdfODJC2DMfdOiTVWq9rJbU46szkZJp7+K19STrhmJvvc5dbUNJeSQOSumUCKrIFdABO9rp19KgJC5qclNavN4E9BxzfyHaIz6pVJjQoHjeBRJncdZfkt5rIGeLT1pb+uFtHh1RrNXBtrdTSkqozk5MnZ97D7zf7knTC0cD5Pne5nT5tPkv7+RY61gtv14tCXFTq69An8zV4wtOKAAAAAAAAAAAAAAAAAAAAAJQLYUcAAAAAAABziB3wkI+BATN3797y1gTMJXauV5ukBknblTlsp13SCkn1ksKSYlmuW5PhuD/DcbfVrn07yKIryzl2PQFJPscWsI63OeYW8txuvjy2YvyFNT5Y5PlYfOxgvrY2qaFB2r7dhP+k094urVgh1ddL4bAUy9LANRka2J9nA692NbAdfNSVpYHtegIByedLbQGrgdscDVzIc7s5r51py9ehQ2a86ab8z5nPWC/mznqRTZumf6abrLG3DPcCAAAAAAAAAAAAAAAAAAAA4D3CjgAAAAAAAADMG3WSkpKGJXVIisuEOYQljTjm9ciEQ0QkDVrzL1a00tLK97kryQ72iHt0f8w/dXUmpG94WOrokOJxE/4TDksjjm/knh4TJhSJSIODZv7FedzA+T53OU1MmPCmaDT/EKj5jvVi7qwX6USt0f3tyNoCAAAAAAAAAAAAAAAAAAAALGyEHQEAAAAAAMwTPp/ZFoKRkYXzLPBGnaS9ksZkwinikuod77da4wFJQWv+5WWsZ9y1P2qNUfdEh4g1JmSCKdJtbrmeO51M1852H6ewJJ+kSdfxCddzAPmqq5P27pXGxkyYUTwu1Tu+kVutBj5wQAoGzfzLy9jA464GHrUaOJqlgSPWN34iYYKM0m1uuZ47nUzXznafdF591Yzr1uU3fyFhvajcelGItdbo/jzstYa1BQAAAAAAAAAAAAAAAAAAAFiYCDsCAAAAAABARU1M5A53ADLZJRO8c9rar5V0bZb5dojEpKSOMtbVo1Rgw7ikw9brW7Ocs9UaO5QKDpKkIZln7HQcK/S5S2mbNf7QcWxSqWfcKiA/u3aZoLvT1jdyba10bZZvZDt0aHJS6ihjA/f0pAKPxselw9Y3961ZGnir9Y3f0WHWNdvQkHnGTkcDF/rc5XDunBnXrKnsfb3EemFUcr0oxEZr7NH0ML0nrHFzZcsBAAAAAAAAAAAAAAAAAAAAUCFLvS4AAAAAAAAAi8t3vuN1BZjPdkjqkrQhzXvdjtd9kpokZcr1GJW0urSlaaVrPyopmGV+0JoTszankKTtjv18n7scGiX1Smq1Nqdczwg47dghdXVJG9J8I3c7vpH7+qSmpszBPKOj0uoSN/BKVwNHo1Iwyzd3MGjmxGJmcwqFpO2OBs73ucvpxRfNGAhU5n5zAevFTBX6dstLrVKfvfuZIjLPBQAAAAAAAAAAAAAAAAAAAGDhqfK6AAAAAAAAACwenZ3SL3/pdRWYz9ZLGpYJfbBFJQ1IanEca9T0UIeopAvWuZL0TInr2iepw3odkjRoHcvnvD6ZYAdbt6SDkmocx/J97nIZkKnTDp+IKP9nBGzr10vDwyYkyBaNSgMDUovjG7mxcXoIUDQqXbhgzpWkZ0rcwPv2SR1WA4dC0uCgOZbPeX19UsTRwN3d0sGDUo2jgfN97nLq6jKjs66FjvUipZLrRSEaJZ1S6plCMs94wLOKAAAAAAAAAAAAAAAAAAAAAJSbL5lMJr0uAgAAAACAhay5uVlSr44c8boS2IaGpKNHU3/4H41Kt98u1dVNnzcyIp04IbW1mf1QSNq2zYQw2Hw+MyaTUjwuhcNmXkuLGSWpv19qajKv+/oyn++et2mT5Penn5vpeUIhac8eKRgs/rnd7Ptmk89vmIaGpIYGE/hQX5//eais3l6puVkq168Ne3t71dzcrIXypbfbY6E8j1d8ko4cOaJt27Z5XQqy+KB/F8g3fKZ1FYXx+crbvwtl3WC9qIxeSc0q379jAAAAAAAAAAAAAAAAAAAAAMzK7iqvKwAAAAAAAKikeNwE7tiBP5IUi5nwnaGh6fPq61NBR/axpiYTSpTuuuHw9NcjI1J7eyrASMp+vnve9u25n6e9ffrz2M/X3l7cc5fL6Ki5f19f7nAlAAAAAAAAAAAAAAAAAAAAAAAAAMDCQ9gRAAAAAABYVOxAorExKZk026lT5tjRozPnnTqVmjc2Zo45Q4lsZ89KiYSZNzhojtXXm9F9PN35PT2pmsbGpGjUBBRlCyIaGjKBRdFo6h6JhNmPxUzYUqHPnY49P9uWzeSkCY2KRqXGxuxzAQAAAAAAAAAAAAAAAAAAAAAAAAALE2FHAAAAAABgUQmFzHj0qAkLmpyU1q83gT0HDqTm2SE+q1aZ0KB43AQSZXLXXZLfb14Hg6njbW3pj7t1dEi1teZ1ba3U0pKqM5OTJ2few+83+5J04kThz10OHR3m87vrrvLeBwAAAAAAAAAAAAAAAAAAAAAAAAAwdxF2BAAAAAAAFpV9+8zY1iY1NEjbt5vwn3Ta26UVK6T6eikclmKxzNetqUl/3A4hymX16un7dvBRV1fmc+x6AgHJ50ttgYA5boceSYU9t5vz2pm2TPr7TZ2nTmX+jID5LGltAOYfO9gQqATWCwAAAAAAAAAAAAAAAAAAAAAg7AgAAAAAACwydXUm2GB4WOrokOJxE/4TDksjI6l5PT0mpCcSkQYHzfyLF72re7byfe5Sa2oy44YN6cORcoUlAQAAAAAAAAAAAAAAAAAAAAAAAAAWBsKOAAAAAADAolRXJ+3dK42NmTCjeFyqr0+939pqxgMHpGDQzL/88vLVMz4+fX901IzRaOZzIhEzJhImyCjd5pbrudPJdO1s9wHmOp+1zTc+12ablNTjON4uaXSW97KvGbauGZbUbx3PVQ9QTvM1KM8Z+mfX7z6WbivG5KQJbgyHzTXCYam/3xzPVg9mmq8/33KtF9l+ts9GXLk/r1GZdcqurUfShON91hYAAAAAAAAAAAAAAAAAAABg4SLsCAAAAAAALCq7dpk/6D992uzX1krXXpt5vh06NDkpdXSUr66enlTg0fi4dPiweX3rrZnP2brVjB0d0oTjL8SHhswzdnamjhX63KWSKxyJsCSgNLZLanXsxyStkTQyi2veZ10zbu3HJTVZ9wJQGaFQcefdd58JboxbDRyPS01N0nYaeNEr58/2EZnwpFxz1sisU7ZWSTtVusAlAAAAAAAAAAAAAAAAAAAAAHMXYUcAAAAAAGBR2bHDjBs2mPAfn09audIc6+5OzevrM+OaNWZOICDFHH+VbYcgldLKlal6YjEpGpWCwczzg0EzJxaTVqxIPU9DgwlHcAYa5PvcAOaHpLVJUr9MWEW34/ig9V5Xkdcfsc6NShqzrjkmKWLdy/4R6KwDQH6cQX+ZQgGHh837xQQtjoxIXV3m3whjY+Z6Y2NSJGJCj+x/wxA4uDg4f07n+7O9GKcl1eeYM2nNCTnun5DUYd3/iTQ1AwAAAAAAAAAAAAAAAAAAAFhYCDsCAAAAAACLyvr1JkAgGk0di0algQGppSV1rLFxeghQNCpduJAKH3jmmdLWtW9fKtAgFJIGB82xfM7r6zMBBrbubungQammJnUs3+cGMP/0WuNfOI7ZOWnFhh2dtcbtkmqt17UygRiS9GKR1wWQ28SEVF9v1vPVqws//6zVwNu3S7VWA9fWpv6t8CINvGiV62d7p6QNkvpyzHvJGrc57u+XtNN63TvjDAAAAAAAAAAAAAAAAAAAAAALDWFHAAAAAABg0amrMyFByaTZ9u0zAUNuLS3T56xebc5NJlMBQfb7boUel6S9e817AwNSMDjz/UznNjZKBw6k3m9pmR50VOhzV0K2zwFIxydpV4b3dlnvT1r7IzLBCz5rC0vqz+P6vgKODznuG7b28+HLYyvUgKSkTGCELW6NuYInMhm3xhWu41dZ478XeV0sTj6ftCtDA+/aZd6ftBp4ZETq7DTHfD4pHJb6czSwPTff40NDqfuGw2Y/3+fItZXCww+b9bnYMMJxq4FXuBr4KquB/32BNzDrRWbl+tneJrMWNeaY95w1bnQd98usYwNF3h8AAAAAAAAAAAAAAAAAAADA/EHYEQAAAAAAAIA5r0NSl6QJ1/EJ63iHTFhCXFK9TPCCLS6pSbkDLPLVLqnBuq99/QbruNfs0I6wTNBRruCJTGLW6Hcdr3G9D+Sjo0Pq6pImXA08MWGOd3RIfr8Uj0v19VKbo4HjcampKXfgUb7a26WGBnNf+/oNDeb4XDA0JMVi0p49xV8jZjWo39XAdhBibIE3MOtFZuX62Z6UlE9+5jPWWCvzGYdl1qxOzfx6AQAAAAAAAAAAAAAAAAAAAFiYCDsCAAAAAAAAMOfdZo1DruP2vh2yELbGUzLhC0lJY9axphLUMSQTBhGVlLCun7D2Y5JGcpyfzGObjc/KBHmEVNrADmA2brMaeMjVwPZ+yGrgsNXAp05JyaTZxqwGbipBA9tBQtGolEiY6ycSZj8Wk0ZyNLBdU7Ztth580HweweDsr7VYsV7MXXFrbJf5jO39Nkk7JU16URQAAAAAAAAAAAAAAAAAAACAiiLsCAAAAAAAAMCcVycTUNHrOt4rKSJptbVvB0CskgmSiEvqKWEdJ62xTZLfeu239iXpRAnvVYygpL2SBiR1y4RJuAM/gEqrqzMBPr2uBu7tlSIRabXVwHZg0KpVJngoHpd6StjAJ60GbmuT/FYD+/1mX5JOeNzAp0+bZ25p8baO+Y71Yn64qNTXoE/m83/C04oAAAAAAAAAAAAAAAAAAAAAVAJhRwAAAAAAAB6ygx2AxeLyyy+XJE0Vce4emTCEUWt/1Nrf6prXLmmFpHpJYUmxYgrNwL5WQJLPsQWs423pTnLw5bGVyl9Y44MlvGY52N8L9vcG5q4P+reIBt6zxwT5jFoNPDpq9re6Gri9XVqxQqqvl8JhKVbCBravFQhIPl9qC1gN3JajgZ3nZNpm49AhM9500+yuU0n290I5+7eYdYP1Ym5rk1Tj2N9kje6AqmItqeL//QkAAAAAAAAAAAAAAAAAAADMVfzXvgAAAAAAAAAqxu/3S5Imizj3c9b4jDW+6DouST0yARMRSYOShiVdLOJeC4HfGuNFnBu1RvfXadL1fikkrDFgJ85gzvqgf4to4M9ZjfqM1cAvvjj9uCT19JhAokhEGhyUhoeli4ukgScmpK4uKRqV/P7c87OJWg3q/jrZ+9ESNnDCauBy9m8x6wbrRXqV/Nme7f7ub/HZrFduCUmBP/qjElwJAAAAAAAAAAAAAAAAAAAAQDkQdgQAAAAAAFAEn89s841dt7v+yUmpv18Kh83xcNiETkxMFH+vfK6ZqR4sXNdee60k6eUizvVL6pbUKmlCUpO17wxNaLXGA5KCkuokXV5krem+/SPWmJCUzLBlk+mcfM9PJyzJp5nhFXb9ERVurTW6gz9+bo21RVwzk1es8ZOf/GQJr4py+KB/i2hgv1/q7pZaW8060NRk9p3BPq1WAx84IAWDUl2ddHmRDZxu/YpYzZBISMlk+i2bTOfke342r75qxnXrir+Gba3VwO6gqJ//3Iy1JWzgV6wGLmf/FrNusF6kV8mf7dnuP+46bq9fxaxXbq9IumbVqhJcCQAAAAAAAAAAAAAAAAAAAEA5EHYEAAAAAACwyE1OStu3m+CJeNwci8dN6MTOncUFHpXjmlgYPvGJT6gmENALRZ5/szWusMYvZ5g3ao2TkjryuG7IGk87zns4zbyt1tih6eEWQzKBQ5153KvUtlnjDx3HJiUdtl5vVeE+ZY2HlQqlGJd0zHpdgjyWD7wgqeYjH1FtKRNYUBaf+MQnVFMT0AtFNvDNVgOvsBr4yxkaeNRq4MlJqSOPBg5ZDXz6dOq8h9M08FarGTo6pq9DQ0MmcK/Tiwa2nDtnxjVrZn+tT1kNfPiwNG418Pi4dMxq4FIEKtleeEGqqSlv/xa7brBezFTJn+3pbLTGHk0P6HvCGjeX4B4/qa7W9Rs35p4IAAAAAAAAAAAAAAAAAAAAwBOEHQEAAAAAACxCyaTZJOmJJ0wQUXe3lEiY44mEFI2a44cPZ79WOvle01kHFo/N4bCOL11a1LmrJUWs1xFJ7niNPmtcIxMmEZAUc7w/qvTswKANjvMCaeYFJUWta66w5vokNcgEYGzP8zlKqdG6d6ujnoCkNqvWoGOu/X4uddY1Y5JWWuestPYj1vulcry6WpvttBrMeZs3h3X8eJH9u1qKWA0ciUjufJw+q4HXrDHhQ4GAFHM08GiGBt5mNfCGDanzAmkaOBg061AsZgKXfD6zNTSYwKTtXjSw5cUXzZiubptdby51deZ5YjFp5UpzzsqVZj8SMe+XyvHj1dq8ufz9W8y6wXoxUyE/2/NdLwpRK/O5x2Q+M/seTdb9Z/ud9Jak56emtGXLllleCQAAAAAAAAAAAAAAAAAAAEC5EHYEAAAAAACwyPX2mrGlRfL7zWu/X2prM6/t0etrYuHYceedeurSJb1e5Plb7eukea9RUrdjPyrpgqRha/+ZDNdslAlgsIMWuiXtzTB3nzU34jjWLemgpJpshZfRgKbXH5E0KFNrsQ7KPJd9zZC1v38W13R7XdJTU1P6y//230p4VZTTjh136qmnLun1Iht461b7OjPfa2w0IXm2aFS6cEEathr4mQwN3NhogpLszKzubmlvhgbet8/MjTgauLtbOnhQqvGqgSV1dZmxVDUcPGiey/5MQiGzv7+EDfz669JTT03pL/+y/P1b7LrBejFTJX62Z9Mo6ZRSn0lI5jM6UIJr90r6z3/8x/rSl75UgqsBAAAAAAAAAAAAAAAAAAAAKAdfMplMel0EAAAAAAALWXNzs6ReHTnidSWLm89ngg0OpPlL6l27TMhAImECeUZGpBMnUoE8oZC0bZsJU3BeT5Ls36y49zPNsw0NSUePmvuGQtKePVIwmN9z5JLttz2Z6inV/GKvWY77oDi9vVJzs1TOXxsmk0lt/NM/1cZz59Q5NVW2+yxE9o+A2Xx1fLM8P9M1VcR19y5Zouf/5E/0/IsvypfPDzh4LplMauPGP9XGjefU2Un/FqIUa53PV/q1sti69u5douef/xM9/3z5+5d1o3Bzdb0o9P7Ks4Y/SPrMFVdo1/336xvf+EYZqwIAAAAAAAAAAAAAAAAAAAAwC7urvK4AAAAAAACgEjo6TLDQxMT04xMT5nhHhwk6isel+vpU0JFkjjU1Sf39pamlvV1qaDD3ta/f0GCOzyWjo2bsb52ubwAAIABJREFU65vb18T84/P59GBXlx6RdN7rYhaZ05K6vS7Ccl7SI5L+4cABgo7mEZ/Ppwcf7NIjj0jnaeCKOn1a6p4jDXz+vPTII9I//ENl+pd1o/Lm0nqRj3/w+bRkxQrdddddXpcCAAAAAAAAAAAAAAAAAAAAIAvCjgAAAAAAwKJw221mHBqaftzeD4XMGA6b8dQpKZk029iYOdbUNPs6hoakWEyKRqVEwlw/kTD7sZg0MpL9fLumbFupHD5sPpdNm+b2NTE/3XDDDWq64w61XnaZ3vW6mHnIZ22Fek5Syxyo411JrZddpqY77tD69etLWBEq4YYbblBT0x1qbb1M79LABfP5zFao556TWkrYwMXW8e67UmvrZWpqqmz/sm4UZ66sF4UotObzku5fulSdjz6q6urqMlUFAAAAAAAAAAAAAAAAAAAAoBQIOwIAAAAAAItCXZ0J2entnX68t1eKRKTVq82+HRi0apUJHorHpZ6e0tVx8qQZ29okv9+89vvNviSdOFG6e81Ge7sJX9q3L1XnXLwm5rf9nZ06v2yZ7q7i15SVstfrAix3V1Xp/LJl2t/Z6XUpKNL+/Z06f36Z7r6b/q2UvXOkge++u0rnzy/T/v2V71/WjcqZI99uOf1KUuiyy/SVzZu1ZcsWr8sBAAAAAAAAAAAAAAAAAAAAkAP/NTgAAAAAABXw+9/7vC4BkvbsMeFFo6Nmf3TU7G/dOn1ee7u0YoVUXy+Fwyagp1TsawUCks+X2gIBc9wOPcrEeU6mbbbsUKLhYRMSVQrluCbKZ8mSyvza8Morr1T8ySd1aMkSPVCRO85/SdfmtWLqeUDSoSVLFH/ySV155ZVlqw3ldeWVVyoef1KHDi3RAzRwXuxARXvzWjH1PPCAdOjQEsXj3vQv60b+5tp6UYh8a/+dpNurq7Vs1SodcieaAgAAAAAAAAAAAAAAAAAAAJiTCDsCAAAAAKDMli9frsnJpV6XAUmf+5wZn3nGjC++OP24JPX0mFCeSEQaHDThPBcvVrZOr0xMmFCikRHpwoXShBKV45oor0RCCgT+qGL3u+GGG3Twscf0bZ9P90i6VLE7o9IuSbpH0rd9Ph187DHdcMMNXpeEWbrhhht08OBj+va3fbrnHukSDbxgXbok3XOP9O1v+3TwoLf9y7oBSXpT0i3V1Xr1Ix/R8R//WMuWLfO6JAAAAAAAAAAAAAAAAAAAAAB5IOwIAAAAAIAyu+aaa/Szn/m8LgOS/H6pu1tqbTUhPE1NZt/vT81pbTXjgQNSMGjCeS6/vLj7TUzMPBaJmDGRkJLJ9Fs2mc7J9/xMRkaknTvN64MHpdWri7tOua+J8nvlFemaa1ZV9J7Nzc36wQ9+oEcuu0y3L1mityt6d1TC25JuX7JEj1x2mX7wgx+oubnZ65JQIh/07yOX6fbbl+htGnjBeftt6fbbl+iRR+ZO/7JuLG7Dkm6ortZvr75a/3b6tD7+8Y97XRIAAAAAAAAAAAAAAAAAAACAPBF2BAAAAABAmX3+85/X+Pi7aYNvUHk332zGFSvM+OUvp583OmrGyUmpoyP3dUMhM54+nTrv4Ydnztu61YwdHdPDkIaGJJ9P6uzMfa9SGx+X6utNsNO+fVJNzdy8JirjJz+p1vXXb6z4fbdu3aqnn31WpwIBramu1mOSiszuwhySlPSYpDXV1ToVCOjpZ5/VVvsHIRaMrVu36umnn9WpUwGtWVOtxx4rPnwPc0cyKT32mLRmTbVOnQro6afnVv+ybiw+CUl3+3z6fFWVrvvCF/Tc2bO6+uqrvS4LAAAAAAAAAAAAAAAAAAAAQAEIOwIAAAAAoMxuvPFG+f3/SY8/7nUlkKTVq6VIxLyORKTa2unv9/WZcc0aEz4UCEixWOp9OwTJbds2M27YkDovEJg5LxiUolFzzRUrzFyfT2poMIFJ27fP7vmK8T//pxljsVQ97s3m3i/FNTF3vPWW9PzzU9qyZYsn91+3bp3OnT+vr+3cqdaqKm1YulTHJL3nSTWYjfckHZO0YelStVZV6Ws7d+rc+fNat26d16WhTNatW6dz587ra1/bqdbWKm3YsFTHjknv0cDzznvvSceOSRs2LFVra5W+9rWdOndubvYv68biMCFpv6RPLl2q/kBA3+/p0RM//rH8fr/XpQEAAAAAAAAAAAAAAAAAAAAokC+Z5H9fGQAAAACAcvvv/32X/v3f/0lPP/2u16VA0tCQCRc6dUpav37m+z09UmureR2NmgCi3/1Oqq+XurullpZUWI/zNyv9/VJvrxSPZ59nz33mGamry+x3d0v/9b9KNTWlfVa3dPXkEzxkz8/0PJnuk881C7kuyuvRR6XvfvejGht7Q0uXLvW0luHhYf3d3/yN4sePa3lVlYLJpD47NaWrJH3Y08qQya8lvS5peMkSDfp8+s2lSwpt2aLv/I//ofr6eq/LQwUNDw/r7/7ubxSPH9fy5VUKBpP67GendNVV0odp4Dnp17+WXn9dGh5eosFBn37zm0sKhbboO9+ZP/3LurFwTEl6S9Irks5WV+v5999XYPlytfzVX+nee+9VIF2iKAAAAAAAAAAAAAAAAAAAAID5YDdhRwAAAAAAVMDLL7+sz3zmU3r66ffThusAlVKKUCGfr/ShRIQdee8Pf5A+85krtGvX/frGN77hdTkfeOONN/Sv//qvOvHUUxp54QW9MTGhX7/zjtdlIY0PL1umq2pqVHf99brtS1/SV7/6VV111VVelwUPfdC/J57SyMgLeuONCf361/TvXPThDy/TVVfVqK7uet122/zuX9aN+a/K59NHli/XNVdfretvvFGbNm3SbbfdpiuuuMLr0gAAAAAAAAAAAAAAAAAAAADMDmFHAAAAAABUyj33tOnkyUd15szvVVXldTVYrGYbKnT6tHTunNTSUrqaJMKO5oL9+33653+u1blzP1N1dbXX5QAAAAAAAAAAAAAAAAAAAAAAAABYWHbzp5UAAAAAAFRINPo3+sUvPqSHHvK6EsCEC9kBQ4V47rnSBh0VWwdK6/x56f77l6qz81GCjgAAAAAAAAAAAAAAAAAAAAAAAACUhS+ZTCa9LgIAAAAAgMXi6NGjamq6QwMDSW3e7HU1WIzcwUJe/2ZortWzGP3qV9LGjZepvn6Tjh79kdflAAAAAAAAAAAAAAAAAAAAAAAAAFiYdld5XQEAAAAAAIvJ1q1b9c1v3qNt26o1MuJ1NViMksnpm9fmWj2Lze9+J91+e7WWLVulQ4d6vS4HAAAAAAAAAAAAAAAAAAAAAAAAwAJG2BEAAAAAABX23e8+oNtu26Kbb16qp57yuhoAi9Wbb0q33FKtV1/9iI4f/7GWLVvmdUkAAAAAAAAAAAAAAAAAAAAAAAAAFjDCjgAAAAAAqDCfz6e+vh9q69b/R1u2VOnRR6Vk0uuqACwmw8PSDTdU67e/vVr/9m+n9fGPf9zrkgAAAAAAAAAAAAAAAAAAAAAAAAAscIQdAQAAAADggerqavX0/L/67nf36+67fbrllqX66U+9rgrAQpdISHff7dPnP1+l6677gp577qyuvvpqr8sCAAAAAAAAAAAAAAAAAAAAAAAAsAgQdgQAAAAAgIe++c1v6uzZ/613363X9df7dOedPkKPAJTcxIS0f7/0yU8uVX9/QN//fo+eeOLH8vv9XpcGAAAAAAAAAAAAAAAAAAAAAAAAYJHwJZPJpNdFAAAAAACw2CWTSfX19Wn//n06d+68rr32Mt1667v69KelP/5j6UMf8rpCAPPJ1JT01lvSK69IZ89W6/nn31cgsFwtLX+le++9V4FAwOsSAQAAAAAAAAAAAAAAAAAAAAAAACwuuwk7AgAAAABgjvnJT36ixx9/XM8+e1L/5//8f/q//3dSv//9u16XBWAeqary6SMfWa5rrrla119/ozZt2qTbbrtNV1xxhdelAQAAAAAAAAAAAAAAAAAAAAAAAFicCDsCAAAAAAAohX/5l3/Rn//5n2twcFC33nqr1+WU3G9/+1utXbtWGzduVG9vr9flAAAAAAAAAAAAAAAAAAAAAAAAAADmF8KOAAAAAAAAZuvtt9/Wpz/9aQWDQR06dMjrcsrm+PHj+upXv6onn3xSX/7yl70uBwAAAAAAAAAAAAAAAAAAAAAAAAAwfxB2BAAAAAAAMFt//dd/rSNHjuj8+fP66Ec/6nU5ZbV161b99Kc/1blz5/ShD33I63IAAAAAAAAAAAAAAAAAAAAAAAAAAPPD7iqvKwAAAAAAAJjPXnjhBT366KP6+7//+wUfdCRJDz74oH71q18pFot5XQoAAAAAAAAAAAAAAAAAAAAAAAAAYB7xJZPJpNdFAAAAAAAAzEdTU1Nat26dli9frpMnT8rn83ldUkU8+uij+vrXv66f/vSnWrt2rdflAAAAAAAAAAAAAAAAAAAAAAAAAADmvt2EHQEAAAAAABTpwQcf1H333afh4WFdd911XpdTMVNTU9q4caOqq6v17LPPLpqQJwAAAAAAAAAAAAAAAAAAAAAAAABA0XZXeV0BAAAAAADAfPQf//Efam9v17333ruogo4kacmSJfr+97+vM2fOqKenx+tyAAAAAAAAAAAAAAAAAAAAAAAAAADzgC+ZTCa9LgIAAAAAAGC++bM/+zO99NJLGhkZ0RVXXOF1OZ5oa2vTP/3TP+mll17SihUrvC4HAAAAAAAAAAAAAAAAAAAAAAAAADB37a7yugIAAAAAAID55kc/+pEGBgb0j//4j4s26EiS/vZv/1Yf/vCH9Y3/n727j9KrrO+F/70nkxcEDWITDtoVTn04YEBOsKcLxIqcJAqKz0yBgkIo2lpCExvWQ0lY1jLxLDupwjpBingEk1hf8mpBpBmVohKIEQhISSLyltZiskotgXoSYWEMSe7nj33fzGQyM5mZzGTPZD6ftfba9772dV37t3d+ulayll+vuabsUgAAAAAAAAAAAAAAAAAY4irVarVadhEAAAAAw8XLL7+cyZMnZ+rUqfn6179edjmla2trS3Nzc773ve/lfe97X9nlAAAAAAAAAAAAAAAAADA0zRF2BAAAANAHV199dZYtW5annnoqEyZMKLucIeGiiy7Kxo0b89Of/jTjxo0ruxwAAAAAAAAAAAAAAAAAhp45DWVXAAAAADBcPPbYY/nCF76QG264QdBRBzfffHNeeOGFtLa2ll0KAAAAAAAAAAAAAAAAAENUpVqtVssuAgAAAGCo27NnT84444wceeSRuf/++1OpVMouaUi55ZZbMnfu3GzcuDEnn3xy2eUAAAAAAAAAAAAAAAAAMLTMEXYEAAAA0As333xzPvGJT2TDhg2ZPHly2eUMOXv27MmZZ56ZsWPH5oc//KEwKAAAAAAAAAAAAAAAAAA6mtNQdgUAAAAAQ92//du/Zf78+bn22msFHXVj1KhR+dKXvpT169dnyZIlZZcDAAAAAAAAAAAAAAAAwBBTqVar1bKLAAAAABjKLrjggvz0pz/N448/nnHjxpVdzpA2d+7cfPWrX81TTz2ViRMnll0OAAAAAAAAAAAAAAAAAEPDnIayKwAAAAAYylavXp277rort912m6CjXvj0pz+dI488Mtdcc03ZpQAAAAAAAAAAAAAAAAAwhFSq1Wq17CIAAAAAhqKXX345J598cs4+++wsXbq07HKGjba2tjQ3N+f73/9+3vve95ZdDgAAAAAAAAAAAAAAAADlmyPsCAAAAKAb11xzTb72ta/l6aefzoQJE8ouZ1i58MIL8/jjj+fxxx/PuHHjyi4HAAAAAAAAAAAAAAAAgHLNaSi7AgAAAIChaMOGDfn85z+fG264QdBRP9xyyy15/vnns2DBgrJLAQAAAAAAAAAAAAAAAGAIqFSr1WrZRQAAAAAMJXv27Mk73/nOHHHEEVm7dm0qlUrZJQ1Ln//853Pttddmw4YNOfnkk8suBwAAAAAAAAAAAAAAAIDyzBF2BAAAANDJLbfcknnz5gnpOUhCowAAAAAAAAAAAAAAAAComdNQdgUAAAAAQ8lzzz2X6667LvPmzRN0dJBGjRqVL33pS3nwwQfzd3/3d2WXAwAAAAAAAAAAAAAAAECJKtVqtVp2EQAAAABDxR/+4R/mJz/5SR5//PGMGzeu7HIOC9dcc02+9rWv5emnn86ECRPKLgcAAAAAAAAAAAAAAACAQ29OQ9kVAAAAAAwVbW1tufPOO/PFL35R0NEA+uu//usceeSRueaaa8ouBQAAAAAAAAAAAAAAAICSVKrVarXsIgAAAADK9vLLL+eUU07JWWedlWXLlpVdzmHnH/7hH3L++efnBz/4QaZPn152OQAAAAAAAAAAAAAAAAAcWnOEHQEAAAAkmTt3br7yla/k6aefzsSJE8su57B0wQUX5IknnshPfvKTjBs3ruxyAAAAAAAAAAAAAAAAADh05jSUXQEAAABA2TZs2JDPf/7zueGGGwQdDaJbbrkl//Ef/5G/+Zu/KbsUAAAAAAAAAAAAAAAAAA6xSrVarZZdBAAAAEBZ9uzZk3e9610ZPXp01q1bl0qlUnZJh7Wbb745n/jEJ7Jhw4ZMnjy57HIAAAAAAAAAAAAAAAAAODTmCDsCAAAARrQvfOELueaaa7Jhw4accsopZZdz2NuzZ09OP/30HHXUUbn//vuFSwEAAAAAAAAAAAAAAACMDHMayq4AAAAAoCzPPfdcrrvuulx77bWCjg6RUaNGZfHixXnggQfyla98pexyAAAAAAAAAAAAAAAAADhEKtVqtVp2EQAAAABluPjii7Nhw4Y8/vjjOeKII8ouZ0S5+uqrs2zZsjz11FOZMGFC2eUAAAAAAAAAAAAAAAAAMLjmNJRdAQAAAMBg+/a3v52XXnppv7E77rgjX/ziFwUdlWDBggU54ogjMnfu3P3uff/738/zzz9fQlUAAAAAAAAAAAAAAAAADBZhRwAAAMBhbd26dWlqasqECRPyrW99K0ny8ssvZ86cObn00ktzzjnnlFzhyHTUUUfllltuybJly3LvvfcmSf75n/85U6dOzTnnnJMFCxaUXCEAAAAAAAAAAAAAAAAAA6mx7AIAAAAABtOjjz6aJNm1a1cuvPDCnHfeefnt3/7t/OpXv8pNN91UcnUj2/nnn5/m5ubMnj07l156aa6//vpUq9UkycMPP1xydQAAAAAAAAAAAAAAAAAMpEq1/r8gAwAAADgMXXTRRbnrrruyZ8+eJMno0aNTrVZz4YUXZvny5WlslAVdpm9+85v56Ec/mp07d772Z5QUf04vv/xyxowZU2J1AAAAAAAAAAAAAAAAAAyQOQ1lVwAAAAAwmNatW7dPiM6rr76a3bt354477sg73vGO/PjHPy6xupHrl7/8ZT72sY/l4osv3i/oKCn+nB599NGSqgMAAAAAAAAAAAAAAABgoAk7AgAAAA5bW7duzbZt27q8t3fv3jz99NM5/fTT8yd/8ieHuLKR7bvf/W7e9KY3ZdmyZalWq/sFHSXJ6NGjs379+hKqAwAAAAAAAAAAAAAAAGAwCDsCAAAADlsPPvhgKpVKt/d3796dJPnqV7+aV1999VCVNeItW7YsSXr85nv27MkDDzxwqEoCAAAAAAAAAAAAAAAAYJAJOwIAAAAOW+vXr8/o0aO7vd/Y2Jgzzjgj//7v/97jPAbWsmXL8slPfjKVSqXbMKq9e/fmhz/84SGuDAAAAAAAAAAAAAAAAIDBIuwIAAAAOGytXbs2u3bt6vb+xz72sfzwhz/McccddwiroqGhIZ/5zGfy93//9xk3blwaGxu7nPfiiy/m5z//+aEtDgAAAAAAAAAAAAAAAIBBIewIAAAAOCy98sorefzxx/cbHzVqVEaPHp1FixblS1/6UsaMGVNCdSTJRRddlIcffjhvfvObM3r06P3uNzQ0ZP369SVUBgAAAAAAAAAAAAAAAMBAE3YEAAAAHJYeffTR7NmzZ5+x0aNH55hjjsn999+fmTNnllQZHZ166qnZuHFjzj777IwaNWqfe42NjXnggQdKqgwAAAAAAAAAAAAAAACAgSTsCAAAADgsrV+/PqNHj37turGxMaeddlo2btyYd73rXSVWRmdvfOMb84//+I+ZN29eKpVKKpVKkmTXrl1Zu3ZtydUBAAAAAAAAAAAAAAAAMBCEHQEAAACHpXXr1mXPnj2vXX/kIx/JunXr8uY3v7nEqujOqFGjcv3112flypUZO3ZsGhsbkyRPPvlkXnnllZKrAwAAAAAAAAAAAAAAAOBgCTsCAAAADkv33HNP9u7dm8bGxtx666358pe/nLFjx5ZdFgfw4Q9/OA8//HCOO+64JMmePXvyyCOPlFwVAAAAAAAAAAAAAAAAAAerUq1Wq2UXAQAAAPTOrl278uSTT+YXv/hFXn755bLLGbKef/75XHXVVUmS1tbWnHTSSYfs2UcddVSOO+64nHzyyRkzZswhe+5gevbZZ/Pss8/ml7/8ZQ7VPyW99NJLuemmm/LTn/4073vf+zJz5sxD8tzhaOzYsTnmmGPy9re/PUcffXTZ5QAAAAAAAAAAAAAAAAB0ZY6wIwAAABjitm/fnmXLluWuu27PunUPZteu3WWXRC+MGdOYs856V84//+L80R/90bAKodm7d2+++93v5hurVuWe73wnL2zfXnZJ9NLb/9t/y3kXXJA//uM/zuTJk8suBwAAAAAAAAAAAAAAAKBO2BEAAAAMVb/+9a/zmc98Jp/73P9OY+OeXHTRnpxzTjXveEdy3HHJ619fdoV05aWXkl/8ItmwIbnnnkq++c1R2b17VK655tr81V/9VY444oiyS+zRt771rXzimmvysy1bMm3UqDTv3p13JnlrkjcmaSi5Pva3M8kvkzyR5P4kt48Zk3/etSvNH/xgbvzbv80JJ5xQan0AAAAAAAAAAAAAAAAAEXYEAAAAQ9Odd96Zv/iLOdm+/YXMn787s2YlRx1VdlX0x8svJ7fdlrS2Nubooyfkppu+kAsvvLDssvbzs5/9LHNmz8493/9+LmloyF/v3RsROcNTNck9SeaOHp1/qVbzF3Pn5tOf/nTGjh1bdmkAAAAAAAAAAAAAAADAyDWnoewKAAAAgHbVajWf+tSncvHFF2X69Ofz9NO7M2+eoKPh7Kijknnzkqef3p3p05/PxRdflE996lMZSvnTa9euzem/+7v5j/vvz9okKwQdDWuVJO9PsunVV3Pj7t257cYb896zz86LL75YdmkAAAAAAAAAAAAAAADACFapDqX/ZR0AAACMYLt27cpll12StrZ/yJIle/NHf1R2RQyGZcuSK65oSFPTH2T58lUZM2ZMqfV8/etfz8w//dN8aO/eLNm7N2NLrYbB8M9JPjh6dPb8l/+Sb99zTyZPnlx2SQAAAAAAAAAAAAAAAMDIM0fYEQAAAAwRl18+I/fcc0fuvPPVvPvdZVfDYPrRj5ILLxydc8+9KEuXriitjtWrV+cPL7ggn9q7Ny1JKqVVwmD7ZZILGxuzZeLEPLJxYyZMmFB2SQAAAAAAAAAAAAAAAMDIMqeh7AoAAACA5PrrP5s777w9bW2CjkaCd787aWt7NXfeeXuuv/6zpdTw+OOP59IPfSjX7d2b+RF0dLg7Jsl3d+/OsS++mKZzz83OnTvLLgkAAAAAAAAAAAAAAAAYYYQdAQAAQMnWrVuX6667LkuX7s4ZZxz652/deuifOVTs2JEsXpw0NyeVSnFetaoYH+z1Z5yRLF26O9ddd13WrVt3cC/SRzt37sz5H/hALtizJ//rkD65MIJbLjuSLE7SnCJgqjnJqtr4YK9/XZI7du3Kc088kU9ee20fKwcAAAAAAAAAAAAAAAA4OJVqtVotuwgAAAAYqfbs2ZPf+72355xzNueGG/Ye8uffeGMyb14yUv91YPbs5Lbb9h9vakpWrx789UnyiU805HvfOzGPPvrTjBo1qneLDlLrX/91Vnz2s3ls584ccUie2O7GJPOSjNCWy+wkXbRMmpL0pmUOdn2SPJLkrFGj8k8bN+btb397L1cBAAAAAAAAAAAAAAAAHJQ5DWVXAAAAACPZ4sWL88ILz2b+/EMfdJQUQUcj1aZNRVBRS0uyZUsR+LRlSzJrVtLWlmzePLjr6+bP35sXXng2ixcvPviX6oXnnnsu1//N3+TmEoKOkiLoaKTalCKoqCXJlhSBT1uSzErSluRALXOw6+tOT/KRhoZcPXt2H98AAAAAAAAAAAAAAAAAoP+EHQEAAEBJXnnllXzqU3+Z1tbf5Kijyq5m5HnkkeJ8+eXJpEnF70mTirCiJHnsscFdX3fUUUlr62/yqU/9ZV555ZXev0A/zf/kJ/M/k5wz6E+is1rL5PIktZbJpBRhRUlyoJY52PUdfebVV/PgQw/lO9/5Th9WAQAAAAAAAAAAAAAAAPSfsCMAAAAoycqVK1Ot/jqXXda3dWvWJLNnJ5VK0txcXHdWqRTHtm3JjTe2z121at85ned3/L11a7Fm/vx99161qhjvas+u9lu1qv161apkx472ec3Nxbt0tmNHMb+re52f0dPRk61bi/Oxx+47ftxxxfmJJwZ3fUczZiTV6q+zqquPOYBefPHFLF+5Mlft2tWndWuSzE5SSdJcu+6sUju2Jbmxw9xVneZ0nt/x99bamk4tl1W18a727Gq/VR2uVyXp0HJprr1LZztq83toudf27OnoSa1l0qllUmuZHKhlDnZ9RxOSXJrkC5/7XB9WAQAAAAAAAAAAAAAAAPRfpVqtVssuAgAAAEaic8+dlkmT7s/ixb3/q/n8+cmCBfuPt7Qkra3t1/Wgn6ampK1t37krVyaXXNJ1GFC12j7e0lI8qz6/P89fvboINOqoqakYT4qgpunTk40bkylT2uesX5+ceWYxr6lp/+d1fEZPevpXj/r6rub0dG+g1nc2c2YlW7f+z9xzT1dRQgNjyZJIgmx+AAAfJ0lEQVQl+cTHP55tr76aUb1cMz9JF3/kaUnS4Y/8taCfpiSdWi4rk1ySrsOAqh3GW2rPqs/vz/NXpwg06qipNp4UQU3Tk2xM0qHlsj7JmbV53bTcAcOMkuJ9ulPpYU5P9wZqfWffS3JeQ0O2vfBCjjnmmD6sBAAAAAAAAAAAAAAAAOizOQ1lVwAAAAAj0a5du7J27Y/yvvf1PppkzZoiaKilJdm+vQjS2b69PZRo06b910yZ0j733nuLsRUrinPHIJ5qdf9gnlNOKcbqQUcdn79lS3Fvy5b256/pIqNn8eL957a1tc+dNq0IM7rjjn3XPfBAcT7ppO6/R73mno7h5H3vq2bt2h/l1VdfHbRnfP+eezJ1z55eBx2tSRE01JJke4ogne1pDyXqouUypcPcWsul1nL7BPFUs38wzym1sXrQUcfnb6nd29Lh+V3FQi3uYm5bh7nTUoQZdWq51FouPbTcazX3dAwnZydpSHJv/b8cAAAAAAAAAAAAAAAAAAaRsCMAAAAowVNPPZXf/ObVTJnS+zX33Vec581Lxo8vfo8fX1wnyQ9+sP+aq65qnzttWnFua+vd8+rz626/vTjPnJlMmlT8njSpuO54v6OFCw889+qri7CkrVvbx+bNK0KQTjyxd7UeDv77f09+85tX89RTTw3aMzY9+mjesXdvr+fXWi7zktTaKONr10nSRcvlqg5z6y3Uy5ZLp5ZLvU1mJqm1USbVrjve72hhL+ZenSIsqUPLZV6KEKQR1HIZm+Rto0dnU1dJaQAAAAAAAAAAAAAAAAADrFKtVofb/+k8AAAADHt33313zjvvvPzqV8nrX9+7NZXKgefU/5Zfn9v5b/2dx7ua19u1fd23p32am5Ozz07mzk02bUpOOy1ZtKg9HKkrffkePa3vbY0Dvb6zl15K3vCGojfe//73935hH7zhda/L3/761/lYL+f34hOn/oqVTted9+hpXm/X9nXfnvZpTnJ2krlJNiU5LcmitIcjdaUv36On9b2tcaDXd+X9jY15y0c+ki9/+ct9XAkAAAAAAAAAAAAAAADQJ3Mayq4AAAAARqIdO3Yk6X3Q0eFu5sxk3rxk27bkqaeKsdNPH9xntrQU59ofxWvq1/X7g7W+s3ovbN++vW8L++ClX/864wZt9+FlZpJ5SbYlqbVcBrnlUm+JTi3z2vWBWuZg13fl6N27s3Pnzn6sBAAAAAAAAAAAAAAAAOgbYUcAAABQgr179/Z5zaxZxXn79qRa7foYTPXnb9267/jmzfve76i7uZ2DgN7znuK8Zk2yYkXxe8qUnuvp7hv09nucckpxfv75fcd//vPiPGnS4K7vTn96Y7DU/0i3J6l2cxyK53dqo2zudL+j7uZ2DgKqtVzWJKm1XA7Qct1+g95+j1rLpFPL5Oe184Fa5mDXd2VUP9YAAAAAAAAAAAAAAAAA9IewIwAAABgmLr64OC9cmGzb1j6+Zk1SqSQ33tj/vXfs6P3zFy9uDzHaujVZurT4fd55+6/pbu7UqfvOGz8+WbkyufTSpK1t/zCkwTB5cnFeunTfGu+4o/h9+umDu344qP2RZ2GSDi2XNUkqSQ6i5dKLlnvt+YvTHmK0NUmtjdJFy3U7t1PLZXySlUkuTdKW/cOQBkOtZbI0+9ZYa5kcqGUOdj0AAAAAAAAAAAAAAABAmRrLLgAAAADonWnTihCgBQuKo6OmpuTyy/u+Z1NTES509NHJrFnJrbf27/ktLcVeXTn++P3nTpu2/7wPfKD99wc/2Lv6D8aUKUXNXb3PrFnF/Y4qleJcrfZv/XA0LUUI0ILa0VFTkn60XJpShAsdnWRWkh5arsfnt9T26kqnlktLba/OOrRcDkHLZUqKmrt6n1m1+x3VWi7Vfq4HAAAAAAAAAAAAAAAAGEoayi4AAAAA6L3W1mTlyiJMp27RomTJkmTixP7tV9/rued6//x6sFFTU3Hd2tr9/IUL2+fee2/3c8ePb//91rf2rv6DtWRJ8f06vs+iRcn11x+a9cNBa5KVKcJ06hYlWZKkHy2X1g579aLlXnt+PdioqXbdTRulNcnCDnPv7WFuh5bLIWq5LEnx/Tq+z6IkvW2Zg10PAAAAAAAAAAAAAAAAUJZKtVqtHngaAAAAMJBWrFiRyy67LIfr38orleLcl/fbvDk56aQifOnWWwenrqGuUkmWL1+eGTNmDNL+lSxPMji7l6vWcunLf6Q2JzkpRfjSCG25XJYkM2Zk+fLlZZcCAAAAAAAAAAAAAAAAHN7mNJRdAQAAAECSLF1anGfNKrcORo5ay0XLAQAAAAAAAAAAAAAAAAy+xrILAAAAAEa2SqX9d0tLMmVKebUwMnRoubQk0XIAAAAAAAAAAAAAAAAAg6+h7AIAAACAka2pqTgvXJi0tpZbCyNDreWyMImWAwAAAAAAAAAAAAAAADg0GssuAAAAADj8VKu9n7t69eDVwcjRh5aLlgMAAAAAAAAAAAAAAAA49BrKLgAAAAAAAAAAAAAAAAAAAAAAADi8CTsCAAAADqlKpTiGox07klWrkubm4h2am5PFi5Nt28qujAOp1I7haEeSVUmaU7xDc5LFSbQdAAAAAAAAAAAAAAAAMJw0ll0AAAAAwHCwY0dy+eVJW1v7WFtb+7FkSTJxYnn1cXjakeTyJB3aLm0djiVJtB0AAAAAAAAAAAAAAAAwHDSUXQAAAADAcHD33UWo0aJFyfbtSbVanFtaivGlS8uukMPR3SlCjRYl2Z6kWju31Ma1HQAAAAAAAAAAAAAAADBcCDsCAAAA6IUVK4rzzJnJ+PHF7/Hjk3nzit/1MwykWttlZpJa22V8knq7aTsAAAAAAAAAAAAAAABguBB2BAAAAMPUmjXJ7NlJpVIc8+cnmzbtP2/TpuTGG9vnNTcnq1btO6d+L0na2trntbW1z1m1qn1eT+s7z9uxo+/v09xcXB/Me3dWn9/T0ZPVq5Nqdf/xevDRSLEmyewkldoxP0lXn39Tkhs7zGtO0qltXruXJG0d5nVou6zqMK+n9Z3n9bLt9nmf5tr1geb19N6dVXpx9GR1ki7aLiOs7QAAAAAAAAAAAAAAAIDDQKVa7ep/pgcAAAAMphUrVuSyyy7rMjynN9raikCgrtx7bzJt2oHnrVyZXHJJ8bse9LN69f7zN25M7rgjWbCgf+ubmorxuvrcju8+f/7++ydJS0vS2tp+3dv37sqBwow619RbmzcnJ5207/for0olWb58eWbMmHFwG3W7fyXLk/R397YUgUBduTfJtF7MW5mk/pnqfySru5i/MckdSTq3RW/XN9XG02luxz/i+V3snyQtSTq0Xa/fuyu9aLsuw4wOZHOSk7Lv9+iPy5JkxowsX778IHYBAAAAAAAAAAAAAAAAOKA5DWVXAAAAAPRdPfBny5YioKdaTR56qBi7/fb95z30UPu8LVuKsUsv3X/fRx5Jtm8v5t17bzF22mnFufN4V+sXL26vacuWIqyorS1Zs6b7d1mzpgg6amlpf8b27cX1ggXJpk19f++u1Of3dPTH0qVFoNMHPtC/9cNJPfBnS4qAnmqS2ufP7V3Me6jDvFrbpYu2ySNJttfm1dortbbbb7yr9Ys71LQlRVhRW5Ie2i5rUgQdtXR4xvba9YIkHdqu1+/dlWovjv5YmiLQaQS0HQAAAAAAAAAAAAAAAHCYEHYEAAAAw1BTU3G+/fYiLGjHjuSd7ywCe269tX1ePcTnrW8tQoPa2opAou5cdVUyfnzxe9q09vF587oe72zhwmTSpOL3pEnJzJntdXbnvvv2f8b48cV1kvzgB31/70Nl/vwikKm1tb32w1nt8+f2FGFBO5K8M0VgT8fPXw/xeWuK0KC2FIFE3bkqSf3zdWyved2Md7YwSa3tMinJzA51due+Lp4xvnadJB3artfvfajMTxHI1Jr22gEAAAAAAAAAAAAAAACGukq1Wu3v/4E8AAAA0E8rVqzIZZddlv7+rXzTpuS009qvm5qSq6/uOoioHsjTlfrzK5V9r+t6O97dvN7MrV/3pD63L+/dXR29eU5v1L/rxo3JlCm9X9eTSiVZvnx5ZsyYMTAb7rd/JcuT9Hf3TUk6fP40Jbk6XQcR1QN5ulL/zJVO1+njeHfzejO3F+3w2ty+vHd3dfTmOb1R/64bkwxE212WJDNmZPny5QOwGwAAAAAAAAAAAAAAAEC35jSUXQEAAADQd1OmFME8GzcmCxcmbW3J9OlJc3MRCFS3eHERyDNrVnLvvcX8558vr+6D1dv3HkzbthVBR5s2Jc88M3BBR8PBlBTBPBuTLEzSlmR6kuYUgUB1i1ME8sxKcm9t/jBuu16/92DaliLoaFOSZzIwQUcAAAAAAAAAAAAAAAAAh5KwIwAAABjGpkxJ5s5Ntmwpwoza2pLTTmu/f+WVxfnWW5Np04r5Y8cOXj1bt+57vXlzcW5p6X7NrFnFefv2Isioq6OzA713V7rbu6fndLZpU3LFFcXvJUuSE0888JrD0ZQkc5NsSRFm1Jak4+evtV1uTTKtNn8Q2y6d2i61tksPbZda22V7iiCjro7ODvTeXelu756e09mmJLW2y5IkI7TtAAAAAAAAAAAAAAAAgGFO2BEAAAAMQ7NnJ5VKsn59cT1pUnLCCd3Pr4cO7diRLFw4eHUtXtweeLR1a7J0afF76tTu11x8cXFeuDDZtq19fM2a4h1vvLF9rK/vPZC2bi0ClaZMSVpbk4kTD81zh5LZSSpJap8/k5L09PnroUM7kgxi22Vx2gOPtiaptV16aLvU2i4Lk3Rou6xJ8Y4d2q7P7z2QtqYIVJqSpDXJCGw7AAAAAAAAAAAAAAAA4DAh7AgAAACGoY9+tDifeWYR/lOpJMcfX4wtWtQ+b+XK4nzSScWco49OFixov18PQRpIxx/fXs+CBUlLSzJtWvfzp00r5ixYkBx7bPv7TJ+eNDUll1/ePre37z0Y7rmnOC9Y0P7szsfhrvb5c2aK8J9KktrnT8fPX2u7nFSbc3SSDm2XQWi7HN+hngVJWpL00HaZVpuzIMmxaX+f6UmaknRou16/92CotV0WdHh25wMAAAAAAAAAAAAAAABgOBB2BAAAAMPQO9+ZbNxYhATVtbQkq1cnM2e2j11yyb4hQC0tyTPPFGuTZO3aga2rtTVZuLD43dSU3HtvMdabdStXJrNmtY8tWpQsWZJMnNg+1tv3HgxXXjm4+w8H70yyMUVIUF1LktVJOn7+S7JvCFBLkmdqa5NkgNsurUlqbZemJPfWxnqzbmWSDm2XRUmWJOnQdr1+78Gg7QAAAAAAAAAAAAAAAIDDRaVarVbLLgIAAABGmhUrVuSyyy7L4fK38kqlOB8u71OWSiVZvnx5ZsyYMUj7V7I8yeDsfujV2i7arv8uS5IZM7J8+fKySwEAAAAAAAAAAAAAAAAOb3Mayq4AAAAAAAAAAAAAAAAAAAAAAAA4vAk7AgAAAAAAAAAAAAAAAAAAAAAABpWwIwAAAAAAAAAAAAAAAAAAAAAAYFA1ll0AAAAAMPxVq2VXwEik7QAAAAAAAAAAAAAAAACGj4ayCwAAAAAAAAAAAAAAAAAAAAAAAA5vwo4AAABgBKtUimO4qdfduf4dO5LFi5Pm5mK8uTlZtaoY768dO4o9Ou65eHGybduB62F/ldox3FQ6HXU7kqxK0lwbb06yOMm2zhv0wY7aHh33XFUbP1A9AAAAAAAAAAAAAAAAAENVY9kFAAAAAAyUv/zL5Lbb2q/b2oqjqSlZvbrv++3YkVx+ebFH5z3b2pIlS5KJEw++boanHUkuT9KhPdLW4ViSpD/t8ZdJOrTxa/s1JelHGwMAAAAAAAAAAAAAAAAMCQ1lFwAAAADQX9VqcSTJpk1F0FFLS7JlSzG+ZUsya1YRTLR5c9/3v/vuYu2iRcn27cWe27cXz2hrS5Yu3b8ODm/V2pEkd6cIIVqUZHttfHuSltr40n7svylF0FFLki21PbckmVXbs97GHesAAAAAAAAAAAAAAAAAGA6EHQEAAACHhUceKc6XX55MmlT8njSpCDtKksce6/ueK1YU55kzk/Hji9/jxyfz5hW/62dGplp7ZGaSWntkfJJ6W/SnPWptnMuT1No4k1KEHSVJP9oYAAAAAAAAAAAAAAAAYEgQdgQAAADDSKWSzJ7d9b3Zs4v7O3YU15s2JTfeWIxVKklzc7Jq1YH3r1R6P75mTftzm5uL696+x4GOvtq6tTgfe+y+48cdV5yfeKLve65enVSr+4/Xg49GgkqSblous2v3ay2XTUlurI1VkjQnOUDLvTa3t+NrOjy3uXbdG5VeHH21OkkX7ZGDaY9aG6dTG6fWxulHGwMAAAAAAAAAAAAAAAAMCcKOAAAAYBhZuDC57bZk27Z9x7dtK8YXLiyCeNraktNOS+bNa5/T1pZceumBA496a/78ZPr04rn1/adPL8bLsGBBce4cRDRx4r73B8LmzcV55cqB23OoWpjktiSdWi7bauMLU4T7tCU5LUmHlktbkktz4MCj3pqfZHrtufX9p9fGh5Jae6Q/7VFv086BSRM73QcAAAAAAAAAAAAAAAAYboQdAQAAwDDy3vcW5zVr9h2vXzc1Fefm5uL80ENJtVocW7YUY5deevB1rFlThAe1tCTbtxf7b99eXC9YkGza1PP6ek09HUPZ0qXFt/7AB8quZPDVWi6dWu6161rLpdZyeShJtXbUWi4D0HJZkyLopyXJ9tr+22vXC5IcoOVeq6mnY6AsTfFdRkB7AAAAAAAAAAAAAAAAAPSasCMAAAAYRqZMKUJ2VqzYd3zFimTWrOTEE4vremDQW99aBA+1tSWLFw9cHffdV5znzUvGjy9+jx9fXCfJD34wcM8aaubPLwKdWlvb3/1wNiVFcE+nlsuKJLOS1FrutcCgt6YIHmpLMoAtl1rLZV6S+mcfX7tOkqHScvNThC+1pr1OAAAAAAAAAAAAAAAAAJLGsgsAAACAkeioo45KkuzcmYwb17e1V1+dTJ+ebN5chBtt3lyEGd17777z6qE8g6G+79FHd31/3rxk7tzu11cqB35Gtdr3ugZb/Ztu3FgETw2knTuLc703BsO4MWOyZ9euPq+7Osn0JJtThBttThFm1KnlXgv6GQz1fbtpucxL0kPLpRctl4Ntufr7b0wREjUcvNTQkKNHjSq7DAAAAAAAAAAAAAAAAGAEaCi7AAAAABiJ3vSmNyVJfvnLvq/9H/+jOK9dW5wfe2zf8SRZvLgI5Zk1qwhB2rgxef75gyh4GGhpKc47duw7Xr+u3++PbduKoKNNm5Jnnhn4oKMk+c//LM4TJkwY+M1rjnnDG/Kf/VhXb61ay+WxTuNJsjhF0M+sFCFIG5Mc5i33mm0pgo42JXkmBxd0VG/TTm382vVBtHGXXmhsfO2/jwAAAAAAAAAAAAAAAAAGk7AjAAAAKMHJJ5+cJHniib6vHT8+WbQoufLKIoTn0kuL6/Hj2+dceWVxvvXWZNq0Ipxn7Nj+1bpt2/5js2YV5+3bk2q166Mn3a3p7fqunHJKce4c6vTznxfnSZP6vmdSBBxdcUXxe8mS5MQT+7fPgTz5ZHGu98ZgOOXUU/PTfqwbn2RRkitTBPtcWrvu0HKptVxuTTItReBPP1suXbRcai2X7Umq3Rw96W5Nb9d3Z1OSWntkSZKDbY9aG+8XFPXz2rmfbdytp/buzeTJkwd4VwAAAAAAAAAAAAAAAID9CTsCAACAErzxjW/MqaeemHXr+rf+7LOL87HHFudzz+163ubNxXnHjmThwgPv29RUnNevb193yy37z7v44uK8cOG+YUhr1iSVSnLjjQd+1kCr57UsXZps3Vr83ro1ueOO4vfpp/d9z61bk9NOK8KiWluTiRMHptaurFuXnHrqiRnfMbVqgJ01dWoe6GfqVa3lUmu5dNNyqbVcdiTpRcul1nJZ32FdFy2XWstlYfYNQ1qTpJKkhJbL1iSnpQh2ak0yEO1Rjx1aWtu//pxaG6cfbdytx5Ps2L0773nPewZwVwAAAAAAAAAAAAAAAICuCTsCAACAkvzBH3wod93Vv+CZE09MZs0qfs+alUyatO/9lSuL80knFeFDRx+dLFjQfr8egtTZjBnF+cwz29cdffT+86ZNS1paij2PPbaYW6kk06cXgUmXX96v1zooU6YUz16wIDn++KKe448vrmfNKu7X1es9kHvuKc4LFrSv6XwMlLvuGpvzz//wwG3YhfPPPz9P/+Y3ebofa09MUmu5zErSqeVSa7mclCJ86OgkHVou3bRcai2XMzus66LlMi1JS23PY2tzK0mmpwhMKqHlUmuPLOhQT+ejrvN1d6akeJ8FSY6vrTm+dj2rdn+gfCvJ237nd/K2t71tAHcFAAAAAAAAAAAAAAAA6JqwIwAAACjJFVdckSeffDUPPdS/9RdfXJw/+tH9711ySbJoUft1S0vyzDPJxo3F9dq1Xe95ySVFUFJTU3G9aFEyd27Xc1tbi7n10KX6/CVLkokT+/YuA2XJkqKGev1NTcX19df3b78rrxy42nry0EPJk0++mj/90z8d1OeceuqpOfN3fzeL+pnSVGu5dNFyuSRJh5ZLS5JnktRaLt20XC5JEZRU+yPLoiTdtFxaa3M7tFwWJVmSpIyWG6z2WJLiverfpKl23c827tKeJF8eOzZXXnXVAO4KAAAAAAAAAAAAAAAA0L1KtVqtll0EAAAAjFSzZl2RzZuXZ82anWWXMqzUs3oO5l81KpWDW9/dnknf9502bVxOPPGy3HbbkoEtqAv33Xdf/t9zzslTu3dn0qA/7fBRj4c6mJapHOT67vZMP/a9Ncn1EyfmqWefzete97oBrgoAAAAAAAAAAAAAAABgP3Mayq4AAAAARrLW1s9mw4aG3HFH2ZWMLOvXJ4sWlV1F4Y47kg0bGtLa+tlD8rypU6fm3HPPzbwxYw7J8yisTzJEWi7/mWT+mDH57E03CToCAAAAAAAAAAAAAAAADhlhRwAAAFCiCRMm5NOf/kw+/vExefbZsqsZfiqV4uirBx5IZs4sv45nn00+/vEx+fSnP5MJEyYMXEEHcOMtt6StWs3XDtkTDx+V2tFXDyQZwJbrdx17knxs9OicPGVKLr300gGsCAAAAAAAAAAAAAAAAKBnlWq1Wi27CAAAABjJdu/enXPPnZYXXng469btyvjxZVc09HUOFir7Xzf6U8+OHclZZ43JhAln5J571qSxsXFwiuvGbbfdlv/vz/88/7h3b6Ye0icPT52Dhcr+B7X+1jOvUsmS170ujzz2WE488cSBLgsAAAAAAAAAAAAAAACgO3Mayq4AAAAARrrGxsbceWdbfvObN+eCCxrz0ktlVzT0Vav7HmXraz0vvZRccEFjfvObN+fOO9sOedBRksyaNStXXHllPjx6dP7pkD99+Kl2OsrWn3r+d5JbRo3KnatXCzoCAAAAAAAAAAAAAAAADjlhRwAAADAEjB8/Pt/5zvfzzDNvzO///uhs3Vp2RQyWrVuT3//90XnmmTfmO9/5fsaPH19aLZ//whfynvPOy9mjRuVbpVXBYNudZHalkk82NOT/3Hprpk2bVnZJAAAAAAAAAAAAAAAAwAgk7AgAAACGiBNOOCGPPLIhY8ZMzhlnjM7dd5ddEQPt7ruTM84YnTFjJueRRzbkhBNOKLWeUaNG5Rvf/GauvOqqXFSp5H8l+XWpFTHQfp7k/Y2NWT5uXNq+/e1cccUVZZcEAAAAAAAAAAAAAAAAjFDCjgAAAGAIectb3pK1ax/M1KkX5Lzzkg9+cFT+5V/KroqD9S//UvxZnndeMnXqBVm79sG85S1vKbusJEXg0eduuim33nZbPnfEEXn76NH5VtlFcdBeSdKS5ORRo/Lv//W/5oGHH84HPvCBsssCAAAAAAAAAAAAAAAARjBhRwAAADDEHHnkkVmx4hu57777snXrCTn55IZ8+MMN+e53k507y66O3tq5M/nud5MPf7ghJ5/ckK1bT8h9992XFSu+kSOPPLLs8vZz5ZVXZvPPfpYzLrwwf1ip5PdGj86XkvxH2YXRJxuS/FWS3xk9Ov/nqKPSesMN2fjEEzn11FPLLg0AAAAAAAAAAAAAAAAY4SrVarVadhEAAABA13bv3p1vfOMbWbz4i/nRj9anoSGZPHl0jjtuT97wht1ll0cXfvWrxvziF6Py1FOvZu/e5N3vfmeuvPLP86EPfSiNjY1ll9cr//RP/5Rbbr453/rmN/OrV17J8WPH5v/ZuzdH796dUf4pacjZ2dCQ/2xszJN792b77t1562//dv74yivzZ3/2Z5k4cWLZ5QEAAAAAAAAAAAAAAAAkyRxhRwAAADBMvPjii7nvvvuyadOm/OIXv8hLL71Udkl04fWvf32OO+64TJkyJVOnTs1v/dZvlV1Sv+3atSsPPvhgfvzjH+df//Vf83//7//N3r17yy6LTsaNG5djjjkmp5xySs4666y87W1vK7skAAAAAAAAAAAAAAAAgM6EHQEAAAAAAAAAAAAAAAAAAAAAAINqTkPZFQAAAAAAAAAAAAAAAAAAAAAAAIc3YUcAAAAAAAAAAAAAAAAAAAAAAMCgEnYEAAAAAAAAAAAAAADA/98eHBIAAAAACPr/2hU2AAAAAAAAVgFlyFnxg1B3ZgAAAABJRU5ErkJgg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6" name="TextBox 5"/>
          <p:cNvSpPr txBox="1"/>
          <p:nvPr/>
        </p:nvSpPr>
        <p:spPr>
          <a:xfrm>
            <a:off x="3893152" y="823735"/>
            <a:ext cx="6414630" cy="923330"/>
          </a:xfrm>
          <a:prstGeom prst="rect">
            <a:avLst/>
          </a:prstGeom>
          <a:noFill/>
        </p:spPr>
        <p:txBody>
          <a:bodyPr wrap="square" rtlCol="0">
            <a:spAutoFit/>
          </a:bodyPr>
          <a:lstStyle/>
          <a:p>
            <a:r>
              <a:rPr lang="en-US" dirty="0"/>
              <a:t>In </a:t>
            </a:r>
            <a:r>
              <a:rPr lang="en-US" dirty="0" smtClean="0"/>
              <a:t>Cluster </a:t>
            </a:r>
            <a:r>
              <a:rPr lang="en-US" dirty="0"/>
              <a:t>0 we see that the places near the neighborhoods are mostly residential areas, the low volume of trade indicates a good option to find our home.</a:t>
            </a:r>
            <a:endParaRPr lang="es-CO" dirty="0"/>
          </a:p>
        </p:txBody>
      </p:sp>
      <p:sp>
        <p:nvSpPr>
          <p:cNvPr id="7" name="TextBox 6"/>
          <p:cNvSpPr txBox="1"/>
          <p:nvPr/>
        </p:nvSpPr>
        <p:spPr>
          <a:xfrm>
            <a:off x="1542411" y="780818"/>
            <a:ext cx="1930337" cy="584775"/>
          </a:xfrm>
          <a:prstGeom prst="rect">
            <a:avLst/>
          </a:prstGeom>
          <a:noFill/>
        </p:spPr>
        <p:txBody>
          <a:bodyPr wrap="none" rtlCol="0">
            <a:spAutoFit/>
          </a:bodyPr>
          <a:lstStyle/>
          <a:p>
            <a:r>
              <a:rPr lang="en-US" sz="3200" dirty="0"/>
              <a:t>Discussion</a:t>
            </a:r>
            <a:endParaRPr lang="es-CO" sz="3200" dirty="0"/>
          </a:p>
        </p:txBody>
      </p:sp>
      <p:pic>
        <p:nvPicPr>
          <p:cNvPr id="8" name="Imagen 7"/>
          <p:cNvPicPr/>
          <p:nvPr/>
        </p:nvPicPr>
        <p:blipFill>
          <a:blip r:embed="rId2">
            <a:extLst>
              <a:ext uri="{28A0092B-C50C-407E-A947-70E740481C1C}">
                <a14:useLocalDpi xmlns:a14="http://schemas.microsoft.com/office/drawing/2010/main" val="0"/>
              </a:ext>
            </a:extLst>
          </a:blip>
          <a:stretch>
            <a:fillRect/>
          </a:stretch>
        </p:blipFill>
        <p:spPr>
          <a:xfrm>
            <a:off x="2908074" y="2269507"/>
            <a:ext cx="3093769" cy="3010848"/>
          </a:xfrm>
          <a:prstGeom prst="rect">
            <a:avLst/>
          </a:prstGeom>
        </p:spPr>
      </p:pic>
      <p:pic>
        <p:nvPicPr>
          <p:cNvPr id="9" name="Imagen 8"/>
          <p:cNvPicPr/>
          <p:nvPr/>
        </p:nvPicPr>
        <p:blipFill>
          <a:blip r:embed="rId3">
            <a:extLst>
              <a:ext uri="{28A0092B-C50C-407E-A947-70E740481C1C}">
                <a14:useLocalDpi xmlns:a14="http://schemas.microsoft.com/office/drawing/2010/main" val="0"/>
              </a:ext>
            </a:extLst>
          </a:blip>
          <a:stretch>
            <a:fillRect/>
          </a:stretch>
        </p:blipFill>
        <p:spPr>
          <a:xfrm>
            <a:off x="7350827" y="1667061"/>
            <a:ext cx="2529444" cy="4215740"/>
          </a:xfrm>
          <a:prstGeom prst="rect">
            <a:avLst/>
          </a:prstGeom>
        </p:spPr>
      </p:pic>
    </p:spTree>
    <p:extLst>
      <p:ext uri="{BB962C8B-B14F-4D97-AF65-F5344CB8AC3E}">
        <p14:creationId xmlns:p14="http://schemas.microsoft.com/office/powerpoint/2010/main" val="3344976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68449" y="763569"/>
            <a:ext cx="1930337" cy="584775"/>
          </a:xfrm>
          <a:prstGeom prst="rect">
            <a:avLst/>
          </a:prstGeom>
          <a:noFill/>
        </p:spPr>
        <p:txBody>
          <a:bodyPr wrap="none" rtlCol="0">
            <a:spAutoFit/>
          </a:bodyPr>
          <a:lstStyle/>
          <a:p>
            <a:r>
              <a:rPr lang="en-US" sz="3200" dirty="0"/>
              <a:t>Discussion</a:t>
            </a:r>
            <a:endParaRPr lang="es-CO" sz="3200" dirty="0"/>
          </a:p>
        </p:txBody>
      </p:sp>
      <p:sp>
        <p:nvSpPr>
          <p:cNvPr id="8" name="TextBox 7"/>
          <p:cNvSpPr txBox="1"/>
          <p:nvPr/>
        </p:nvSpPr>
        <p:spPr>
          <a:xfrm rot="10800000" flipV="1">
            <a:off x="7894783" y="2076567"/>
            <a:ext cx="2650506" cy="2585323"/>
          </a:xfrm>
          <a:prstGeom prst="rect">
            <a:avLst/>
          </a:prstGeom>
          <a:noFill/>
        </p:spPr>
        <p:txBody>
          <a:bodyPr wrap="square" rtlCol="0">
            <a:spAutoFit/>
          </a:bodyPr>
          <a:lstStyle/>
          <a:p>
            <a:r>
              <a:rPr lang="en-US" dirty="0"/>
              <a:t>Cluster 1, although it has a high number of commercial stores, also highlights social recreation places such as tennis courts, water parks, gyms and soccer fields, emerging as housing neighborhoods.</a:t>
            </a:r>
            <a:endParaRPr lang="es-CO" dirty="0"/>
          </a:p>
        </p:txBody>
      </p:sp>
      <p:pic>
        <p:nvPicPr>
          <p:cNvPr id="9" name="Imagen 8"/>
          <p:cNvPicPr/>
          <p:nvPr/>
        </p:nvPicPr>
        <p:blipFill>
          <a:blip r:embed="rId2">
            <a:extLst>
              <a:ext uri="{28A0092B-C50C-407E-A947-70E740481C1C}">
                <a14:useLocalDpi xmlns:a14="http://schemas.microsoft.com/office/drawing/2010/main" val="0"/>
              </a:ext>
            </a:extLst>
          </a:blip>
          <a:stretch>
            <a:fillRect/>
          </a:stretch>
        </p:blipFill>
        <p:spPr>
          <a:xfrm>
            <a:off x="1468449" y="1743734"/>
            <a:ext cx="2885498" cy="3657599"/>
          </a:xfrm>
          <a:prstGeom prst="rect">
            <a:avLst/>
          </a:prstGeom>
        </p:spPr>
      </p:pic>
      <p:pic>
        <p:nvPicPr>
          <p:cNvPr id="10" name="Imagen 9"/>
          <p:cNvPicPr/>
          <p:nvPr/>
        </p:nvPicPr>
        <p:blipFill>
          <a:blip r:embed="rId3">
            <a:extLst>
              <a:ext uri="{28A0092B-C50C-407E-A947-70E740481C1C}">
                <a14:useLocalDpi xmlns:a14="http://schemas.microsoft.com/office/drawing/2010/main" val="0"/>
              </a:ext>
            </a:extLst>
          </a:blip>
          <a:stretch>
            <a:fillRect/>
          </a:stretch>
        </p:blipFill>
        <p:spPr>
          <a:xfrm>
            <a:off x="4797632" y="1455220"/>
            <a:ext cx="2794826" cy="4234626"/>
          </a:xfrm>
          <a:prstGeom prst="rect">
            <a:avLst/>
          </a:prstGeom>
        </p:spPr>
      </p:pic>
    </p:spTree>
    <p:extLst>
      <p:ext uri="{BB962C8B-B14F-4D97-AF65-F5344CB8AC3E}">
        <p14:creationId xmlns:p14="http://schemas.microsoft.com/office/powerpoint/2010/main" val="1678155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3471</TotalTime>
  <Words>856</Words>
  <Application>Microsoft Office PowerPoint</Application>
  <PresentationFormat>Panorámica</PresentationFormat>
  <Paragraphs>52</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Calibri Light</vt:lpstr>
      <vt:lpstr>Office Theme</vt:lpstr>
      <vt:lpstr>Reducing travel time between home and work</vt:lpstr>
      <vt:lpstr>Table of Contents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Everis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Datos Banco Popular</dc:title>
  <dc:creator>Omar Alexander Rincon Venegas</dc:creator>
  <cp:lastModifiedBy>Omar Alexander Rincon Venegas</cp:lastModifiedBy>
  <cp:revision>94</cp:revision>
  <dcterms:created xsi:type="dcterms:W3CDTF">2019-06-04T15:26:10Z</dcterms:created>
  <dcterms:modified xsi:type="dcterms:W3CDTF">2019-09-03T21:41:52Z</dcterms:modified>
</cp:coreProperties>
</file>