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5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1E700B27-DE4C-4B9E-BB11-B9027034A00F}" type="datetimeFigureOut">
              <a:rPr lang="en-US" dirty="0"/>
              <a:pPr/>
              <a:t>4/23/2016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F4739-9812-4A9F-890D-2AD6BA5F6EE8}" type="datetimeFigureOut">
              <a:rPr lang="en-US" dirty="0"/>
              <a:t>4/23/2016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45AC5-A3F8-44AA-BA8F-596CDCC976D3}" type="datetimeFigureOut">
              <a:rPr lang="en-US" dirty="0"/>
              <a:t>4/23/2016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B183-A821-4095-A363-9EC968635539}" type="datetimeFigureOut">
              <a:rPr lang="en-US" dirty="0"/>
              <a:t>4/23/2016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D01B4-0AA5-45E6-B2E6-5FA4078AEBCF}" type="datetimeFigureOut">
              <a:rPr lang="en-US" dirty="0"/>
              <a:t>4/23/2016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7335C-0450-40D7-8612-B3203BED4F28}" type="datetimeFigureOut">
              <a:rPr lang="en-US" dirty="0"/>
              <a:t>4/23/2016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A105-2A1C-4284-B4EA-07CF89B1A393}" type="datetimeFigureOut">
              <a:rPr lang="en-US" dirty="0"/>
              <a:t>4/23/2016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E609-F3F2-45E6-BD6A-E03A8C86C1AE}" type="datetimeFigureOut">
              <a:rPr lang="en-US" dirty="0"/>
              <a:t>4/23/2016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AD68-089C-4467-A8F3-EA2BBCA6B44E}" type="datetimeFigureOut">
              <a:rPr lang="en-US" dirty="0"/>
              <a:t>4/23/2016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dirty="0"/>
              <a:t>4/23/2016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dirty="0"/>
              <a:t>4/23/2016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dirty="0"/>
              <a:t>4/23/2016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dirty="0"/>
              <a:t>4/23/2016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dirty="0"/>
              <a:t>4/23/2016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dirty="0"/>
              <a:t>4/23/2016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dirty="0"/>
              <a:t>4/23/2016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dirty="0"/>
              <a:t>4/23/2016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E0D914D-B099-4142-A885-11F276715148}" type="datetimeFigureOut">
              <a:rPr lang="en-US" dirty="0"/>
              <a:t>4/23/2016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Elastic EMS Workout</a:t>
            </a:r>
            <a:endParaRPr lang="mk-MK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Our space apps challenge solution</a:t>
            </a:r>
            <a:endParaRPr lang="mk-MK" dirty="0"/>
          </a:p>
        </p:txBody>
      </p:sp>
    </p:spTree>
    <p:extLst>
      <p:ext uri="{BB962C8B-B14F-4D97-AF65-F5344CB8AC3E}">
        <p14:creationId xmlns:p14="http://schemas.microsoft.com/office/powerpoint/2010/main" val="3185686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The Problem	</a:t>
            </a:r>
            <a:br>
              <a:rPr lang="en-US" dirty="0"/>
            </a:br>
            <a:r>
              <a:rPr lang="en-US" sz="2800" dirty="0"/>
              <a:t>Huge muscle and bone loss during space flight.</a:t>
            </a:r>
            <a:endParaRPr lang="mk-MK" sz="2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45866" y="2295504"/>
            <a:ext cx="5179586" cy="3884690"/>
          </a:xfrm>
        </p:spPr>
      </p:pic>
      <p:sp>
        <p:nvSpPr>
          <p:cNvPr id="5" name="TextBox 4"/>
          <p:cNvSpPr txBox="1"/>
          <p:nvPr/>
        </p:nvSpPr>
        <p:spPr>
          <a:xfrm>
            <a:off x="8388627" y="3699240"/>
            <a:ext cx="331533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Bones 1-2% loss</a:t>
            </a:r>
          </a:p>
          <a:p>
            <a:r>
              <a:rPr lang="en-US" sz="3200" b="1" dirty="0"/>
              <a:t>Muscles 7% loss</a:t>
            </a:r>
          </a:p>
        </p:txBody>
      </p:sp>
    </p:spTree>
    <p:extLst>
      <p:ext uri="{BB962C8B-B14F-4D97-AF65-F5344CB8AC3E}">
        <p14:creationId xmlns:p14="http://schemas.microsoft.com/office/powerpoint/2010/main" val="1244878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happening?</a:t>
            </a:r>
            <a:endParaRPr lang="mk-MK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4953" y="2272192"/>
            <a:ext cx="3403795" cy="4278165"/>
          </a:xfrm>
        </p:spPr>
      </p:pic>
      <p:sp>
        <p:nvSpPr>
          <p:cNvPr id="5" name="TextBox 4"/>
          <p:cNvSpPr txBox="1"/>
          <p:nvPr/>
        </p:nvSpPr>
        <p:spPr>
          <a:xfrm>
            <a:off x="4307812" y="2485841"/>
            <a:ext cx="18020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On Earth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14272" y="5671930"/>
            <a:ext cx="2191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In Space</a:t>
            </a:r>
            <a:endParaRPr lang="mk-MK" sz="2800" dirty="0"/>
          </a:p>
        </p:txBody>
      </p:sp>
      <p:pic>
        <p:nvPicPr>
          <p:cNvPr id="7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4468" y="2272192"/>
            <a:ext cx="3403795" cy="427816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6948" y="6105704"/>
            <a:ext cx="487017" cy="48701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1305" y="5344401"/>
            <a:ext cx="487017" cy="48701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12163" y="4267670"/>
            <a:ext cx="487017" cy="487017"/>
          </a:xfrm>
          <a:prstGeom prst="rect">
            <a:avLst/>
          </a:prstGeom>
        </p:spPr>
      </p:pic>
      <p:sp>
        <p:nvSpPr>
          <p:cNvPr id="11" name="Left Arrow 10"/>
          <p:cNvSpPr/>
          <p:nvPr/>
        </p:nvSpPr>
        <p:spPr>
          <a:xfrm>
            <a:off x="4366591" y="3063684"/>
            <a:ext cx="1530626" cy="42163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mk-MK"/>
          </a:p>
        </p:txBody>
      </p:sp>
      <p:sp>
        <p:nvSpPr>
          <p:cNvPr id="12" name="Right Arrow 11"/>
          <p:cNvSpPr/>
          <p:nvPr/>
        </p:nvSpPr>
        <p:spPr>
          <a:xfrm>
            <a:off x="6347792" y="5344401"/>
            <a:ext cx="1497496" cy="327529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362463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Solution</a:t>
            </a:r>
            <a:endParaRPr lang="mk-MK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0486" r="9887"/>
          <a:stretch/>
        </p:blipFill>
        <p:spPr>
          <a:xfrm>
            <a:off x="482171" y="2646846"/>
            <a:ext cx="4137105" cy="3638274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0330" y="2338457"/>
            <a:ext cx="3474498" cy="212752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0330" y="4520349"/>
            <a:ext cx="3474498" cy="21275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/>
          <a:srcRect l="31805" r="13647"/>
          <a:stretch/>
        </p:blipFill>
        <p:spPr>
          <a:xfrm>
            <a:off x="4744279" y="2646846"/>
            <a:ext cx="3241048" cy="3638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729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1764" y="196462"/>
            <a:ext cx="2649186" cy="286465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5276" t="2969" r="4620"/>
          <a:stretch/>
        </p:blipFill>
        <p:spPr>
          <a:xfrm>
            <a:off x="1627436" y="3690730"/>
            <a:ext cx="3617843" cy="224786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t="3527" b="4580"/>
          <a:stretch/>
        </p:blipFill>
        <p:spPr>
          <a:xfrm>
            <a:off x="6395083" y="3147391"/>
            <a:ext cx="4845272" cy="279120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74506" y="342737"/>
            <a:ext cx="2686425" cy="2572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4138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898" y="3578085"/>
            <a:ext cx="4797317" cy="297821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4709" y="3401985"/>
            <a:ext cx="5449962" cy="315431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2735" y="376753"/>
            <a:ext cx="3412762" cy="302523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1410" y="192405"/>
            <a:ext cx="3638257" cy="3209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5371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Light therapy and electro muscle simulation</a:t>
            </a:r>
            <a:endParaRPr lang="mk-MK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496" y="3046630"/>
            <a:ext cx="4092642" cy="250603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2482" y="2503291"/>
            <a:ext cx="4571366" cy="304937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1836" y="2661324"/>
            <a:ext cx="2321948" cy="353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7509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should you fund this?</a:t>
            </a:r>
            <a:endParaRPr lang="mk-M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10096142" cy="3416300"/>
          </a:xfrm>
        </p:spPr>
        <p:txBody>
          <a:bodyPr>
            <a:normAutofit/>
          </a:bodyPr>
          <a:lstStyle/>
          <a:p>
            <a:r>
              <a:rPr lang="en-US" sz="2000" dirty="0"/>
              <a:t>It is cost effective</a:t>
            </a:r>
          </a:p>
          <a:p>
            <a:r>
              <a:rPr lang="en-US" sz="2000" dirty="0"/>
              <a:t>It will sky rocket us into a new era of space exploration</a:t>
            </a:r>
          </a:p>
          <a:p>
            <a:r>
              <a:rPr lang="en-US" sz="2000" dirty="0"/>
              <a:t>It will improve the lives of astronauts while and after spending time on the ISS</a:t>
            </a:r>
          </a:p>
          <a:p>
            <a:r>
              <a:rPr lang="en-US" sz="2000" dirty="0"/>
              <a:t>The model is composed of already affective ideas, so there is little chance that this will fail</a:t>
            </a:r>
          </a:p>
        </p:txBody>
      </p:sp>
    </p:spTree>
    <p:extLst>
      <p:ext uri="{BB962C8B-B14F-4D97-AF65-F5344CB8AC3E}">
        <p14:creationId xmlns:p14="http://schemas.microsoft.com/office/powerpoint/2010/main" val="4926158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and Answers</a:t>
            </a:r>
            <a:endParaRPr lang="mk-M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8823251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141</TotalTime>
  <Words>92</Words>
  <Application>Microsoft Office PowerPoint</Application>
  <PresentationFormat>Widescreen</PresentationFormat>
  <Paragraphs>16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Ion Boardroom</vt:lpstr>
      <vt:lpstr>Elastic EMS Workout</vt:lpstr>
      <vt:lpstr>The Problem  Huge muscle and bone loss during space flight.</vt:lpstr>
      <vt:lpstr>What is happening?</vt:lpstr>
      <vt:lpstr>The Solution</vt:lpstr>
      <vt:lpstr>PowerPoint Presentation</vt:lpstr>
      <vt:lpstr>PowerPoint Presentation</vt:lpstr>
      <vt:lpstr>Light therapy and electro muscle simulation</vt:lpstr>
      <vt:lpstr>Why should you fund this?</vt:lpstr>
      <vt:lpstr>Questions and Answers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Elastic EMS Workout</dc:title>
  <dc:creator>Dragi Kamov</dc:creator>
  <cp:lastModifiedBy>Dragi Kamov</cp:lastModifiedBy>
  <cp:revision>10</cp:revision>
  <dcterms:created xsi:type="dcterms:W3CDTF">2016-04-23T18:24:22Z</dcterms:created>
  <dcterms:modified xsi:type="dcterms:W3CDTF">2016-04-23T20:45:27Z</dcterms:modified>
</cp:coreProperties>
</file>