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b819f6c6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b819f6c6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819f6c6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819f6c6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At first we removed gmt_offset and ta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b819f6c6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b819f6c6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b819f6c61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b819f6c61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b819f6c6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b819f6c6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819f6c6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819f6c6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819f6c61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819f6c61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819f6c6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819f6c6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RecSys - Kaggle Comp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submitted by: The ensemble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Or Oxenberg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Sahar Baribi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Exploration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first observed the features, in order to un</a:t>
            </a:r>
            <a:r>
              <a:rPr lang="iw"/>
              <a:t>derstand the distribution to </a:t>
            </a:r>
            <a:r>
              <a:rPr lang="iw"/>
              <a:t>categorical</a:t>
            </a:r>
            <a:r>
              <a:rPr lang="iw"/>
              <a:t> and </a:t>
            </a:r>
            <a:r>
              <a:rPr lang="iw"/>
              <a:t>numerical</a:t>
            </a:r>
            <a:r>
              <a:rPr lang="iw"/>
              <a:t>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wanted to check the </a:t>
            </a:r>
            <a:r>
              <a:rPr lang="iw"/>
              <a:t>interactions</a:t>
            </a:r>
            <a:r>
              <a:rPr lang="iw"/>
              <a:t> between the various features to understand which features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explored the followings: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Interaction between the label and the device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Interaction between the label and the placement of the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Interaction between the label and the time of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We also checked whether the we should consider the times in general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This explorations were done using turicreate and are submitted in a different notebook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Approaches - Content Based Approach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77350" y="1228675"/>
            <a:ext cx="8897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At first we wanted to use all the data. We tried two approaches: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Using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Using turicreate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</a:t>
            </a:r>
            <a:r>
              <a:rPr lang="iw"/>
              <a:t>separated</a:t>
            </a:r>
            <a:r>
              <a:rPr lang="iw"/>
              <a:t> the features into </a:t>
            </a:r>
            <a:r>
              <a:rPr lang="iw"/>
              <a:t>categorical</a:t>
            </a:r>
            <a:r>
              <a:rPr lang="iw"/>
              <a:t> and numerical and removed unwanted features.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At first, we also removed multi-value features (“target_item_taxonomy”), but later added them 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First, we tried the basic models of turicreate: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SVM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also tried running turicreate random forest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Approaches - Collaborative Filtering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After using turicreate basic models we tried their recommendation systems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run matrix factorization on all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But since we have a cold start problem with the users, it did not work well, as expected.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understood that we need to incorporate the item and user data as well.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Approaches - Collaborative Filtering +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Then,</a:t>
            </a:r>
            <a:r>
              <a:rPr lang="iw"/>
              <a:t> we tried turicreate’s factorization machine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used the users and items information as side information that was incorporated into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This was done in order to be able to predict on new users and new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divided the features into user’s feature, item’s features and global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Approaches - DeepFM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used all the features but the user_id and the gmt_offset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reason to remove the user_id feature is the cold start problem - all users are new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seperated the features into dense features (numerical values), sparse</a:t>
            </a:r>
            <a:r>
              <a:rPr lang="iw"/>
              <a:t> features (categorical values) and multi-value features each had </a:t>
            </a:r>
            <a:r>
              <a:rPr lang="iw"/>
              <a:t>its</a:t>
            </a:r>
            <a:r>
              <a:rPr lang="iw"/>
              <a:t> own preprocess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preprocess included creating embedding vectors for each feature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Approaches - DeepFM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started with the default confi</a:t>
            </a:r>
            <a:r>
              <a:rPr lang="iw"/>
              <a:t>guration of the model and then tuned the hyperparameters to improve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At first we wanted to use all the data so we used turicreate, but without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We then decided to only use part of the data each time, and we run on 20 files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Hyperparameters tuning included the use of dropout, batch normalization, hidden layers and units and learning rate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Final Model - Architecture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DeepFM architecture with the following hyper-parameters: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Adam optimizer with Learning rate of 0.001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Batch size - 256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Number of layers - 3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Hidden units - 256,256, 128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Dropout - None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Batch Normalization - None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Loss - Binary cross entropy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Validation ratio - 0.2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Final Model - Features PreProcess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Dense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We normalized the data using MinMaxScaler to the range of (0,1)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Multi-value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This included only the “</a:t>
            </a:r>
            <a:r>
              <a:rPr lang="iw"/>
              <a:t>target_item_taxonomy”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We extracted all the values, converted it to a one hot vector and created the embeddings, with embedding size of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Sparse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we used </a:t>
            </a:r>
            <a:r>
              <a:rPr lang="iw"/>
              <a:t>labelEncoder</a:t>
            </a:r>
            <a:r>
              <a:rPr lang="iw"/>
              <a:t> to transform the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We used SparseFeat to create the embeddings for the features, with embedding size of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