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80" r:id="rId4"/>
    <p:sldId id="282" r:id="rId5"/>
    <p:sldId id="28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85" autoAdjust="0"/>
  </p:normalViewPr>
  <p:slideViewPr>
    <p:cSldViewPr>
      <p:cViewPr varScale="1">
        <p:scale>
          <a:sx n="78" d="100"/>
          <a:sy n="78" d="100"/>
        </p:scale>
        <p:origin x="-19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3D98-DC2F-437A-B8C8-D12E26ED91F7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49EEE-6245-4BC9-AB5B-ADC6B57A8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5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93D92-5F62-4795-B1DA-A3A885C848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8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93D92-5F62-4795-B1DA-A3A885C848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8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micd\Dropbox\Tessella\Presentations\2016-06 - EPICS  conference\stfc_footer - white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476875"/>
            <a:ext cx="6640513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cd\Dropbox\Tessella\Presentations\2016-06 - EPICS  conference\stfc_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d\Dropbox\Tessella\Presentations\2016-06 - EPICS  conference\tessell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096000"/>
            <a:ext cx="18288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0782" y="23927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EPICS on the web with </a:t>
            </a:r>
          </a:p>
          <a:p>
            <a:pPr algn="ctr"/>
            <a:r>
              <a:rPr lang="en-GB" sz="4800" dirty="0" smtClean="0"/>
              <a:t>REACT.js / Socket.io / Node.js</a:t>
            </a:r>
            <a:endParaRPr lang="en-GB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415135"/>
            <a:ext cx="912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Dr. David Michel</a:t>
            </a:r>
          </a:p>
        </p:txBody>
      </p:sp>
      <p:pic>
        <p:nvPicPr>
          <p:cNvPr id="1029" name="Picture 5" descr="C:\Users\micd\Dropbox\Tessella\Projects\CLF\cl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0750"/>
            <a:ext cx="1279487" cy="125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23744" y="498369"/>
            <a:ext cx="2884056" cy="2071983"/>
            <a:chOff x="5562600" y="859427"/>
            <a:chExt cx="2884056" cy="2071983"/>
          </a:xfrm>
        </p:grpSpPr>
        <p:pic>
          <p:nvPicPr>
            <p:cNvPr id="2" name="Picture 3" descr="C:\Users\qls05424\Desktop\google-chrome-illustration-logo-in-a-browser-wind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859427"/>
              <a:ext cx="2884056" cy="2071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151780" y="1371600"/>
              <a:ext cx="1696820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2" descr="C:\Users\micd\Dropbox\Tessella\Presentations\2016-06 - EPICS  conference\stfc_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5476875"/>
            <a:ext cx="664051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micd\Dropbox\Tessella\Presentations\2016-06 - EPICS  conference\tessella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86475"/>
            <a:ext cx="18288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52400" y="5867400"/>
            <a:ext cx="567134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3103" y="1966335"/>
            <a:ext cx="2830394" cy="1950073"/>
            <a:chOff x="974086" y="1913820"/>
            <a:chExt cx="2830394" cy="1950073"/>
          </a:xfrm>
        </p:grpSpPr>
        <p:grpSp>
          <p:nvGrpSpPr>
            <p:cNvPr id="19" name="Group 18"/>
            <p:cNvGrpSpPr/>
            <p:nvPr/>
          </p:nvGrpSpPr>
          <p:grpSpPr>
            <a:xfrm>
              <a:off x="974086" y="1913820"/>
              <a:ext cx="2830394" cy="1950073"/>
              <a:chOff x="-4125794" y="793127"/>
              <a:chExt cx="4125794" cy="3380103"/>
            </a:xfrm>
          </p:grpSpPr>
          <p:pic>
            <p:nvPicPr>
              <p:cNvPr id="1032" name="Picture 8" descr="C:\Users\qls05424\Desktop\ls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125794" y="793127"/>
                <a:ext cx="4125794" cy="3380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-3962400" y="1137862"/>
                <a:ext cx="3581400" cy="25959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" name="Picture 2" descr="C:\Users\qls05424\Desktop\Node.js_logo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623" y="2319492"/>
              <a:ext cx="1772362" cy="108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qls05424\Desktop\react_best_practices-145321114674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81" y="1325651"/>
            <a:ext cx="2113182" cy="58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373766" y="602688"/>
            <a:ext cx="1272602" cy="1087064"/>
            <a:chOff x="2539566" y="3088656"/>
            <a:chExt cx="1537230" cy="1467146"/>
          </a:xfrm>
        </p:grpSpPr>
        <p:pic>
          <p:nvPicPr>
            <p:cNvPr id="1028" name="Picture 4" descr="C:\Users\qls05424\Desktop\socketio2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85"/>
            <a:stretch/>
          </p:blipFill>
          <p:spPr bwMode="auto">
            <a:xfrm>
              <a:off x="3012787" y="3088656"/>
              <a:ext cx="799381" cy="760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qls05424\Desktop\socketio2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12"/>
            <a:stretch/>
          </p:blipFill>
          <p:spPr bwMode="auto">
            <a:xfrm>
              <a:off x="2539566" y="3795639"/>
              <a:ext cx="1537230" cy="760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76587" y="4454089"/>
            <a:ext cx="4119213" cy="1108511"/>
            <a:chOff x="468185" y="4253633"/>
            <a:chExt cx="4119213" cy="1108511"/>
          </a:xfrm>
        </p:grpSpPr>
        <p:grpSp>
          <p:nvGrpSpPr>
            <p:cNvPr id="9" name="Group 8"/>
            <p:cNvGrpSpPr/>
            <p:nvPr/>
          </p:nvGrpSpPr>
          <p:grpSpPr>
            <a:xfrm>
              <a:off x="468185" y="4253633"/>
              <a:ext cx="1284415" cy="1080367"/>
              <a:chOff x="-3333205" y="498370"/>
              <a:chExt cx="6362700" cy="4978506"/>
            </a:xfrm>
          </p:grpSpPr>
          <p:pic>
            <p:nvPicPr>
              <p:cNvPr id="7" name="Picture 4" descr="C:\Users\qls05424\Desktop\USnI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333205" y="498370"/>
                <a:ext cx="6362700" cy="4978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-2743200" y="1066667"/>
                <a:ext cx="5181600" cy="36577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097692" y="4607328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IOC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1030" name="Picture 6" descr="C:\Users\qls05424\Desktop\logo_659x595.png"/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71" y="4614723"/>
              <a:ext cx="459060" cy="41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1878763" y="4267200"/>
              <a:ext cx="1284415" cy="1080367"/>
              <a:chOff x="1878763" y="4267200"/>
              <a:chExt cx="1284415" cy="108036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878763" y="4267200"/>
                <a:ext cx="1284415" cy="1080367"/>
                <a:chOff x="-3333205" y="498370"/>
                <a:chExt cx="6362700" cy="4978506"/>
              </a:xfrm>
            </p:grpSpPr>
            <p:pic>
              <p:nvPicPr>
                <p:cNvPr id="22" name="Picture 4" descr="C:\Users\qls05424\Desktop\USnI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333205" y="498370"/>
                  <a:ext cx="6362700" cy="49785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-2743200" y="1066667"/>
                  <a:ext cx="5181600" cy="36577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2480881" y="4572000"/>
                <a:ext cx="5629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</a:rPr>
                  <a:t>IOC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6" descr="C:\Users\qls05424\Desktop\logo_659x595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1910" y="4614723"/>
                <a:ext cx="459060" cy="4144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3302983" y="4281777"/>
              <a:ext cx="1284415" cy="1080367"/>
              <a:chOff x="1878763" y="4267200"/>
              <a:chExt cx="1284415" cy="108036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878763" y="4267200"/>
                <a:ext cx="1284415" cy="1080367"/>
                <a:chOff x="-3333205" y="498370"/>
                <a:chExt cx="6362700" cy="4978506"/>
              </a:xfrm>
            </p:grpSpPr>
            <p:pic>
              <p:nvPicPr>
                <p:cNvPr id="34" name="Picture 4" descr="C:\Users\qls05424\Desktop\USnI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333205" y="498370"/>
                  <a:ext cx="6362700" cy="49785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" name="Rectangle 34"/>
                <p:cNvSpPr/>
                <p:nvPr/>
              </p:nvSpPr>
              <p:spPr>
                <a:xfrm>
                  <a:off x="-2743200" y="1066667"/>
                  <a:ext cx="5181600" cy="36577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2480881" y="4572000"/>
                <a:ext cx="5629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</a:rPr>
                  <a:t>IOC</a:t>
                </a:r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3" name="Picture 6" descr="C:\Users\qls05424\Desktop\logo_659x595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1910" y="4614723"/>
                <a:ext cx="459060" cy="4144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" name="Curved Connector 28"/>
          <p:cNvCxnSpPr>
            <a:endCxn id="7" idx="0"/>
          </p:cNvCxnSpPr>
          <p:nvPr/>
        </p:nvCxnSpPr>
        <p:spPr>
          <a:xfrm rot="5400000">
            <a:off x="967489" y="3515310"/>
            <a:ext cx="990085" cy="887472"/>
          </a:xfrm>
          <a:prstGeom prst="curvedConnector3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2"/>
            <a:endCxn id="22" idx="0"/>
          </p:cNvCxnSpPr>
          <p:nvPr/>
        </p:nvCxnSpPr>
        <p:spPr>
          <a:xfrm rot="16200000" flipH="1">
            <a:off x="1874133" y="3912415"/>
            <a:ext cx="804767" cy="305714"/>
          </a:xfrm>
          <a:prstGeom prst="curvedConnector3">
            <a:avLst>
              <a:gd name="adj1" fmla="val 50000"/>
            </a:avLst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2"/>
            <a:endCxn id="34" idx="0"/>
          </p:cNvCxnSpPr>
          <p:nvPr/>
        </p:nvCxnSpPr>
        <p:spPr>
          <a:xfrm rot="16200000" flipH="1">
            <a:off x="2468142" y="3096781"/>
            <a:ext cx="1026131" cy="1744772"/>
          </a:xfrm>
          <a:prstGeom prst="curvedConnector3">
            <a:avLst>
              <a:gd name="adj1" fmla="val 50000"/>
            </a:avLst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032" idx="0"/>
            <a:endCxn id="2" idx="1"/>
          </p:cNvCxnSpPr>
          <p:nvPr/>
        </p:nvCxnSpPr>
        <p:spPr>
          <a:xfrm rot="5400000" flipH="1" flipV="1">
            <a:off x="3795035" y="-62374"/>
            <a:ext cx="431974" cy="3625444"/>
          </a:xfrm>
          <a:prstGeom prst="curvedConnector2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C:\Users\qls05424\Desktop\HTML5_Logo_51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99" y="2046482"/>
            <a:ext cx="894889" cy="8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icd\Dropbox\Tessella\Presentations\2016-06 - EPICS  conference\stfc_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5476875"/>
            <a:ext cx="664051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micd\Dropbox\Tessella\Presentations\2016-06 - EPICS  conference\tessell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86475"/>
            <a:ext cx="18288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52400" y="5867400"/>
            <a:ext cx="567134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qls05424\Desktop\screenshot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1585"/>
            <a:ext cx="4800600" cy="284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2376" y="3834384"/>
            <a:ext cx="5712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Browser (as a client) registers with Node.js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Widget made with HTML5 Canvas as REACT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to write HTML page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00200" y="4757714"/>
            <a:ext cx="6488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&lt;Led 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  <a:cs typeface="Arial" pitchFamily="34" charset="0"/>
              </a:rPr>
              <a:t>pv</a:t>
            </a:r>
            <a:r>
              <a:rPr lang="en-US" altLang="en-US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="TEST:BLINK" 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  <a:cs typeface="Arial" pitchFamily="34" charset="0"/>
              </a:rPr>
              <a:t>oncolor</a:t>
            </a:r>
            <a:r>
              <a:rPr lang="en-US" altLang="en-US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="blue" 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  <a:cs typeface="Arial" pitchFamily="34" charset="0"/>
              </a:rPr>
              <a:t>offcolor</a:t>
            </a:r>
            <a:r>
              <a:rPr lang="en-US" altLang="en-US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="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  <a:cs typeface="Arial" pitchFamily="34" charset="0"/>
              </a:rPr>
              <a:t>darkblue</a:t>
            </a:r>
            <a:r>
              <a:rPr lang="en-US" altLang="en-US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2031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icd\Dropbox\Tessella\Presentations\2016-06 - EPICS  conference\stfc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5476875"/>
            <a:ext cx="664051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micd\Dropbox\Tessella\Presentations\2016-06 - EPICS  conference\tessell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86475"/>
            <a:ext cx="18288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2400" y="5867400"/>
            <a:ext cx="567134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qls05424\Desktop\underconstruct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r="10329" b="480"/>
          <a:stretch/>
        </p:blipFill>
        <p:spPr bwMode="auto">
          <a:xfrm>
            <a:off x="304800" y="885482"/>
            <a:ext cx="1440480" cy="255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3600" y="1660969"/>
            <a:ext cx="7054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Widget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 More widgets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Currently only works on PV value… should add units, limits,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Smart Node.js server with load balancing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673387"/>
            <a:ext cx="4372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What’s on the TODO list?</a:t>
            </a:r>
          </a:p>
        </p:txBody>
      </p:sp>
    </p:spTree>
    <p:extLst>
      <p:ext uri="{BB962C8B-B14F-4D97-AF65-F5344CB8AC3E}">
        <p14:creationId xmlns:p14="http://schemas.microsoft.com/office/powerpoint/2010/main" val="73549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043672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micd\Dropbox\Tessella\Presentations\2016-06 - EPICS  conference\stfc_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5476875"/>
            <a:ext cx="664051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micd\Dropbox\Tessella\Presentations\2016-06 - EPICS  conference\tessell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86475"/>
            <a:ext cx="18288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2400" y="5867400"/>
            <a:ext cx="567134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icd\Dropbox\Tessella\Presentations\2016-06 - EPICS  conference\tessell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86475"/>
            <a:ext cx="18288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2400" y="5867400"/>
            <a:ext cx="567134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micd\Dropbox\Tessella\Presentations\2016-06 - EPICS  conference\stfc_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5476875"/>
            <a:ext cx="664051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icd\Dropbox\ideas\people\Hands Up - resize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27"/>
          <a:stretch/>
        </p:blipFill>
        <p:spPr bwMode="auto">
          <a:xfrm>
            <a:off x="304801" y="838200"/>
            <a:ext cx="598627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05600" y="845457"/>
            <a:ext cx="18842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400" dirty="0" smtClean="0"/>
              <a:t>?</a:t>
            </a:r>
            <a:endParaRPr lang="en-GB" sz="34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14624"/>
            <a:ext cx="363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avid.michel@tessella.com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076289"/>
            <a:ext cx="363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david.michel@stfc.ac.uk</a:t>
            </a:r>
            <a:endParaRPr lang="en-GB" sz="2400" dirty="0"/>
          </a:p>
        </p:txBody>
      </p:sp>
      <p:pic>
        <p:nvPicPr>
          <p:cNvPr id="9" name="Picture 3" descr="C:\Users\micd\Dropbox\Tessella\Presentations\2016-06 - EPICS  conference\tessella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35"/>
          <a:stretch/>
        </p:blipFill>
        <p:spPr bwMode="auto">
          <a:xfrm>
            <a:off x="569686" y="762000"/>
            <a:ext cx="268514" cy="27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micd\Dropbox\Tessella\Projects\CLF\cl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7" y="1184082"/>
            <a:ext cx="268514" cy="2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91</Words>
  <Application>Microsoft Office PowerPoint</Application>
  <PresentationFormat>On-screen Show (4:3)</PresentationFormat>
  <Paragraphs>20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Michel, David (Tessella,RAL,-)</cp:lastModifiedBy>
  <cp:revision>80</cp:revision>
  <dcterms:created xsi:type="dcterms:W3CDTF">2006-08-16T00:00:00Z</dcterms:created>
  <dcterms:modified xsi:type="dcterms:W3CDTF">2017-05-23T15:22:41Z</dcterms:modified>
</cp:coreProperties>
</file>