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A399"/>
    <a:srgbClr val="B189E8"/>
    <a:srgbClr val="F7E27E"/>
    <a:srgbClr val="4DD1A1"/>
    <a:srgbClr val="B3E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6"/>
  </p:normalViewPr>
  <p:slideViewPr>
    <p:cSldViewPr snapToGrid="0">
      <p:cViewPr varScale="1">
        <p:scale>
          <a:sx n="95" d="100"/>
          <a:sy n="95" d="100"/>
        </p:scale>
        <p:origin x="200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A4CA-60DC-C3F1-3B7E-915EB63878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12422-125B-8622-C003-02565ECF2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FF010A-676B-3774-7EE5-E061EA753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49834-EC49-997B-A5CF-CB4E123B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FA0D-AF9B-C479-CA79-A2D7DB8F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99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DBEC8-D167-8790-AF25-DC7EEE9BA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FD7BD-623B-AFFF-121E-37BC6FCE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D97F27-5DF1-44E2-0C9A-5441F9DE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A8C125-DB30-ABB6-0191-AA5E236E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E5DB7-16B5-D80D-BBFB-9562B7BB6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32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1241A0-D11C-6C79-B333-D7DA7AF7B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F914-C311-202E-5C56-4E53EDB50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DD725-559F-55A7-40A1-3F5F9004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0C1AB-DBD8-AA57-142E-5C36EFF9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66AF9-EF52-A0D1-9388-4055EBFF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920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712B9-0646-E817-EF2A-3CE683C3B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E7A2-62EB-A008-49A7-0BF80F63CB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61FE4-9D60-E301-F5DA-BD33917D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DA581-968D-64C2-D96F-22A2AB4C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8003F-4D36-062F-10FA-A74DE31D6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906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030C-E2FD-05E0-B347-B22C889C3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0D946-E1DF-6DC7-0E58-AF661B60E9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BF91F-3730-C7FB-BE96-6FCE0C655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69D40-1CC1-55A2-D3F1-AAC3DE1C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255E3-9749-903E-E6EC-0751215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5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2588E-E015-6397-7AA0-D574EC19D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0745D-93F2-C807-FEB0-7ECC7114EB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46D40-F2D1-EB76-AFDD-E1785096C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AB79F-C8C2-EB42-00A3-1FECEFA0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917ACB-C95D-4F8F-4343-CAB765B4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575B3-411E-A486-64C5-3A62893B6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89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A2D43-68C4-D521-FA6B-C3F07050B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B14BC-D17A-C45E-1EC6-3A3CC9C3B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295C-92E1-9348-5405-7AB39E5840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A9AA18-4A28-1F07-AD3C-AC5C2E8FE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B47CF3-CF07-B352-F85A-05283409B6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AA4A24-0B8F-8F3C-5B00-4F2DC61DA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D0BFD6-FC4C-52A8-98D5-C402A9CC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B464D9-270D-35B9-82AB-C9B606FB2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18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52267-05C7-DD77-E901-7752D046F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459ACF-771A-4AF1-26D1-1F32057B0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01131-1536-B1DF-23CF-1DF6927F1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84382-BF0A-BA89-C9FB-8AA42C4DC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11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FC6256-5253-A6B6-2D62-1490C87D4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7750EB-1AD4-0244-8FE8-F58F5079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7BEAF-9F86-21A6-23AC-B6D1419D8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8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6A1AE-C8A6-B97F-430B-FBA17E511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1BBA8-9D6C-504B-943D-4B57BFED4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2D7732-EA61-F212-28B3-6CAB9240F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C16A9-C78F-15A6-382F-8E6941336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3BBC66-351D-D3BF-28BF-94CF4635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896896-0216-CA54-C718-27A52FED8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8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2FA5A-9DE0-4B0F-C48D-B3913BE7F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489EA9-E47E-FE73-5A88-999D54A4E1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B2572B-FE61-6998-8047-4D7F35B8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96143A-51DA-5914-5581-D36845B3F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931E0-F7A7-7084-082F-862D13583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2177C-53BC-98DE-18BA-3041B85F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06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1BCC1F-D420-55C8-CA06-DDE9C298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CE22F-7C31-B87B-EC63-9BE3213FD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A29AB-FC99-BCC1-A69B-C5B41D6FA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9FAF0-6AA5-0249-A0DA-58B5516FDEF3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BFB120-D57B-0FF7-FD47-830ECD2A2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02478-E518-63BF-8255-29EF550F65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892550-5CA9-1D4C-A3FE-C0D4276DF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4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A4EC93D-3300-0636-FC0B-D4C8A124CBDF}"/>
              </a:ext>
            </a:extLst>
          </p:cNvPr>
          <p:cNvSpPr>
            <a:spLocks noChangeAspect="1"/>
          </p:cNvSpPr>
          <p:nvPr/>
        </p:nvSpPr>
        <p:spPr>
          <a:xfrm>
            <a:off x="1799633" y="2667214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A876B27-C076-54A4-17DA-F0EFEEA21D91}"/>
              </a:ext>
            </a:extLst>
          </p:cNvPr>
          <p:cNvSpPr>
            <a:spLocks noChangeAspect="1"/>
          </p:cNvSpPr>
          <p:nvPr/>
        </p:nvSpPr>
        <p:spPr>
          <a:xfrm>
            <a:off x="4496929" y="2667214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C17FC98-45D7-74BE-8552-5840A0739D6C}"/>
              </a:ext>
            </a:extLst>
          </p:cNvPr>
          <p:cNvSpPr>
            <a:spLocks noChangeAspect="1"/>
          </p:cNvSpPr>
          <p:nvPr/>
        </p:nvSpPr>
        <p:spPr>
          <a:xfrm>
            <a:off x="3261203" y="1440076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55A3A4A-0439-3094-6064-C9E3FB688D98}"/>
              </a:ext>
            </a:extLst>
          </p:cNvPr>
          <p:cNvSpPr>
            <a:spLocks noChangeAspect="1"/>
          </p:cNvSpPr>
          <p:nvPr/>
        </p:nvSpPr>
        <p:spPr>
          <a:xfrm>
            <a:off x="5991550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4430DC-BECF-C543-02DC-04600E10D137}"/>
              </a:ext>
            </a:extLst>
          </p:cNvPr>
          <p:cNvSpPr>
            <a:spLocks noChangeAspect="1"/>
          </p:cNvSpPr>
          <p:nvPr/>
        </p:nvSpPr>
        <p:spPr>
          <a:xfrm>
            <a:off x="7609193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C971030-8494-0877-F3DB-37C70E6762AE}"/>
              </a:ext>
            </a:extLst>
          </p:cNvPr>
          <p:cNvSpPr>
            <a:spLocks noChangeAspect="1"/>
          </p:cNvSpPr>
          <p:nvPr/>
        </p:nvSpPr>
        <p:spPr>
          <a:xfrm>
            <a:off x="9226836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50C938B-ABA1-1C01-9860-2DD284DFD599}"/>
              </a:ext>
            </a:extLst>
          </p:cNvPr>
          <p:cNvSpPr>
            <a:spLocks noChangeAspect="1"/>
          </p:cNvSpPr>
          <p:nvPr/>
        </p:nvSpPr>
        <p:spPr>
          <a:xfrm>
            <a:off x="10458889" y="2667214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AE97D0-5846-A693-8349-E9FB21603AD6}"/>
              </a:ext>
            </a:extLst>
          </p:cNvPr>
          <p:cNvCxnSpPr>
            <a:endCxn id="4" idx="2"/>
          </p:cNvCxnSpPr>
          <p:nvPr/>
        </p:nvCxnSpPr>
        <p:spPr>
          <a:xfrm>
            <a:off x="933028" y="2991214"/>
            <a:ext cx="866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C626ADA-C405-3E57-5EE3-A83B061BD75C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2447633" y="2991214"/>
            <a:ext cx="2049296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B6F01D-4A12-9E1A-D2CE-4DD83B7AFC12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5144929" y="2991214"/>
            <a:ext cx="5313960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F0895D0-1D25-3401-1F08-0B560436966C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11106889" y="2991214"/>
            <a:ext cx="710860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D9251CD7-120C-0162-7C0B-792110FE774A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47633" y="1764076"/>
            <a:ext cx="813570" cy="1227138"/>
          </a:xfrm>
          <a:prstGeom prst="curvedConnector3">
            <a:avLst>
              <a:gd name="adj1" fmla="val 40083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2C0475B6-E5CF-8075-6FA9-86663893B660}"/>
              </a:ext>
            </a:extLst>
          </p:cNvPr>
          <p:cNvCxnSpPr>
            <a:cxnSpLocks/>
            <a:stCxn id="6" idx="6"/>
            <a:endCxn id="5" idx="0"/>
          </p:cNvCxnSpPr>
          <p:nvPr/>
        </p:nvCxnSpPr>
        <p:spPr>
          <a:xfrm>
            <a:off x="3909203" y="1764076"/>
            <a:ext cx="911726" cy="903138"/>
          </a:xfrm>
          <a:prstGeom prst="curvedConnector2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93ED34C4-4127-7E9C-EDB7-67082B336D1D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>
            <a:off x="5144929" y="2991214"/>
            <a:ext cx="846621" cy="1304906"/>
          </a:xfrm>
          <a:prstGeom prst="curvedConnector3">
            <a:avLst>
              <a:gd name="adj1" fmla="val 50000"/>
            </a:avLst>
          </a:prstGeom>
          <a:ln w="38100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8137E0F-D634-CA1D-19A7-7FE8F41E74B9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6639550" y="4296120"/>
            <a:ext cx="969643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911B08-83C6-CEB2-F735-7B304F2CD266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8257193" y="4296120"/>
            <a:ext cx="969643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AF35A9FD-BC46-AD5A-36DB-6CF14CBAB006}"/>
              </a:ext>
            </a:extLst>
          </p:cNvPr>
          <p:cNvCxnSpPr>
            <a:cxnSpLocks/>
            <a:stCxn id="9" idx="6"/>
            <a:endCxn id="10" idx="4"/>
          </p:cNvCxnSpPr>
          <p:nvPr/>
        </p:nvCxnSpPr>
        <p:spPr>
          <a:xfrm flipV="1">
            <a:off x="9874836" y="3315214"/>
            <a:ext cx="908053" cy="980906"/>
          </a:xfrm>
          <a:prstGeom prst="curvedConnector2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C262A65-D985-A407-2F5C-92E2260970D0}"/>
              </a:ext>
            </a:extLst>
          </p:cNvPr>
          <p:cNvSpPr/>
          <p:nvPr/>
        </p:nvSpPr>
        <p:spPr>
          <a:xfrm>
            <a:off x="174209" y="2231884"/>
            <a:ext cx="1378196" cy="648000"/>
          </a:xfrm>
          <a:prstGeom prst="roundRect">
            <a:avLst>
              <a:gd name="adj" fmla="val 22893"/>
            </a:avLst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86DB94F2-8045-F4CE-BB15-1750C855F40B}"/>
              </a:ext>
            </a:extLst>
          </p:cNvPr>
          <p:cNvSpPr/>
          <p:nvPr/>
        </p:nvSpPr>
        <p:spPr>
          <a:xfrm>
            <a:off x="2116242" y="664507"/>
            <a:ext cx="2937922" cy="648000"/>
          </a:xfrm>
          <a:prstGeom prst="roundRect">
            <a:avLst>
              <a:gd name="adj" fmla="val 22893"/>
            </a:avLst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feature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24DF7E2C-BC45-FCDC-CBBF-BB2EFB7EB639}"/>
              </a:ext>
            </a:extLst>
          </p:cNvPr>
          <p:cNvSpPr/>
          <p:nvPr/>
        </p:nvSpPr>
        <p:spPr>
          <a:xfrm>
            <a:off x="6464232" y="4837577"/>
            <a:ext cx="2937922" cy="648000"/>
          </a:xfrm>
          <a:prstGeom prst="roundRect">
            <a:avLst>
              <a:gd name="adj" fmla="val 22893"/>
            </a:avLst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small feature</a:t>
            </a:r>
          </a:p>
        </p:txBody>
      </p:sp>
    </p:spTree>
    <p:extLst>
      <p:ext uri="{BB962C8B-B14F-4D97-AF65-F5344CB8AC3E}">
        <p14:creationId xmlns:p14="http://schemas.microsoft.com/office/powerpoint/2010/main" val="3297258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4C450-790E-F8D5-E6FE-EA74D31C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C263DE3-020B-E810-134A-358414D5EF60}"/>
              </a:ext>
            </a:extLst>
          </p:cNvPr>
          <p:cNvSpPr>
            <a:spLocks noChangeAspect="1"/>
          </p:cNvSpPr>
          <p:nvPr/>
        </p:nvSpPr>
        <p:spPr>
          <a:xfrm>
            <a:off x="1110916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B70A14C-9D1D-7D00-21D8-7366BFEDCF57}"/>
              </a:ext>
            </a:extLst>
          </p:cNvPr>
          <p:cNvSpPr>
            <a:spLocks noChangeAspect="1"/>
          </p:cNvSpPr>
          <p:nvPr/>
        </p:nvSpPr>
        <p:spPr>
          <a:xfrm>
            <a:off x="3983400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9F83C96-EC9C-7F13-541D-06BFE290DB10}"/>
              </a:ext>
            </a:extLst>
          </p:cNvPr>
          <p:cNvSpPr>
            <a:spLocks noChangeAspect="1"/>
          </p:cNvSpPr>
          <p:nvPr/>
        </p:nvSpPr>
        <p:spPr>
          <a:xfrm>
            <a:off x="2958752" y="1921743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47F611-B715-E253-6ACF-D4D5D8F623DB}"/>
              </a:ext>
            </a:extLst>
          </p:cNvPr>
          <p:cNvSpPr>
            <a:spLocks noChangeAspect="1"/>
          </p:cNvSpPr>
          <p:nvPr/>
        </p:nvSpPr>
        <p:spPr>
          <a:xfrm>
            <a:off x="10134888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A171BA-1AAD-E3DF-0C8D-D5698E4D0227}"/>
              </a:ext>
            </a:extLst>
          </p:cNvPr>
          <p:cNvCxnSpPr>
            <a:endCxn id="4" idx="2"/>
          </p:cNvCxnSpPr>
          <p:nvPr/>
        </p:nvCxnSpPr>
        <p:spPr>
          <a:xfrm>
            <a:off x="244311" y="1048423"/>
            <a:ext cx="866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042D0D-D316-8DAC-C770-4F07AAF6DC94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1758916" y="1048423"/>
            <a:ext cx="2224484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72A6681-984F-7969-BEFE-6DA60D3CBE9E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4631400" y="1048423"/>
            <a:ext cx="5503488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78647-F7AA-DED8-6F39-F35274B0234E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10782888" y="1048423"/>
            <a:ext cx="710860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B80EF0D8-A0B3-7726-811F-01AE43BFE052}"/>
              </a:ext>
            </a:extLst>
          </p:cNvPr>
          <p:cNvSpPr/>
          <p:nvPr/>
        </p:nvSpPr>
        <p:spPr>
          <a:xfrm>
            <a:off x="1996037" y="76423"/>
            <a:ext cx="1378196" cy="648000"/>
          </a:xfrm>
          <a:prstGeom prst="roundRect">
            <a:avLst>
              <a:gd name="adj" fmla="val 22893"/>
            </a:avLst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4B34FD-4B35-93AF-350C-56EC816917B0}"/>
              </a:ext>
            </a:extLst>
          </p:cNvPr>
          <p:cNvSpPr>
            <a:spLocks noChangeAspect="1"/>
          </p:cNvSpPr>
          <p:nvPr/>
        </p:nvSpPr>
        <p:spPr>
          <a:xfrm>
            <a:off x="6032696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DCA2D13-4884-5417-7C11-CB1AD005A0E0}"/>
              </a:ext>
            </a:extLst>
          </p:cNvPr>
          <p:cNvSpPr>
            <a:spLocks noChangeAspect="1"/>
          </p:cNvSpPr>
          <p:nvPr/>
        </p:nvSpPr>
        <p:spPr>
          <a:xfrm>
            <a:off x="8081992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1CE4B9A-C7D0-B2E5-9ACD-DE1FEFC8AF84}"/>
              </a:ext>
            </a:extLst>
          </p:cNvPr>
          <p:cNvSpPr>
            <a:spLocks noChangeAspect="1"/>
          </p:cNvSpPr>
          <p:nvPr/>
        </p:nvSpPr>
        <p:spPr>
          <a:xfrm>
            <a:off x="2958752" y="3139903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588B259-6087-47AB-CD59-0035FF07FC91}"/>
              </a:ext>
            </a:extLst>
          </p:cNvPr>
          <p:cNvSpPr>
            <a:spLocks noChangeAspect="1"/>
          </p:cNvSpPr>
          <p:nvPr/>
        </p:nvSpPr>
        <p:spPr>
          <a:xfrm>
            <a:off x="2958752" y="4358063"/>
            <a:ext cx="648000" cy="648000"/>
          </a:xfrm>
          <a:prstGeom prst="ellipse">
            <a:avLst/>
          </a:prstGeom>
          <a:solidFill>
            <a:srgbClr val="F7A3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1FA81C7-8FB8-B8AE-9BDB-5BA00F67F6C5}"/>
              </a:ext>
            </a:extLst>
          </p:cNvPr>
          <p:cNvSpPr>
            <a:spLocks noChangeAspect="1"/>
          </p:cNvSpPr>
          <p:nvPr/>
        </p:nvSpPr>
        <p:spPr>
          <a:xfrm>
            <a:off x="2958752" y="5576223"/>
            <a:ext cx="648000" cy="648000"/>
          </a:xfrm>
          <a:prstGeom prst="ellipse">
            <a:avLst/>
          </a:prstGeom>
          <a:solidFill>
            <a:srgbClr val="F7E27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E3E89F6-BFAD-B4A3-945E-0F74A5D5736D}"/>
              </a:ext>
            </a:extLst>
          </p:cNvPr>
          <p:cNvGrpSpPr/>
          <p:nvPr/>
        </p:nvGrpSpPr>
        <p:grpSpPr>
          <a:xfrm>
            <a:off x="1567248" y="905628"/>
            <a:ext cx="1976962" cy="4979471"/>
            <a:chOff x="1567248" y="905628"/>
            <a:chExt cx="1976962" cy="4979471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C6027C7A-345C-E082-353C-93B01BC8858F}"/>
                </a:ext>
              </a:extLst>
            </p:cNvPr>
            <p:cNvSpPr/>
            <p:nvPr/>
          </p:nvSpPr>
          <p:spPr>
            <a:xfrm>
              <a:off x="1567248" y="1048423"/>
              <a:ext cx="820545" cy="99226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5A6FBA8-B009-B0BC-F651-02A188CF4A81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2383435" y="1506071"/>
              <a:ext cx="10141" cy="37366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D538351C-F584-857D-0D74-2DB3EB68D757}"/>
                </a:ext>
              </a:extLst>
            </p:cNvPr>
            <p:cNvSpPr/>
            <p:nvPr/>
          </p:nvSpPr>
          <p:spPr>
            <a:xfrm rot="10800000">
              <a:off x="2388363" y="905628"/>
              <a:ext cx="1150058" cy="134011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112349A7-F6AE-7133-BBA6-D55C02DDC661}"/>
                </a:ext>
              </a:extLst>
            </p:cNvPr>
            <p:cNvSpPr/>
            <p:nvPr/>
          </p:nvSpPr>
          <p:spPr>
            <a:xfrm rot="10800000">
              <a:off x="2387793" y="2174344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3D5A2BD3-9671-7564-92F2-1F8C49240CA2}"/>
                </a:ext>
              </a:extLst>
            </p:cNvPr>
            <p:cNvSpPr/>
            <p:nvPr/>
          </p:nvSpPr>
          <p:spPr>
            <a:xfrm rot="10800000">
              <a:off x="2393576" y="3429000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C732D3AD-70F7-EC01-41F0-A5E0B5A6EA94}"/>
                </a:ext>
              </a:extLst>
            </p:cNvPr>
            <p:cNvSpPr/>
            <p:nvPr/>
          </p:nvSpPr>
          <p:spPr>
            <a:xfrm rot="10800000">
              <a:off x="2383435" y="4600260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204E2249-8EF3-DC11-8E4F-53FA329CAF37}"/>
              </a:ext>
            </a:extLst>
          </p:cNvPr>
          <p:cNvCxnSpPr>
            <a:stCxn id="8" idx="6"/>
          </p:cNvCxnSpPr>
          <p:nvPr/>
        </p:nvCxnSpPr>
        <p:spPr>
          <a:xfrm flipV="1">
            <a:off x="3606752" y="2245739"/>
            <a:ext cx="7886996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A18AD88-97EE-D517-CAE8-A542BDC9FE6A}"/>
              </a:ext>
            </a:extLst>
          </p:cNvPr>
          <p:cNvCxnSpPr/>
          <p:nvPr/>
        </p:nvCxnSpPr>
        <p:spPr>
          <a:xfrm flipV="1">
            <a:off x="3606752" y="3459184"/>
            <a:ext cx="7886996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C33DB44-D360-026F-FD62-286641E48D1F}"/>
              </a:ext>
            </a:extLst>
          </p:cNvPr>
          <p:cNvCxnSpPr/>
          <p:nvPr/>
        </p:nvCxnSpPr>
        <p:spPr>
          <a:xfrm flipV="1">
            <a:off x="3606752" y="4672629"/>
            <a:ext cx="7886996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4319DC8-2302-A01C-209D-59634498C2EE}"/>
              </a:ext>
            </a:extLst>
          </p:cNvPr>
          <p:cNvCxnSpPr/>
          <p:nvPr/>
        </p:nvCxnSpPr>
        <p:spPr>
          <a:xfrm flipV="1">
            <a:off x="3606752" y="5900223"/>
            <a:ext cx="7886996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013AEF45-8202-D6C6-A37F-CBA5A4BBD5CC}"/>
              </a:ext>
            </a:extLst>
          </p:cNvPr>
          <p:cNvSpPr/>
          <p:nvPr/>
        </p:nvSpPr>
        <p:spPr>
          <a:xfrm rot="5400000">
            <a:off x="3063600" y="1007414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CFDE215F-F6AA-CE38-D1C8-B5B61DAF306B}"/>
              </a:ext>
            </a:extLst>
          </p:cNvPr>
          <p:cNvSpPr/>
          <p:nvPr/>
        </p:nvSpPr>
        <p:spPr>
          <a:xfrm rot="5400000">
            <a:off x="5112896" y="2212123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326D0F39-8F74-807B-14D3-68199D21FD47}"/>
              </a:ext>
            </a:extLst>
          </p:cNvPr>
          <p:cNvSpPr/>
          <p:nvPr/>
        </p:nvSpPr>
        <p:spPr>
          <a:xfrm rot="5400000">
            <a:off x="7162192" y="3428829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724ED8A3-4CBF-6CAD-E7EE-3F8C4A7DD7C0}"/>
              </a:ext>
            </a:extLst>
          </p:cNvPr>
          <p:cNvSpPr/>
          <p:nvPr/>
        </p:nvSpPr>
        <p:spPr>
          <a:xfrm rot="5400000">
            <a:off x="9211488" y="4656535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62D5544-745D-72A0-2B32-1145777C8ED7}"/>
              </a:ext>
            </a:extLst>
          </p:cNvPr>
          <p:cNvCxnSpPr>
            <a:cxnSpLocks/>
            <a:stCxn id="76" idx="0"/>
            <a:endCxn id="5" idx="4"/>
          </p:cNvCxnSpPr>
          <p:nvPr/>
        </p:nvCxnSpPr>
        <p:spPr>
          <a:xfrm flipV="1">
            <a:off x="4307400" y="1372423"/>
            <a:ext cx="0" cy="209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E9F026B-8389-6A90-A49B-339CF4008C27}"/>
              </a:ext>
            </a:extLst>
          </p:cNvPr>
          <p:cNvCxnSpPr>
            <a:cxnSpLocks/>
            <a:stCxn id="77" idx="0"/>
            <a:endCxn id="16" idx="4"/>
          </p:cNvCxnSpPr>
          <p:nvPr/>
        </p:nvCxnSpPr>
        <p:spPr>
          <a:xfrm flipV="1">
            <a:off x="6356696" y="1372423"/>
            <a:ext cx="0" cy="1413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6FA33AE-4BDE-68B4-81EB-23BD44E4D5C6}"/>
              </a:ext>
            </a:extLst>
          </p:cNvPr>
          <p:cNvCxnSpPr>
            <a:cxnSpLocks/>
            <a:stCxn id="78" idx="0"/>
            <a:endCxn id="17" idx="4"/>
          </p:cNvCxnSpPr>
          <p:nvPr/>
        </p:nvCxnSpPr>
        <p:spPr>
          <a:xfrm flipV="1">
            <a:off x="8405992" y="1372423"/>
            <a:ext cx="0" cy="2630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2D0344AA-42C6-C442-65E1-272018B1F153}"/>
              </a:ext>
            </a:extLst>
          </p:cNvPr>
          <p:cNvCxnSpPr>
            <a:cxnSpLocks/>
            <a:stCxn id="79" idx="0"/>
            <a:endCxn id="10" idx="4"/>
          </p:cNvCxnSpPr>
          <p:nvPr/>
        </p:nvCxnSpPr>
        <p:spPr>
          <a:xfrm flipV="1">
            <a:off x="10455288" y="1372423"/>
            <a:ext cx="3600" cy="3858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16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2C9A24-BD0D-96AC-87BE-FFDA9CC64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89B9776-9AA9-2BFB-6FC5-D519529EF737}"/>
              </a:ext>
            </a:extLst>
          </p:cNvPr>
          <p:cNvCxnSpPr>
            <a:cxnSpLocks/>
            <a:endCxn id="27" idx="0"/>
          </p:cNvCxnSpPr>
          <p:nvPr/>
        </p:nvCxnSpPr>
        <p:spPr>
          <a:xfrm>
            <a:off x="10945866" y="1065693"/>
            <a:ext cx="0" cy="45394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FCB2DFB-A842-4CC2-3381-17764840E42C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10810315" y="1048423"/>
            <a:ext cx="0" cy="330964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98B48B9-D436-DD95-8D4F-DCA2BF02B43A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10675504" y="1048423"/>
            <a:ext cx="0" cy="20581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Oval 3">
            <a:extLst>
              <a:ext uri="{FF2B5EF4-FFF2-40B4-BE49-F238E27FC236}">
                <a16:creationId xmlns:a16="http://schemas.microsoft.com/office/drawing/2014/main" id="{FAF9C004-356D-B024-0037-53F423616348}"/>
              </a:ext>
            </a:extLst>
          </p:cNvPr>
          <p:cNvSpPr>
            <a:spLocks noChangeAspect="1"/>
          </p:cNvSpPr>
          <p:nvPr/>
        </p:nvSpPr>
        <p:spPr>
          <a:xfrm>
            <a:off x="317543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68B973B-EC30-AE32-EAEB-65155FC0C13A}"/>
              </a:ext>
            </a:extLst>
          </p:cNvPr>
          <p:cNvSpPr>
            <a:spLocks noChangeAspect="1"/>
          </p:cNvSpPr>
          <p:nvPr/>
        </p:nvSpPr>
        <p:spPr>
          <a:xfrm>
            <a:off x="3190027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6F7F4F-EF5D-6AD9-D552-798AA6B8E4B0}"/>
              </a:ext>
            </a:extLst>
          </p:cNvPr>
          <p:cNvSpPr>
            <a:spLocks noChangeAspect="1"/>
          </p:cNvSpPr>
          <p:nvPr/>
        </p:nvSpPr>
        <p:spPr>
          <a:xfrm>
            <a:off x="2165379" y="1921743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C2E8DE1-7DD3-2898-16EC-5F08C38C7CD7}"/>
              </a:ext>
            </a:extLst>
          </p:cNvPr>
          <p:cNvSpPr>
            <a:spLocks noChangeAspect="1"/>
          </p:cNvSpPr>
          <p:nvPr/>
        </p:nvSpPr>
        <p:spPr>
          <a:xfrm>
            <a:off x="8687784" y="73869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B95DA28-2AD6-3208-1491-4BF10392BE21}"/>
              </a:ext>
            </a:extLst>
          </p:cNvPr>
          <p:cNvCxnSpPr>
            <a:endCxn id="4" idx="2"/>
          </p:cNvCxnSpPr>
          <p:nvPr/>
        </p:nvCxnSpPr>
        <p:spPr>
          <a:xfrm>
            <a:off x="-549062" y="1048423"/>
            <a:ext cx="866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89CF85-E721-EC24-78F5-6239A23A53FA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965543" y="1048423"/>
            <a:ext cx="2224484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32D4C61-6756-A672-E4D2-ACF7AF40B66A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 flipV="1">
            <a:off x="3838027" y="1048423"/>
            <a:ext cx="4849757" cy="1427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65EB9FD-7A6D-B36E-B4F2-2939B393D502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9335784" y="1062693"/>
            <a:ext cx="2349710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6BE2B9CC-D2C0-21CD-B337-20C506682316}"/>
              </a:ext>
            </a:extLst>
          </p:cNvPr>
          <p:cNvSpPr/>
          <p:nvPr/>
        </p:nvSpPr>
        <p:spPr>
          <a:xfrm>
            <a:off x="1202664" y="76423"/>
            <a:ext cx="1378196" cy="648000"/>
          </a:xfrm>
          <a:prstGeom prst="roundRect">
            <a:avLst>
              <a:gd name="adj" fmla="val 22893"/>
            </a:avLst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28DFAFA-A6EA-2B01-6A57-D61EACFBACEA}"/>
              </a:ext>
            </a:extLst>
          </p:cNvPr>
          <p:cNvSpPr>
            <a:spLocks noChangeAspect="1"/>
          </p:cNvSpPr>
          <p:nvPr/>
        </p:nvSpPr>
        <p:spPr>
          <a:xfrm>
            <a:off x="5051065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9F8DA2-DD08-8A14-A3ED-2F35A5051735}"/>
              </a:ext>
            </a:extLst>
          </p:cNvPr>
          <p:cNvSpPr>
            <a:spLocks noChangeAspect="1"/>
          </p:cNvSpPr>
          <p:nvPr/>
        </p:nvSpPr>
        <p:spPr>
          <a:xfrm>
            <a:off x="6831421" y="724423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4FEF509-A6F0-5C67-78CC-508669145BBF}"/>
              </a:ext>
            </a:extLst>
          </p:cNvPr>
          <p:cNvSpPr>
            <a:spLocks noChangeAspect="1"/>
          </p:cNvSpPr>
          <p:nvPr/>
        </p:nvSpPr>
        <p:spPr>
          <a:xfrm>
            <a:off x="2165379" y="3139903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16D4C51-15C2-FB2E-CEE8-022395B29D16}"/>
              </a:ext>
            </a:extLst>
          </p:cNvPr>
          <p:cNvSpPr>
            <a:spLocks noChangeAspect="1"/>
          </p:cNvSpPr>
          <p:nvPr/>
        </p:nvSpPr>
        <p:spPr>
          <a:xfrm>
            <a:off x="2165379" y="4358063"/>
            <a:ext cx="648000" cy="648000"/>
          </a:xfrm>
          <a:prstGeom prst="ellipse">
            <a:avLst/>
          </a:prstGeom>
          <a:solidFill>
            <a:srgbClr val="F7A3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7AC62F-0866-F67E-C54F-037061CB0E00}"/>
              </a:ext>
            </a:extLst>
          </p:cNvPr>
          <p:cNvSpPr>
            <a:spLocks noChangeAspect="1"/>
          </p:cNvSpPr>
          <p:nvPr/>
        </p:nvSpPr>
        <p:spPr>
          <a:xfrm>
            <a:off x="2165379" y="5576223"/>
            <a:ext cx="648000" cy="648000"/>
          </a:xfrm>
          <a:prstGeom prst="ellipse">
            <a:avLst/>
          </a:prstGeom>
          <a:solidFill>
            <a:srgbClr val="F7E27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F50D871-DECF-3AAA-15E6-6C12BAA52238}"/>
              </a:ext>
            </a:extLst>
          </p:cNvPr>
          <p:cNvGrpSpPr/>
          <p:nvPr/>
        </p:nvGrpSpPr>
        <p:grpSpPr>
          <a:xfrm>
            <a:off x="773875" y="905628"/>
            <a:ext cx="1976962" cy="4979471"/>
            <a:chOff x="1567248" y="905628"/>
            <a:chExt cx="1976962" cy="4979471"/>
          </a:xfrm>
        </p:grpSpPr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21C1BBF3-C551-FA6D-9386-AD81F7BA61BD}"/>
                </a:ext>
              </a:extLst>
            </p:cNvPr>
            <p:cNvSpPr/>
            <p:nvPr/>
          </p:nvSpPr>
          <p:spPr>
            <a:xfrm>
              <a:off x="1567248" y="1048423"/>
              <a:ext cx="820545" cy="99226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F5295B7-7EC8-1D7C-2ED0-492415F66D3F}"/>
                </a:ext>
              </a:extLst>
            </p:cNvPr>
            <p:cNvCxnSpPr>
              <a:cxnSpLocks/>
              <a:endCxn id="51" idx="2"/>
            </p:cNvCxnSpPr>
            <p:nvPr/>
          </p:nvCxnSpPr>
          <p:spPr>
            <a:xfrm flipH="1">
              <a:off x="2383435" y="1506071"/>
              <a:ext cx="10141" cy="373660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7F210BFD-DE3F-9C30-B35E-7B05437E34AA}"/>
                </a:ext>
              </a:extLst>
            </p:cNvPr>
            <p:cNvSpPr/>
            <p:nvPr/>
          </p:nvSpPr>
          <p:spPr>
            <a:xfrm rot="10800000">
              <a:off x="2388363" y="905628"/>
              <a:ext cx="1150058" cy="1340111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41F8E3C2-9297-866F-954E-FB3D5E42FDD8}"/>
                </a:ext>
              </a:extLst>
            </p:cNvPr>
            <p:cNvSpPr/>
            <p:nvPr/>
          </p:nvSpPr>
          <p:spPr>
            <a:xfrm rot="10800000">
              <a:off x="2387793" y="2174344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72F432CB-1A8C-E5A9-F491-FE54767A9800}"/>
                </a:ext>
              </a:extLst>
            </p:cNvPr>
            <p:cNvSpPr/>
            <p:nvPr/>
          </p:nvSpPr>
          <p:spPr>
            <a:xfrm rot="10800000">
              <a:off x="2393576" y="3429000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Arc 50">
              <a:extLst>
                <a:ext uri="{FF2B5EF4-FFF2-40B4-BE49-F238E27FC236}">
                  <a16:creationId xmlns:a16="http://schemas.microsoft.com/office/drawing/2014/main" id="{BCA655B3-9A83-4FC3-77C1-842EACCCF900}"/>
                </a:ext>
              </a:extLst>
            </p:cNvPr>
            <p:cNvSpPr/>
            <p:nvPr/>
          </p:nvSpPr>
          <p:spPr>
            <a:xfrm rot="10800000">
              <a:off x="2383435" y="4600260"/>
              <a:ext cx="1150634" cy="1284839"/>
            </a:xfrm>
            <a:prstGeom prst="arc">
              <a:avLst/>
            </a:prstGeom>
            <a:ln w="381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871E028-D9D3-4A69-6317-926A4FD5920A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2813379" y="2245740"/>
            <a:ext cx="8872115" cy="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0EDB2FB-8051-C5EB-5508-A83857752042}"/>
              </a:ext>
            </a:extLst>
          </p:cNvPr>
          <p:cNvCxnSpPr>
            <a:cxnSpLocks/>
          </p:cNvCxnSpPr>
          <p:nvPr/>
        </p:nvCxnSpPr>
        <p:spPr>
          <a:xfrm>
            <a:off x="2813379" y="3459188"/>
            <a:ext cx="887211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49F57E4-7515-EBA6-6388-9C5AB9BD4E2C}"/>
              </a:ext>
            </a:extLst>
          </p:cNvPr>
          <p:cNvCxnSpPr>
            <a:cxnSpLocks/>
          </p:cNvCxnSpPr>
          <p:nvPr/>
        </p:nvCxnSpPr>
        <p:spPr>
          <a:xfrm flipV="1">
            <a:off x="2813379" y="4672629"/>
            <a:ext cx="8872115" cy="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0A2D81B-54E7-00CF-E18B-41F343AFE021}"/>
              </a:ext>
            </a:extLst>
          </p:cNvPr>
          <p:cNvCxnSpPr>
            <a:cxnSpLocks/>
          </p:cNvCxnSpPr>
          <p:nvPr/>
        </p:nvCxnSpPr>
        <p:spPr>
          <a:xfrm>
            <a:off x="2813379" y="5900227"/>
            <a:ext cx="8872115" cy="10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Arc 75">
            <a:extLst>
              <a:ext uri="{FF2B5EF4-FFF2-40B4-BE49-F238E27FC236}">
                <a16:creationId xmlns:a16="http://schemas.microsoft.com/office/drawing/2014/main" id="{BC4EC39A-66DB-0D05-1626-024F38B7638D}"/>
              </a:ext>
            </a:extLst>
          </p:cNvPr>
          <p:cNvSpPr/>
          <p:nvPr/>
        </p:nvSpPr>
        <p:spPr>
          <a:xfrm rot="5400000">
            <a:off x="2270227" y="1007414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rc 76">
            <a:extLst>
              <a:ext uri="{FF2B5EF4-FFF2-40B4-BE49-F238E27FC236}">
                <a16:creationId xmlns:a16="http://schemas.microsoft.com/office/drawing/2014/main" id="{21A9DAA0-65D5-CCA8-B8AC-F7A458709F98}"/>
              </a:ext>
            </a:extLst>
          </p:cNvPr>
          <p:cNvSpPr/>
          <p:nvPr/>
        </p:nvSpPr>
        <p:spPr>
          <a:xfrm rot="5400000">
            <a:off x="4131265" y="2212123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rc 77">
            <a:extLst>
              <a:ext uri="{FF2B5EF4-FFF2-40B4-BE49-F238E27FC236}">
                <a16:creationId xmlns:a16="http://schemas.microsoft.com/office/drawing/2014/main" id="{00176008-61B8-989B-D6ED-C34AD51C858A}"/>
              </a:ext>
            </a:extLst>
          </p:cNvPr>
          <p:cNvSpPr/>
          <p:nvPr/>
        </p:nvSpPr>
        <p:spPr>
          <a:xfrm rot="5400000">
            <a:off x="5911621" y="3428829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rc 78">
            <a:extLst>
              <a:ext uri="{FF2B5EF4-FFF2-40B4-BE49-F238E27FC236}">
                <a16:creationId xmlns:a16="http://schemas.microsoft.com/office/drawing/2014/main" id="{407AD26A-1BB7-E8B0-9B85-1AD2915F4E7C}"/>
              </a:ext>
            </a:extLst>
          </p:cNvPr>
          <p:cNvSpPr/>
          <p:nvPr/>
        </p:nvSpPr>
        <p:spPr>
          <a:xfrm rot="5400000">
            <a:off x="7799553" y="4656535"/>
            <a:ext cx="1339200" cy="1148400"/>
          </a:xfrm>
          <a:prstGeom prst="arc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08F38E9-9BBA-41EE-1036-FA579507DEA0}"/>
              </a:ext>
            </a:extLst>
          </p:cNvPr>
          <p:cNvCxnSpPr>
            <a:cxnSpLocks/>
            <a:stCxn id="76" idx="0"/>
            <a:endCxn id="5" idx="4"/>
          </p:cNvCxnSpPr>
          <p:nvPr/>
        </p:nvCxnSpPr>
        <p:spPr>
          <a:xfrm flipV="1">
            <a:off x="3514027" y="1372423"/>
            <a:ext cx="0" cy="2091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9B3C56E8-6DAE-89EC-3CE0-B4F1DB2C0308}"/>
              </a:ext>
            </a:extLst>
          </p:cNvPr>
          <p:cNvCxnSpPr>
            <a:cxnSpLocks/>
            <a:stCxn id="77" idx="0"/>
            <a:endCxn id="16" idx="4"/>
          </p:cNvCxnSpPr>
          <p:nvPr/>
        </p:nvCxnSpPr>
        <p:spPr>
          <a:xfrm flipV="1">
            <a:off x="5375065" y="1372423"/>
            <a:ext cx="0" cy="14139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4FCDE07-B9C9-B727-060A-F287AF62930A}"/>
              </a:ext>
            </a:extLst>
          </p:cNvPr>
          <p:cNvCxnSpPr>
            <a:cxnSpLocks/>
            <a:stCxn id="78" idx="0"/>
            <a:endCxn id="17" idx="4"/>
          </p:cNvCxnSpPr>
          <p:nvPr/>
        </p:nvCxnSpPr>
        <p:spPr>
          <a:xfrm flipV="1">
            <a:off x="7155421" y="1372423"/>
            <a:ext cx="0" cy="26306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91A6015C-3800-AEC8-2082-0E3A3B1DC746}"/>
              </a:ext>
            </a:extLst>
          </p:cNvPr>
          <p:cNvCxnSpPr>
            <a:cxnSpLocks/>
            <a:stCxn id="79" idx="0"/>
            <a:endCxn id="10" idx="4"/>
          </p:cNvCxnSpPr>
          <p:nvPr/>
        </p:nvCxnSpPr>
        <p:spPr>
          <a:xfrm flipH="1" flipV="1">
            <a:off x="9011784" y="1386693"/>
            <a:ext cx="31569" cy="38440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E6D079D-B446-DC2E-E3A9-5FE8515E61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10539010" y="1062693"/>
            <a:ext cx="0" cy="8875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E51EB5F-4048-099C-09D4-B2F9C10630FA}"/>
              </a:ext>
            </a:extLst>
          </p:cNvPr>
          <p:cNvSpPr>
            <a:spLocks noChangeAspect="1"/>
          </p:cNvSpPr>
          <p:nvPr/>
        </p:nvSpPr>
        <p:spPr>
          <a:xfrm>
            <a:off x="10215010" y="1950278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33EDE5-0C1E-25CE-4FFC-E031E3B2BD4D}"/>
              </a:ext>
            </a:extLst>
          </p:cNvPr>
          <p:cNvSpPr>
            <a:spLocks noChangeAspect="1"/>
          </p:cNvSpPr>
          <p:nvPr/>
        </p:nvSpPr>
        <p:spPr>
          <a:xfrm>
            <a:off x="10351504" y="3106571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DA91C2-77A7-B09E-7741-FBD7D849A575}"/>
              </a:ext>
            </a:extLst>
          </p:cNvPr>
          <p:cNvSpPr>
            <a:spLocks noChangeAspect="1"/>
          </p:cNvSpPr>
          <p:nvPr/>
        </p:nvSpPr>
        <p:spPr>
          <a:xfrm>
            <a:off x="10486315" y="4358063"/>
            <a:ext cx="648000" cy="648000"/>
          </a:xfrm>
          <a:prstGeom prst="ellipse">
            <a:avLst/>
          </a:prstGeom>
          <a:solidFill>
            <a:srgbClr val="F7A39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50A6433-EF40-C86B-192D-48686D4FD3C9}"/>
              </a:ext>
            </a:extLst>
          </p:cNvPr>
          <p:cNvSpPr>
            <a:spLocks noChangeAspect="1"/>
          </p:cNvSpPr>
          <p:nvPr/>
        </p:nvSpPr>
        <p:spPr>
          <a:xfrm>
            <a:off x="10621866" y="5605142"/>
            <a:ext cx="648000" cy="648000"/>
          </a:xfrm>
          <a:prstGeom prst="ellipse">
            <a:avLst/>
          </a:prstGeom>
          <a:solidFill>
            <a:srgbClr val="F7E27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6B8DDFC-DEC0-DCE6-38F2-E8C5AA576CC5}"/>
              </a:ext>
            </a:extLst>
          </p:cNvPr>
          <p:cNvSpPr txBox="1"/>
          <p:nvPr/>
        </p:nvSpPr>
        <p:spPr>
          <a:xfrm>
            <a:off x="9648687" y="630482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update from main</a:t>
            </a:r>
          </a:p>
        </p:txBody>
      </p:sp>
    </p:spTree>
    <p:extLst>
      <p:ext uri="{BB962C8B-B14F-4D97-AF65-F5344CB8AC3E}">
        <p14:creationId xmlns:p14="http://schemas.microsoft.com/office/powerpoint/2010/main" val="2608242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D1E56-F223-F10B-8E2C-FD3BE8F55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C223B38-D911-1C62-8694-1B17C0B414DD}"/>
              </a:ext>
            </a:extLst>
          </p:cNvPr>
          <p:cNvSpPr>
            <a:spLocks noChangeAspect="1"/>
          </p:cNvSpPr>
          <p:nvPr/>
        </p:nvSpPr>
        <p:spPr>
          <a:xfrm>
            <a:off x="1799633" y="2667214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4489C02-4D25-D46C-FC67-B0EFBEFA0A85}"/>
              </a:ext>
            </a:extLst>
          </p:cNvPr>
          <p:cNvSpPr>
            <a:spLocks noChangeAspect="1"/>
          </p:cNvSpPr>
          <p:nvPr/>
        </p:nvSpPr>
        <p:spPr>
          <a:xfrm>
            <a:off x="3261203" y="1440076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83097B-A659-CAC2-6BC0-38CEC8558016}"/>
              </a:ext>
            </a:extLst>
          </p:cNvPr>
          <p:cNvSpPr>
            <a:spLocks noChangeAspect="1"/>
          </p:cNvSpPr>
          <p:nvPr/>
        </p:nvSpPr>
        <p:spPr>
          <a:xfrm>
            <a:off x="3329036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E35994D-945C-4F22-6DB0-9FE767FE30B1}"/>
              </a:ext>
            </a:extLst>
          </p:cNvPr>
          <p:cNvSpPr>
            <a:spLocks noChangeAspect="1"/>
          </p:cNvSpPr>
          <p:nvPr/>
        </p:nvSpPr>
        <p:spPr>
          <a:xfrm>
            <a:off x="4946679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5617B82-E77B-13C8-838F-3F963E07AF06}"/>
              </a:ext>
            </a:extLst>
          </p:cNvPr>
          <p:cNvSpPr>
            <a:spLocks noChangeAspect="1"/>
          </p:cNvSpPr>
          <p:nvPr/>
        </p:nvSpPr>
        <p:spPr>
          <a:xfrm>
            <a:off x="6564322" y="3972120"/>
            <a:ext cx="648000" cy="648000"/>
          </a:xfrm>
          <a:prstGeom prst="ellipse">
            <a:avLst/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A877598-BB4C-28C5-71E5-8C75BC90A662}"/>
              </a:ext>
            </a:extLst>
          </p:cNvPr>
          <p:cNvSpPr>
            <a:spLocks noChangeAspect="1"/>
          </p:cNvSpPr>
          <p:nvPr/>
        </p:nvSpPr>
        <p:spPr>
          <a:xfrm>
            <a:off x="7775009" y="2667214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D30C60-7FCA-6A81-FCB1-487EC2B6F358}"/>
              </a:ext>
            </a:extLst>
          </p:cNvPr>
          <p:cNvCxnSpPr>
            <a:endCxn id="4" idx="2"/>
          </p:cNvCxnSpPr>
          <p:nvPr/>
        </p:nvCxnSpPr>
        <p:spPr>
          <a:xfrm>
            <a:off x="933028" y="2991214"/>
            <a:ext cx="86660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B5A382-F8E2-2822-F9E5-D1CFD8022B0C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2447633" y="2991214"/>
            <a:ext cx="5327376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E61BCFE-0CFE-1752-CCA9-185040BD262A}"/>
              </a:ext>
            </a:extLst>
          </p:cNvPr>
          <p:cNvCxnSpPr>
            <a:cxnSpLocks/>
            <a:endCxn id="10" idx="6"/>
          </p:cNvCxnSpPr>
          <p:nvPr/>
        </p:nvCxnSpPr>
        <p:spPr>
          <a:xfrm flipH="1">
            <a:off x="8423009" y="2991214"/>
            <a:ext cx="710860" cy="0"/>
          </a:xfrm>
          <a:prstGeom prst="line">
            <a:avLst/>
          </a:prstGeom>
          <a:ln w="38100">
            <a:head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C486E262-6A75-B2FC-73AF-98959B561AA4}"/>
              </a:ext>
            </a:extLst>
          </p:cNvPr>
          <p:cNvCxnSpPr>
            <a:cxnSpLocks/>
            <a:stCxn id="4" idx="6"/>
            <a:endCxn id="6" idx="2"/>
          </p:cNvCxnSpPr>
          <p:nvPr/>
        </p:nvCxnSpPr>
        <p:spPr>
          <a:xfrm flipV="1">
            <a:off x="2447633" y="1764076"/>
            <a:ext cx="813570" cy="1227138"/>
          </a:xfrm>
          <a:prstGeom prst="curvedConnector3">
            <a:avLst>
              <a:gd name="adj1" fmla="val 40083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E5A532E0-E834-6D22-0717-CB1D17A7FE27}"/>
              </a:ext>
            </a:extLst>
          </p:cNvPr>
          <p:cNvCxnSpPr>
            <a:cxnSpLocks/>
          </p:cNvCxnSpPr>
          <p:nvPr/>
        </p:nvCxnSpPr>
        <p:spPr>
          <a:xfrm>
            <a:off x="5558821" y="1759111"/>
            <a:ext cx="911726" cy="903138"/>
          </a:xfrm>
          <a:prstGeom prst="curvedConnector2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32E48FC5-0DF0-9CEB-F98C-1367BDFAC97A}"/>
              </a:ext>
            </a:extLst>
          </p:cNvPr>
          <p:cNvCxnSpPr>
            <a:cxnSpLocks/>
          </p:cNvCxnSpPr>
          <p:nvPr/>
        </p:nvCxnSpPr>
        <p:spPr>
          <a:xfrm>
            <a:off x="2439621" y="3004661"/>
            <a:ext cx="846621" cy="1304906"/>
          </a:xfrm>
          <a:prstGeom prst="curvedConnector3">
            <a:avLst>
              <a:gd name="adj1" fmla="val 50000"/>
            </a:avLst>
          </a:prstGeom>
          <a:ln w="38100">
            <a:headEnd type="non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4BC12DA-861C-2C0B-B55F-EC7638636356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3977036" y="4296120"/>
            <a:ext cx="969643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169F1F9-77FA-1237-22F4-E0B438BA10ED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>
            <a:off x="5594679" y="4296120"/>
            <a:ext cx="969643" cy="0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8AFB8FA9-D289-E8A6-BAE9-9ABEE4507220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7212322" y="3315214"/>
            <a:ext cx="908053" cy="980906"/>
          </a:xfrm>
          <a:prstGeom prst="curvedConnector2">
            <a:avLst/>
          </a:prstGeom>
          <a:ln w="38100"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90E67F50-2FDF-9569-82D9-542C20A0D166}"/>
              </a:ext>
            </a:extLst>
          </p:cNvPr>
          <p:cNvSpPr/>
          <p:nvPr/>
        </p:nvSpPr>
        <p:spPr>
          <a:xfrm>
            <a:off x="174209" y="2231884"/>
            <a:ext cx="1378196" cy="648000"/>
          </a:xfrm>
          <a:prstGeom prst="roundRect">
            <a:avLst>
              <a:gd name="adj" fmla="val 22893"/>
            </a:avLst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main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3515874-EE4C-5C3E-EEFD-CD1AEB952476}"/>
              </a:ext>
            </a:extLst>
          </p:cNvPr>
          <p:cNvSpPr/>
          <p:nvPr/>
        </p:nvSpPr>
        <p:spPr>
          <a:xfrm>
            <a:off x="4064821" y="495060"/>
            <a:ext cx="2340000" cy="648000"/>
          </a:xfrm>
          <a:prstGeom prst="roundRect">
            <a:avLst>
              <a:gd name="adj" fmla="val 22893"/>
            </a:avLst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 1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37FCDB1-A7A0-D680-D75A-CC4AE8BB56CF}"/>
              </a:ext>
            </a:extLst>
          </p:cNvPr>
          <p:cNvSpPr/>
          <p:nvPr/>
        </p:nvSpPr>
        <p:spPr>
          <a:xfrm>
            <a:off x="4064821" y="4913862"/>
            <a:ext cx="2340000" cy="648000"/>
          </a:xfrm>
          <a:prstGeom prst="roundRect">
            <a:avLst>
              <a:gd name="adj" fmla="val 22893"/>
            </a:avLst>
          </a:prstGeom>
          <a:solidFill>
            <a:srgbClr val="4DD1A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Feature 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E5DAC84-7206-2F27-B53E-5DA4503AFE9B}"/>
              </a:ext>
            </a:extLst>
          </p:cNvPr>
          <p:cNvSpPr>
            <a:spLocks noChangeAspect="1"/>
          </p:cNvSpPr>
          <p:nvPr/>
        </p:nvSpPr>
        <p:spPr>
          <a:xfrm>
            <a:off x="4910821" y="1435111"/>
            <a:ext cx="648000" cy="648000"/>
          </a:xfrm>
          <a:prstGeom prst="ellipse">
            <a:avLst/>
          </a:prstGeom>
          <a:solidFill>
            <a:srgbClr val="B189E8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3999A4-5817-0A80-1D7D-4A88CDA9A0D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3909203" y="1759111"/>
            <a:ext cx="1001618" cy="4965"/>
          </a:xfrm>
          <a:prstGeom prst="line">
            <a:avLst/>
          </a:prstGeom>
          <a:ln w="3810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9210F837-0FC5-9C09-D1EE-622CA230A1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6784" y="2532128"/>
            <a:ext cx="945066" cy="945066"/>
          </a:xfrm>
          <a:prstGeom prst="rect">
            <a:avLst/>
          </a:prstGeom>
        </p:spPr>
      </p:pic>
      <p:sp>
        <p:nvSpPr>
          <p:cNvPr id="25" name="Oval 24">
            <a:extLst>
              <a:ext uri="{FF2B5EF4-FFF2-40B4-BE49-F238E27FC236}">
                <a16:creationId xmlns:a16="http://schemas.microsoft.com/office/drawing/2014/main" id="{DEE812C7-0A12-76EE-083A-FEADB0389200}"/>
              </a:ext>
            </a:extLst>
          </p:cNvPr>
          <p:cNvSpPr>
            <a:spLocks noChangeAspect="1"/>
          </p:cNvSpPr>
          <p:nvPr/>
        </p:nvSpPr>
        <p:spPr>
          <a:xfrm>
            <a:off x="6172489" y="2662249"/>
            <a:ext cx="648000" cy="648000"/>
          </a:xfrm>
          <a:prstGeom prst="ellipse">
            <a:avLst/>
          </a:prstGeom>
          <a:solidFill>
            <a:srgbClr val="B3E4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4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15</Words>
  <Application>Microsoft Macintosh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Martí Català Sabaté (DARWIN EU® CC)</dc:creator>
  <cp:lastModifiedBy>Martí Català Sabaté (DARWIN EU® CC)</cp:lastModifiedBy>
  <cp:revision>1</cp:revision>
  <dcterms:created xsi:type="dcterms:W3CDTF">2025-10-23T21:46:35Z</dcterms:created>
  <dcterms:modified xsi:type="dcterms:W3CDTF">2025-10-23T22:46:36Z</dcterms:modified>
</cp:coreProperties>
</file>