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967" r:id="rId3"/>
    <p:sldId id="257" r:id="rId4"/>
    <p:sldId id="262" r:id="rId5"/>
    <p:sldId id="281" r:id="rId6"/>
    <p:sldId id="933" r:id="rId7"/>
    <p:sldId id="951" r:id="rId8"/>
    <p:sldId id="272" r:id="rId9"/>
    <p:sldId id="273" r:id="rId10"/>
    <p:sldId id="935" r:id="rId11"/>
    <p:sldId id="938" r:id="rId12"/>
    <p:sldId id="939" r:id="rId13"/>
    <p:sldId id="940" r:id="rId14"/>
    <p:sldId id="941" r:id="rId15"/>
    <p:sldId id="942" r:id="rId16"/>
    <p:sldId id="937" r:id="rId17"/>
    <p:sldId id="954" r:id="rId18"/>
    <p:sldId id="955" r:id="rId19"/>
    <p:sldId id="968" r:id="rId20"/>
    <p:sldId id="931" r:id="rId21"/>
    <p:sldId id="948" r:id="rId22"/>
    <p:sldId id="949" r:id="rId23"/>
    <p:sldId id="932" r:id="rId24"/>
    <p:sldId id="275" r:id="rId25"/>
    <p:sldId id="276" r:id="rId26"/>
    <p:sldId id="266" r:id="rId27"/>
    <p:sldId id="943" r:id="rId28"/>
    <p:sldId id="945" r:id="rId29"/>
    <p:sldId id="946" r:id="rId30"/>
    <p:sldId id="947" r:id="rId31"/>
    <p:sldId id="944" r:id="rId32"/>
    <p:sldId id="950" r:id="rId33"/>
    <p:sldId id="267" r:id="rId34"/>
    <p:sldId id="959" r:id="rId35"/>
    <p:sldId id="961" r:id="rId36"/>
    <p:sldId id="953" r:id="rId37"/>
    <p:sldId id="969" r:id="rId38"/>
    <p:sldId id="966" r:id="rId39"/>
    <p:sldId id="970" r:id="rId40"/>
    <p:sldId id="965" r:id="rId41"/>
    <p:sldId id="971" r:id="rId42"/>
    <p:sldId id="972" r:id="rId43"/>
    <p:sldId id="963" r:id="rId44"/>
    <p:sldId id="962" r:id="rId45"/>
    <p:sldId id="973" r:id="rId46"/>
    <p:sldId id="95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8DAC"/>
    <a:srgbClr val="1A5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9879C-9F65-4889-9F4A-2C5F43302F2F}" v="1492" dt="2024-06-18T14:44:50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 Prats Uribe" userId="524438a6-2adf-4725-abc0-3dede758fd98" providerId="ADAL" clId="{3A259BA0-0C36-4986-AB63-6C4C12BB0F62}"/>
    <pc:docChg chg="custSel addSld delSld modSld sldOrd">
      <pc:chgData name="Albert Prats Uribe" userId="524438a6-2adf-4725-abc0-3dede758fd98" providerId="ADAL" clId="{3A259BA0-0C36-4986-AB63-6C4C12BB0F62}" dt="2024-06-16T08:08:05.206" v="148" actId="478"/>
      <pc:docMkLst>
        <pc:docMk/>
      </pc:docMkLst>
      <pc:sldChg chg="addSp modSp mod">
        <pc:chgData name="Albert Prats Uribe" userId="524438a6-2adf-4725-abc0-3dede758fd98" providerId="ADAL" clId="{3A259BA0-0C36-4986-AB63-6C4C12BB0F62}" dt="2024-06-16T08:04:15.670" v="138" actId="6549"/>
        <pc:sldMkLst>
          <pc:docMk/>
          <pc:sldMk cId="3959047934" sldId="266"/>
        </pc:sldMkLst>
        <pc:spChg chg="mod">
          <ac:chgData name="Albert Prats Uribe" userId="524438a6-2adf-4725-abc0-3dede758fd98" providerId="ADAL" clId="{3A259BA0-0C36-4986-AB63-6C4C12BB0F62}" dt="2024-06-16T08:03:55.399" v="93" actId="1036"/>
          <ac:spMkLst>
            <pc:docMk/>
            <pc:sldMk cId="3959047934" sldId="266"/>
            <ac:spMk id="2" creationId="{0285818D-C23F-0E2F-9C2B-C2DF4A18C591}"/>
          </ac:spMkLst>
        </pc:spChg>
        <pc:spChg chg="mod">
          <ac:chgData name="Albert Prats Uribe" userId="524438a6-2adf-4725-abc0-3dede758fd98" providerId="ADAL" clId="{3A259BA0-0C36-4986-AB63-6C4C12BB0F62}" dt="2024-06-16T08:04:15.670" v="138" actId="6549"/>
          <ac:spMkLst>
            <pc:docMk/>
            <pc:sldMk cId="3959047934" sldId="266"/>
            <ac:spMk id="3" creationId="{1501D05F-00EC-0F13-A18D-324EEF645277}"/>
          </ac:spMkLst>
        </pc:spChg>
        <pc:picChg chg="add mod">
          <ac:chgData name="Albert Prats Uribe" userId="524438a6-2adf-4725-abc0-3dede758fd98" providerId="ADAL" clId="{3A259BA0-0C36-4986-AB63-6C4C12BB0F62}" dt="2024-06-16T08:03:51.435" v="63"/>
          <ac:picMkLst>
            <pc:docMk/>
            <pc:sldMk cId="3959047934" sldId="266"/>
            <ac:picMk id="4" creationId="{FC8DF20B-5B70-F3F2-2842-DF51F52D0E3A}"/>
          </ac:picMkLst>
        </pc:picChg>
        <pc:cxnChg chg="add mod">
          <ac:chgData name="Albert Prats Uribe" userId="524438a6-2adf-4725-abc0-3dede758fd98" providerId="ADAL" clId="{3A259BA0-0C36-4986-AB63-6C4C12BB0F62}" dt="2024-06-16T08:03:51.435" v="63"/>
          <ac:cxnSpMkLst>
            <pc:docMk/>
            <pc:sldMk cId="3959047934" sldId="266"/>
            <ac:cxnSpMk id="5" creationId="{E9EC9331-AC5F-B114-9F11-37DF006835D4}"/>
          </ac:cxnSpMkLst>
        </pc:cxnChg>
      </pc:sldChg>
      <pc:sldChg chg="addSp modSp mod">
        <pc:chgData name="Albert Prats Uribe" userId="524438a6-2adf-4725-abc0-3dede758fd98" providerId="ADAL" clId="{3A259BA0-0C36-4986-AB63-6C4C12BB0F62}" dt="2024-06-16T08:03:46.804" v="62" actId="1035"/>
        <pc:sldMkLst>
          <pc:docMk/>
          <pc:sldMk cId="1826983752" sldId="267"/>
        </pc:sldMkLst>
        <pc:spChg chg="mod">
          <ac:chgData name="Albert Prats Uribe" userId="524438a6-2adf-4725-abc0-3dede758fd98" providerId="ADAL" clId="{3A259BA0-0C36-4986-AB63-6C4C12BB0F62}" dt="2024-06-16T08:03:46.804" v="62" actId="1035"/>
          <ac:spMkLst>
            <pc:docMk/>
            <pc:sldMk cId="1826983752" sldId="267"/>
            <ac:spMk id="2" creationId="{0285818D-C23F-0E2F-9C2B-C2DF4A18C591}"/>
          </ac:spMkLst>
        </pc:spChg>
        <pc:spChg chg="mod">
          <ac:chgData name="Albert Prats Uribe" userId="524438a6-2adf-4725-abc0-3dede758fd98" providerId="ADAL" clId="{3A259BA0-0C36-4986-AB63-6C4C12BB0F62}" dt="2024-06-16T08:03:09.308" v="7" actId="1076"/>
          <ac:spMkLst>
            <pc:docMk/>
            <pc:sldMk cId="1826983752" sldId="267"/>
            <ac:spMk id="7" creationId="{2ABF3B3C-6477-DAC2-2DCE-704944FDB4F3}"/>
          </ac:spMkLst>
        </pc:spChg>
        <pc:picChg chg="add mod">
          <ac:chgData name="Albert Prats Uribe" userId="524438a6-2adf-4725-abc0-3dede758fd98" providerId="ADAL" clId="{3A259BA0-0C36-4986-AB63-6C4C12BB0F62}" dt="2024-06-16T08:03:41.337" v="42"/>
          <ac:picMkLst>
            <pc:docMk/>
            <pc:sldMk cId="1826983752" sldId="267"/>
            <ac:picMk id="4" creationId="{1637C32B-E12B-C9C5-6348-56BA3182B2AB}"/>
          </ac:picMkLst>
        </pc:picChg>
        <pc:cxnChg chg="add mod">
          <ac:chgData name="Albert Prats Uribe" userId="524438a6-2adf-4725-abc0-3dede758fd98" providerId="ADAL" clId="{3A259BA0-0C36-4986-AB63-6C4C12BB0F62}" dt="2024-06-16T08:03:41.337" v="42"/>
          <ac:cxnSpMkLst>
            <pc:docMk/>
            <pc:sldMk cId="1826983752" sldId="267"/>
            <ac:cxnSpMk id="6" creationId="{BE32A6F0-C5F9-50C9-8F83-2F70D8224040}"/>
          </ac:cxnSpMkLst>
        </pc:cxnChg>
      </pc:sldChg>
      <pc:sldChg chg="addSp delSp modSp mod">
        <pc:chgData name="Albert Prats Uribe" userId="524438a6-2adf-4725-abc0-3dede758fd98" providerId="ADAL" clId="{3A259BA0-0C36-4986-AB63-6C4C12BB0F62}" dt="2024-06-16T08:06:28.213" v="144" actId="1076"/>
        <pc:sldMkLst>
          <pc:docMk/>
          <pc:sldMk cId="610873096" sldId="275"/>
        </pc:sldMkLst>
        <pc:picChg chg="add mod">
          <ac:chgData name="Albert Prats Uribe" userId="524438a6-2adf-4725-abc0-3dede758fd98" providerId="ADAL" clId="{3A259BA0-0C36-4986-AB63-6C4C12BB0F62}" dt="2024-06-16T08:04:20.156" v="139"/>
          <ac:picMkLst>
            <pc:docMk/>
            <pc:sldMk cId="610873096" sldId="275"/>
            <ac:picMk id="2" creationId="{451C3D96-DAD2-4EBC-36C2-D80E2F8A731E}"/>
          </ac:picMkLst>
        </pc:picChg>
        <pc:picChg chg="add mod">
          <ac:chgData name="Albert Prats Uribe" userId="524438a6-2adf-4725-abc0-3dede758fd98" providerId="ADAL" clId="{3A259BA0-0C36-4986-AB63-6C4C12BB0F62}" dt="2024-06-16T08:06:28.213" v="144" actId="1076"/>
          <ac:picMkLst>
            <pc:docMk/>
            <pc:sldMk cId="610873096" sldId="275"/>
            <ac:picMk id="5" creationId="{CE245413-8371-FAB2-C96D-BC73B6DCA1CE}"/>
          </ac:picMkLst>
        </pc:picChg>
        <pc:picChg chg="del mod">
          <ac:chgData name="Albert Prats Uribe" userId="524438a6-2adf-4725-abc0-3dede758fd98" providerId="ADAL" clId="{3A259BA0-0C36-4986-AB63-6C4C12BB0F62}" dt="2024-06-16T08:06:15.175" v="142" actId="478"/>
          <ac:picMkLst>
            <pc:docMk/>
            <pc:sldMk cId="610873096" sldId="275"/>
            <ac:picMk id="10" creationId="{32E2CF29-F57B-1DB1-C834-1BB2C8BEFCAA}"/>
          </ac:picMkLst>
        </pc:picChg>
        <pc:cxnChg chg="add mod">
          <ac:chgData name="Albert Prats Uribe" userId="524438a6-2adf-4725-abc0-3dede758fd98" providerId="ADAL" clId="{3A259BA0-0C36-4986-AB63-6C4C12BB0F62}" dt="2024-06-16T08:04:20.156" v="139"/>
          <ac:cxnSpMkLst>
            <pc:docMk/>
            <pc:sldMk cId="610873096" sldId="275"/>
            <ac:cxnSpMk id="3" creationId="{31CC20AB-2752-6A64-C237-044A627432F7}"/>
          </ac:cxnSpMkLst>
        </pc:cxnChg>
      </pc:sldChg>
      <pc:sldChg chg="addSp delSp modSp mod ord">
        <pc:chgData name="Albert Prats Uribe" userId="524438a6-2adf-4725-abc0-3dede758fd98" providerId="ADAL" clId="{3A259BA0-0C36-4986-AB63-6C4C12BB0F62}" dt="2024-06-16T08:08:05.206" v="148" actId="478"/>
        <pc:sldMkLst>
          <pc:docMk/>
          <pc:sldMk cId="3848661976" sldId="276"/>
        </pc:sldMkLst>
        <pc:spChg chg="del">
          <ac:chgData name="Albert Prats Uribe" userId="524438a6-2adf-4725-abc0-3dede758fd98" providerId="ADAL" clId="{3A259BA0-0C36-4986-AB63-6C4C12BB0F62}" dt="2024-06-16T08:08:01.336" v="147" actId="478"/>
          <ac:spMkLst>
            <pc:docMk/>
            <pc:sldMk cId="3848661976" sldId="276"/>
            <ac:spMk id="2" creationId="{0285818D-C23F-0E2F-9C2B-C2DF4A18C591}"/>
          </ac:spMkLst>
        </pc:spChg>
        <pc:spChg chg="add del mod">
          <ac:chgData name="Albert Prats Uribe" userId="524438a6-2adf-4725-abc0-3dede758fd98" providerId="ADAL" clId="{3A259BA0-0C36-4986-AB63-6C4C12BB0F62}" dt="2024-06-16T08:08:05.206" v="148" actId="478"/>
          <ac:spMkLst>
            <pc:docMk/>
            <pc:sldMk cId="3848661976" sldId="276"/>
            <ac:spMk id="4" creationId="{1C79177E-7338-C49B-D6C8-F7575B0A8A14}"/>
          </ac:spMkLst>
        </pc:spChg>
      </pc:sldChg>
      <pc:sldChg chg="del">
        <pc:chgData name="Albert Prats Uribe" userId="524438a6-2adf-4725-abc0-3dede758fd98" providerId="ADAL" clId="{3A259BA0-0C36-4986-AB63-6C4C12BB0F62}" dt="2024-06-16T08:01:27.657" v="0" actId="47"/>
        <pc:sldMkLst>
          <pc:docMk/>
          <pc:sldMk cId="2129791732" sldId="930"/>
        </pc:sldMkLst>
      </pc:sldChg>
      <pc:sldChg chg="addSp modSp mod">
        <pc:chgData name="Albert Prats Uribe" userId="524438a6-2adf-4725-abc0-3dede758fd98" providerId="ADAL" clId="{3A259BA0-0C36-4986-AB63-6C4C12BB0F62}" dt="2024-06-16T08:02:19.974" v="3" actId="1076"/>
        <pc:sldMkLst>
          <pc:docMk/>
          <pc:sldMk cId="2358477158" sldId="943"/>
        </pc:sldMkLst>
        <pc:spChg chg="add mod">
          <ac:chgData name="Albert Prats Uribe" userId="524438a6-2adf-4725-abc0-3dede758fd98" providerId="ADAL" clId="{3A259BA0-0C36-4986-AB63-6C4C12BB0F62}" dt="2024-06-16T08:02:19.974" v="3" actId="1076"/>
          <ac:spMkLst>
            <pc:docMk/>
            <pc:sldMk cId="2358477158" sldId="943"/>
            <ac:spMk id="3" creationId="{0281324E-E060-E50E-9112-EC32AEAB303B}"/>
          </ac:spMkLst>
        </pc:spChg>
        <pc:spChg chg="add mod">
          <ac:chgData name="Albert Prats Uribe" userId="524438a6-2adf-4725-abc0-3dede758fd98" providerId="ADAL" clId="{3A259BA0-0C36-4986-AB63-6C4C12BB0F62}" dt="2024-06-16T08:02:19.974" v="3" actId="1076"/>
          <ac:spMkLst>
            <pc:docMk/>
            <pc:sldMk cId="2358477158" sldId="943"/>
            <ac:spMk id="4" creationId="{31CDF97C-CDCA-B5BB-2923-B82200A842CF}"/>
          </ac:spMkLst>
        </pc:spChg>
        <pc:spChg chg="add mod">
          <ac:chgData name="Albert Prats Uribe" userId="524438a6-2adf-4725-abc0-3dede758fd98" providerId="ADAL" clId="{3A259BA0-0C36-4986-AB63-6C4C12BB0F62}" dt="2024-06-16T08:02:19.974" v="3" actId="1076"/>
          <ac:spMkLst>
            <pc:docMk/>
            <pc:sldMk cId="2358477158" sldId="943"/>
            <ac:spMk id="8" creationId="{B8F1D2CA-1776-E713-D7F8-D2F09D87594D}"/>
          </ac:spMkLst>
        </pc:spChg>
      </pc:sldChg>
      <pc:sldChg chg="delSp modSp mod">
        <pc:chgData name="Albert Prats Uribe" userId="524438a6-2adf-4725-abc0-3dede758fd98" providerId="ADAL" clId="{3A259BA0-0C36-4986-AB63-6C4C12BB0F62}" dt="2024-06-16T08:02:33.132" v="6" actId="1076"/>
        <pc:sldMkLst>
          <pc:docMk/>
          <pc:sldMk cId="3518396998" sldId="945"/>
        </pc:sldMkLst>
        <pc:spChg chg="mod">
          <ac:chgData name="Albert Prats Uribe" userId="524438a6-2adf-4725-abc0-3dede758fd98" providerId="ADAL" clId="{3A259BA0-0C36-4986-AB63-6C4C12BB0F62}" dt="2024-06-16T08:02:33.132" v="6" actId="1076"/>
          <ac:spMkLst>
            <pc:docMk/>
            <pc:sldMk cId="3518396998" sldId="945"/>
            <ac:spMk id="11" creationId="{9E6D75AD-F1CA-8BA9-D407-D0C83026F94A}"/>
          </ac:spMkLst>
        </pc:spChg>
        <pc:cxnChg chg="del">
          <ac:chgData name="Albert Prats Uribe" userId="524438a6-2adf-4725-abc0-3dede758fd98" providerId="ADAL" clId="{3A259BA0-0C36-4986-AB63-6C4C12BB0F62}" dt="2024-06-16T08:02:31.285" v="5" actId="478"/>
          <ac:cxnSpMkLst>
            <pc:docMk/>
            <pc:sldMk cId="3518396998" sldId="945"/>
            <ac:cxnSpMk id="7" creationId="{9D09538A-FC18-47F1-9F49-D0D84A7744E4}"/>
          </ac:cxnSpMkLst>
        </pc:cxnChg>
      </pc:sldChg>
      <pc:sldChg chg="add">
        <pc:chgData name="Albert Prats Uribe" userId="524438a6-2adf-4725-abc0-3dede758fd98" providerId="ADAL" clId="{3A259BA0-0C36-4986-AB63-6C4C12BB0F62}" dt="2024-06-16T08:01:48.934" v="1"/>
        <pc:sldMkLst>
          <pc:docMk/>
          <pc:sldMk cId="2986303853" sldId="949"/>
        </pc:sldMkLst>
      </pc:sldChg>
      <pc:sldChg chg="delSp modSp add mod">
        <pc:chgData name="Albert Prats Uribe" userId="524438a6-2adf-4725-abc0-3dede758fd98" providerId="ADAL" clId="{3A259BA0-0C36-4986-AB63-6C4C12BB0F62}" dt="2024-06-16T08:03:33.495" v="41" actId="478"/>
        <pc:sldMkLst>
          <pc:docMk/>
          <pc:sldMk cId="557965747" sldId="950"/>
        </pc:sldMkLst>
        <pc:spChg chg="mod">
          <ac:chgData name="Albert Prats Uribe" userId="524438a6-2adf-4725-abc0-3dede758fd98" providerId="ADAL" clId="{3A259BA0-0C36-4986-AB63-6C4C12BB0F62}" dt="2024-06-16T08:03:20.998" v="22" actId="20577"/>
          <ac:spMkLst>
            <pc:docMk/>
            <pc:sldMk cId="557965747" sldId="950"/>
            <ac:spMk id="2" creationId="{1408BD64-0507-4D53-A947-2395731822EE}"/>
          </ac:spMkLst>
        </pc:spChg>
        <pc:spChg chg="del">
          <ac:chgData name="Albert Prats Uribe" userId="524438a6-2adf-4725-abc0-3dede758fd98" providerId="ADAL" clId="{3A259BA0-0C36-4986-AB63-6C4C12BB0F62}" dt="2024-06-16T08:03:32.454" v="40" actId="478"/>
          <ac:spMkLst>
            <pc:docMk/>
            <pc:sldMk cId="557965747" sldId="950"/>
            <ac:spMk id="3" creationId="{0281324E-E060-E50E-9112-EC32AEAB303B}"/>
          </ac:spMkLst>
        </pc:spChg>
        <pc:spChg chg="del">
          <ac:chgData name="Albert Prats Uribe" userId="524438a6-2adf-4725-abc0-3dede758fd98" providerId="ADAL" clId="{3A259BA0-0C36-4986-AB63-6C4C12BB0F62}" dt="2024-06-16T08:03:33.495" v="41" actId="478"/>
          <ac:spMkLst>
            <pc:docMk/>
            <pc:sldMk cId="557965747" sldId="950"/>
            <ac:spMk id="4" creationId="{31CDF97C-CDCA-B5BB-2923-B82200A842CF}"/>
          </ac:spMkLst>
        </pc:spChg>
        <pc:spChg chg="mod">
          <ac:chgData name="Albert Prats Uribe" userId="524438a6-2adf-4725-abc0-3dede758fd98" providerId="ADAL" clId="{3A259BA0-0C36-4986-AB63-6C4C12BB0F62}" dt="2024-06-16T08:03:29.979" v="38" actId="20577"/>
          <ac:spMkLst>
            <pc:docMk/>
            <pc:sldMk cId="557965747" sldId="950"/>
            <ac:spMk id="6" creationId="{FC952B27-78B0-EA17-1134-DEC4A9663197}"/>
          </ac:spMkLst>
        </pc:spChg>
        <pc:spChg chg="del">
          <ac:chgData name="Albert Prats Uribe" userId="524438a6-2adf-4725-abc0-3dede758fd98" providerId="ADAL" clId="{3A259BA0-0C36-4986-AB63-6C4C12BB0F62}" dt="2024-06-16T08:03:31.302" v="39" actId="478"/>
          <ac:spMkLst>
            <pc:docMk/>
            <pc:sldMk cId="557965747" sldId="950"/>
            <ac:spMk id="8" creationId="{B8F1D2CA-1776-E713-D7F8-D2F09D87594D}"/>
          </ac:spMkLst>
        </pc:spChg>
      </pc:sldChg>
    </pc:docChg>
  </pc:docChgLst>
  <pc:docChgLst>
    <pc:chgData name="Albert Prats Uribe" userId="524438a6-2adf-4725-abc0-3dede758fd98" providerId="ADAL" clId="{F514244C-5C2A-4363-85C5-33F303EE0D39}"/>
    <pc:docChg chg="undo custSel addSld delSld modSld sldOrd">
      <pc:chgData name="Albert Prats Uribe" userId="524438a6-2adf-4725-abc0-3dede758fd98" providerId="ADAL" clId="{F514244C-5C2A-4363-85C5-33F303EE0D39}" dt="2024-06-14T17:51:55.376" v="1646" actId="1076"/>
      <pc:docMkLst>
        <pc:docMk/>
      </pc:docMkLst>
      <pc:sldChg chg="delSp modSp mod">
        <pc:chgData name="Albert Prats Uribe" userId="524438a6-2adf-4725-abc0-3dede758fd98" providerId="ADAL" clId="{F514244C-5C2A-4363-85C5-33F303EE0D39}" dt="2024-06-12T14:09:43.832" v="126" actId="1076"/>
        <pc:sldMkLst>
          <pc:docMk/>
          <pc:sldMk cId="3043044192" sldId="256"/>
        </pc:sldMkLst>
        <pc:spChg chg="mod">
          <ac:chgData name="Albert Prats Uribe" userId="524438a6-2adf-4725-abc0-3dede758fd98" providerId="ADAL" clId="{F514244C-5C2A-4363-85C5-33F303EE0D39}" dt="2024-06-12T14:09:43.832" v="126" actId="1076"/>
          <ac:spMkLst>
            <pc:docMk/>
            <pc:sldMk cId="3043044192" sldId="256"/>
            <ac:spMk id="4" creationId="{4F58D3B1-BC84-4A80-8FC6-84A18B031BAC}"/>
          </ac:spMkLst>
        </pc:spChg>
        <pc:spChg chg="mod">
          <ac:chgData name="Albert Prats Uribe" userId="524438a6-2adf-4725-abc0-3dede758fd98" providerId="ADAL" clId="{F514244C-5C2A-4363-85C5-33F303EE0D39}" dt="2024-06-12T14:06:40.287" v="53" actId="20577"/>
          <ac:spMkLst>
            <pc:docMk/>
            <pc:sldMk cId="3043044192" sldId="256"/>
            <ac:spMk id="5" creationId="{BC3F26AB-2B15-43A3-A68C-3CAA11B62A02}"/>
          </ac:spMkLst>
        </pc:spChg>
        <pc:spChg chg="del">
          <ac:chgData name="Albert Prats Uribe" userId="524438a6-2adf-4725-abc0-3dede758fd98" providerId="ADAL" clId="{F514244C-5C2A-4363-85C5-33F303EE0D39}" dt="2024-06-12T14:06:18.421" v="41" actId="478"/>
          <ac:spMkLst>
            <pc:docMk/>
            <pc:sldMk cId="3043044192" sldId="256"/>
            <ac:spMk id="6" creationId="{9909415F-DD6C-429B-BA5E-4B72AD1A188F}"/>
          </ac:spMkLst>
        </pc:spChg>
      </pc:sldChg>
      <pc:sldChg chg="modSp mod">
        <pc:chgData name="Albert Prats Uribe" userId="524438a6-2adf-4725-abc0-3dede758fd98" providerId="ADAL" clId="{F514244C-5C2A-4363-85C5-33F303EE0D39}" dt="2024-06-12T14:09:27.316" v="125" actId="20577"/>
        <pc:sldMkLst>
          <pc:docMk/>
          <pc:sldMk cId="3668088560" sldId="257"/>
        </pc:sldMkLst>
        <pc:spChg chg="mod">
          <ac:chgData name="Albert Prats Uribe" userId="524438a6-2adf-4725-abc0-3dede758fd98" providerId="ADAL" clId="{F514244C-5C2A-4363-85C5-33F303EE0D39}" dt="2024-06-12T14:09:27.316" v="125" actId="20577"/>
          <ac:spMkLst>
            <pc:docMk/>
            <pc:sldMk cId="3668088560" sldId="257"/>
            <ac:spMk id="3" creationId="{3D7E94F9-7DA1-4E39-A43D-9F320ED7246E}"/>
          </ac:spMkLst>
        </pc:spChg>
      </pc:sldChg>
      <pc:sldChg chg="addSp delSp modSp mod">
        <pc:chgData name="Albert Prats Uribe" userId="524438a6-2adf-4725-abc0-3dede758fd98" providerId="ADAL" clId="{F514244C-5C2A-4363-85C5-33F303EE0D39}" dt="2024-06-12T14:21:20.560" v="221" actId="1076"/>
        <pc:sldMkLst>
          <pc:docMk/>
          <pc:sldMk cId="3116368438" sldId="262"/>
        </pc:sldMkLst>
        <pc:spChg chg="mod">
          <ac:chgData name="Albert Prats Uribe" userId="524438a6-2adf-4725-abc0-3dede758fd98" providerId="ADAL" clId="{F514244C-5C2A-4363-85C5-33F303EE0D39}" dt="2024-06-12T14:14:48.118" v="154" actId="20577"/>
          <ac:spMkLst>
            <pc:docMk/>
            <pc:sldMk cId="3116368438" sldId="262"/>
            <ac:spMk id="2" creationId="{1408BD64-0507-4D53-A947-2395731822EE}"/>
          </ac:spMkLst>
        </pc:spChg>
        <pc:spChg chg="add del mod">
          <ac:chgData name="Albert Prats Uribe" userId="524438a6-2adf-4725-abc0-3dede758fd98" providerId="ADAL" clId="{F514244C-5C2A-4363-85C5-33F303EE0D39}" dt="2024-06-12T14:20:31.839" v="210" actId="478"/>
          <ac:spMkLst>
            <pc:docMk/>
            <pc:sldMk cId="3116368438" sldId="262"/>
            <ac:spMk id="4" creationId="{E720CE38-114B-C7C1-FD34-1E7AA7EE2C1D}"/>
          </ac:spMkLst>
        </pc:spChg>
        <pc:picChg chg="del">
          <ac:chgData name="Albert Prats Uribe" userId="524438a6-2adf-4725-abc0-3dede758fd98" providerId="ADAL" clId="{F514244C-5C2A-4363-85C5-33F303EE0D39}" dt="2024-06-12T14:17:20.218" v="209" actId="478"/>
          <ac:picMkLst>
            <pc:docMk/>
            <pc:sldMk cId="3116368438" sldId="262"/>
            <ac:picMk id="6" creationId="{1BAF8FCF-5F44-403F-8CA5-B0106EC8C781}"/>
          </ac:picMkLst>
        </pc:picChg>
        <pc:picChg chg="add mod">
          <ac:chgData name="Albert Prats Uribe" userId="524438a6-2adf-4725-abc0-3dede758fd98" providerId="ADAL" clId="{F514244C-5C2A-4363-85C5-33F303EE0D39}" dt="2024-06-12T14:21:20.560" v="221" actId="1076"/>
          <ac:picMkLst>
            <pc:docMk/>
            <pc:sldMk cId="3116368438" sldId="262"/>
            <ac:picMk id="9" creationId="{5393B21E-9C01-E2C4-D85F-F199A0EB5E15}"/>
          </ac:picMkLst>
        </pc:picChg>
        <pc:picChg chg="add mod">
          <ac:chgData name="Albert Prats Uribe" userId="524438a6-2adf-4725-abc0-3dede758fd98" providerId="ADAL" clId="{F514244C-5C2A-4363-85C5-33F303EE0D39}" dt="2024-06-12T14:20:51.168" v="214" actId="732"/>
          <ac:picMkLst>
            <pc:docMk/>
            <pc:sldMk cId="3116368438" sldId="262"/>
            <ac:picMk id="1026" creationId="{B8C2548E-5A57-D13A-72A4-BEF084FC842F}"/>
          </ac:picMkLst>
        </pc:picChg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2588450716" sldId="263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2996366092" sldId="264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1308464586" sldId="265"/>
        </pc:sldMkLst>
      </pc:sldChg>
      <pc:sldChg chg="modSp add mod">
        <pc:chgData name="Albert Prats Uribe" userId="524438a6-2adf-4725-abc0-3dede758fd98" providerId="ADAL" clId="{F514244C-5C2A-4363-85C5-33F303EE0D39}" dt="2024-06-14T17:51:29.279" v="1642" actId="6549"/>
        <pc:sldMkLst>
          <pc:docMk/>
          <pc:sldMk cId="3959047934" sldId="266"/>
        </pc:sldMkLst>
        <pc:spChg chg="mod">
          <ac:chgData name="Albert Prats Uribe" userId="524438a6-2adf-4725-abc0-3dede758fd98" providerId="ADAL" clId="{F514244C-5C2A-4363-85C5-33F303EE0D39}" dt="2024-06-14T17:51:29.279" v="1642" actId="6549"/>
          <ac:spMkLst>
            <pc:docMk/>
            <pc:sldMk cId="3959047934" sldId="266"/>
            <ac:spMk id="3" creationId="{1501D05F-00EC-0F13-A18D-324EEF645277}"/>
          </ac:spMkLst>
        </pc:spChg>
      </pc:sldChg>
      <pc:sldChg chg="add">
        <pc:chgData name="Albert Prats Uribe" userId="524438a6-2adf-4725-abc0-3dede758fd98" providerId="ADAL" clId="{F514244C-5C2A-4363-85C5-33F303EE0D39}" dt="2024-06-14T17:46:09.672" v="1614"/>
        <pc:sldMkLst>
          <pc:docMk/>
          <pc:sldMk cId="1826983752" sldId="267"/>
        </pc:sldMkLst>
      </pc:sldChg>
      <pc:sldChg chg="add del">
        <pc:chgData name="Albert Prats Uribe" userId="524438a6-2adf-4725-abc0-3dede758fd98" providerId="ADAL" clId="{F514244C-5C2A-4363-85C5-33F303EE0D39}" dt="2024-06-14T17:46:07.394" v="1613" actId="2696"/>
        <pc:sldMkLst>
          <pc:docMk/>
          <pc:sldMk cId="2432157216" sldId="267"/>
        </pc:sldMkLst>
      </pc:sldChg>
      <pc:sldChg chg="addSp delSp modSp add mod">
        <pc:chgData name="Albert Prats Uribe" userId="524438a6-2adf-4725-abc0-3dede758fd98" providerId="ADAL" clId="{F514244C-5C2A-4363-85C5-33F303EE0D39}" dt="2024-06-13T16:06:28.732" v="229" actId="478"/>
        <pc:sldMkLst>
          <pc:docMk/>
          <pc:sldMk cId="1909399158" sldId="272"/>
        </pc:sldMkLst>
        <pc:picChg chg="add mod">
          <ac:chgData name="Albert Prats Uribe" userId="524438a6-2adf-4725-abc0-3dede758fd98" providerId="ADAL" clId="{F514244C-5C2A-4363-85C5-33F303EE0D39}" dt="2024-06-13T16:06:25.178" v="228"/>
          <ac:picMkLst>
            <pc:docMk/>
            <pc:sldMk cId="1909399158" sldId="272"/>
            <ac:picMk id="5" creationId="{182140FC-8D3B-E645-5CDF-B6541D08B255}"/>
          </ac:picMkLst>
        </pc:picChg>
        <pc:cxnChg chg="add del mod">
          <ac:chgData name="Albert Prats Uribe" userId="524438a6-2adf-4725-abc0-3dede758fd98" providerId="ADAL" clId="{F514244C-5C2A-4363-85C5-33F303EE0D39}" dt="2024-06-13T16:06:28.732" v="229" actId="478"/>
          <ac:cxnSpMkLst>
            <pc:docMk/>
            <pc:sldMk cId="1909399158" sldId="272"/>
            <ac:cxnSpMk id="6" creationId="{47D6BE40-73DC-24D6-C55F-97D91F521368}"/>
          </ac:cxnSpMkLst>
        </pc:cxnChg>
      </pc:sldChg>
      <pc:sldChg chg="delSp modSp add mod">
        <pc:chgData name="Albert Prats Uribe" userId="524438a6-2adf-4725-abc0-3dede758fd98" providerId="ADAL" clId="{F514244C-5C2A-4363-85C5-33F303EE0D39}" dt="2024-06-12T14:16:42.668" v="177" actId="478"/>
        <pc:sldMkLst>
          <pc:docMk/>
          <pc:sldMk cId="1028170007" sldId="273"/>
        </pc:sldMkLst>
        <pc:spChg chg="mod">
          <ac:chgData name="Albert Prats Uribe" userId="524438a6-2adf-4725-abc0-3dede758fd98" providerId="ADAL" clId="{F514244C-5C2A-4363-85C5-33F303EE0D39}" dt="2024-06-12T14:16:40.502" v="176" actId="20577"/>
          <ac:spMkLst>
            <pc:docMk/>
            <pc:sldMk cId="1028170007" sldId="273"/>
            <ac:spMk id="6" creationId="{26F90181-7456-4F54-DF23-1854D9CD25A8}"/>
          </ac:spMkLst>
        </pc:spChg>
        <pc:picChg chg="del">
          <ac:chgData name="Albert Prats Uribe" userId="524438a6-2adf-4725-abc0-3dede758fd98" providerId="ADAL" clId="{F514244C-5C2A-4363-85C5-33F303EE0D39}" dt="2024-06-12T14:16:42.668" v="177" actId="478"/>
          <ac:picMkLst>
            <pc:docMk/>
            <pc:sldMk cId="1028170007" sldId="273"/>
            <ac:picMk id="8" creationId="{B95D4A06-74DE-9472-66BA-9C7EB5A4FB33}"/>
          </ac:picMkLst>
        </pc:picChg>
      </pc:sldChg>
      <pc:sldChg chg="add">
        <pc:chgData name="Albert Prats Uribe" userId="524438a6-2adf-4725-abc0-3dede758fd98" providerId="ADAL" clId="{F514244C-5C2A-4363-85C5-33F303EE0D39}" dt="2024-06-12T14:22:27.756" v="224"/>
        <pc:sldMkLst>
          <pc:docMk/>
          <pc:sldMk cId="610873096" sldId="275"/>
        </pc:sldMkLst>
      </pc:sldChg>
      <pc:sldChg chg="add">
        <pc:chgData name="Albert Prats Uribe" userId="524438a6-2adf-4725-abc0-3dede758fd98" providerId="ADAL" clId="{F514244C-5C2A-4363-85C5-33F303EE0D39}" dt="2024-06-12T14:22:27.756" v="224"/>
        <pc:sldMkLst>
          <pc:docMk/>
          <pc:sldMk cId="3848661976" sldId="276"/>
        </pc:sldMkLst>
      </pc:sldChg>
      <pc:sldChg chg="addSp delSp modSp add mod">
        <pc:chgData name="Albert Prats Uribe" userId="524438a6-2adf-4725-abc0-3dede758fd98" providerId="ADAL" clId="{F514244C-5C2A-4363-85C5-33F303EE0D39}" dt="2024-06-13T16:06:22.934" v="227" actId="478"/>
        <pc:sldMkLst>
          <pc:docMk/>
          <pc:sldMk cId="4169602432" sldId="281"/>
        </pc:sldMkLst>
        <pc:spChg chg="del">
          <ac:chgData name="Albert Prats Uribe" userId="524438a6-2adf-4725-abc0-3dede758fd98" providerId="ADAL" clId="{F514244C-5C2A-4363-85C5-33F303EE0D39}" dt="2024-06-12T14:17:04.727" v="185" actId="478"/>
          <ac:spMkLst>
            <pc:docMk/>
            <pc:sldMk cId="4169602432" sldId="281"/>
            <ac:spMk id="2" creationId="{08642C20-157E-8CED-C3BE-3F2B831710D7}"/>
          </ac:spMkLst>
        </pc:spChg>
        <pc:spChg chg="mod">
          <ac:chgData name="Albert Prats Uribe" userId="524438a6-2adf-4725-abc0-3dede758fd98" providerId="ADAL" clId="{F514244C-5C2A-4363-85C5-33F303EE0D39}" dt="2024-06-12T14:17:16.916" v="208" actId="1076"/>
          <ac:spMkLst>
            <pc:docMk/>
            <pc:sldMk cId="4169602432" sldId="281"/>
            <ac:spMk id="3" creationId="{47BAFE73-C206-506E-81C8-252A25470B76}"/>
          </ac:spMkLst>
        </pc:spChg>
        <pc:spChg chg="del">
          <ac:chgData name="Albert Prats Uribe" userId="524438a6-2adf-4725-abc0-3dede758fd98" providerId="ADAL" clId="{F514244C-5C2A-4363-85C5-33F303EE0D39}" dt="2024-06-12T14:17:04.045" v="184" actId="478"/>
          <ac:spMkLst>
            <pc:docMk/>
            <pc:sldMk cId="4169602432" sldId="281"/>
            <ac:spMk id="4" creationId="{16F38F7A-DA6E-9737-C857-BB867B683D40}"/>
          </ac:spMkLst>
        </pc:spChg>
        <pc:spChg chg="del">
          <ac:chgData name="Albert Prats Uribe" userId="524438a6-2adf-4725-abc0-3dede758fd98" providerId="ADAL" clId="{F514244C-5C2A-4363-85C5-33F303EE0D39}" dt="2024-06-12T14:16:59.701" v="180" actId="478"/>
          <ac:spMkLst>
            <pc:docMk/>
            <pc:sldMk cId="4169602432" sldId="281"/>
            <ac:spMk id="5" creationId="{6614D175-2B83-11C8-BE3B-884411E3AB15}"/>
          </ac:spMkLst>
        </pc:spChg>
        <pc:spChg chg="del">
          <ac:chgData name="Albert Prats Uribe" userId="524438a6-2adf-4725-abc0-3dede758fd98" providerId="ADAL" clId="{F514244C-5C2A-4363-85C5-33F303EE0D39}" dt="2024-06-12T14:16:58.996" v="179" actId="478"/>
          <ac:spMkLst>
            <pc:docMk/>
            <pc:sldMk cId="4169602432" sldId="281"/>
            <ac:spMk id="6" creationId="{7F7CEABF-BDFF-4397-0E37-485658DC3B09}"/>
          </ac:spMkLst>
        </pc:spChg>
        <pc:spChg chg="mod">
          <ac:chgData name="Albert Prats Uribe" userId="524438a6-2adf-4725-abc0-3dede758fd98" providerId="ADAL" clId="{F514244C-5C2A-4363-85C5-33F303EE0D39}" dt="2024-06-12T14:17:16.916" v="208" actId="1076"/>
          <ac:spMkLst>
            <pc:docMk/>
            <pc:sldMk cId="4169602432" sldId="281"/>
            <ac:spMk id="7" creationId="{0BE62CAA-7A68-8935-1628-EBCFDACED97B}"/>
          </ac:spMkLst>
        </pc:spChg>
        <pc:spChg chg="del">
          <ac:chgData name="Albert Prats Uribe" userId="524438a6-2adf-4725-abc0-3dede758fd98" providerId="ADAL" clId="{F514244C-5C2A-4363-85C5-33F303EE0D39}" dt="2024-06-12T14:16:56.889" v="178" actId="478"/>
          <ac:spMkLst>
            <pc:docMk/>
            <pc:sldMk cId="4169602432" sldId="281"/>
            <ac:spMk id="8" creationId="{01797AE2-6161-8F35-BE01-7F22F0141C53}"/>
          </ac:spMkLst>
        </pc:spChg>
        <pc:spChg chg="mod">
          <ac:chgData name="Albert Prats Uribe" userId="524438a6-2adf-4725-abc0-3dede758fd98" providerId="ADAL" clId="{F514244C-5C2A-4363-85C5-33F303EE0D39}" dt="2024-06-12T14:17:16.916" v="208" actId="1076"/>
          <ac:spMkLst>
            <pc:docMk/>
            <pc:sldMk cId="4169602432" sldId="281"/>
            <ac:spMk id="10" creationId="{77885709-0E2C-A3DF-7165-39B63FF075AA}"/>
          </ac:spMkLst>
        </pc:spChg>
        <pc:spChg chg="mod">
          <ac:chgData name="Albert Prats Uribe" userId="524438a6-2adf-4725-abc0-3dede758fd98" providerId="ADAL" clId="{F514244C-5C2A-4363-85C5-33F303EE0D39}" dt="2024-06-12T14:17:16.916" v="208" actId="1076"/>
          <ac:spMkLst>
            <pc:docMk/>
            <pc:sldMk cId="4169602432" sldId="281"/>
            <ac:spMk id="12" creationId="{4A5BC71C-5304-89B9-B717-040DBBF593C4}"/>
          </ac:spMkLst>
        </pc:spChg>
        <pc:spChg chg="del">
          <ac:chgData name="Albert Prats Uribe" userId="524438a6-2adf-4725-abc0-3dede758fd98" providerId="ADAL" clId="{F514244C-5C2A-4363-85C5-33F303EE0D39}" dt="2024-06-12T14:17:00.638" v="181" actId="478"/>
          <ac:spMkLst>
            <pc:docMk/>
            <pc:sldMk cId="4169602432" sldId="281"/>
            <ac:spMk id="13" creationId="{F81B9787-BC9E-4A5D-8E14-4797D044943E}"/>
          </ac:spMkLst>
        </pc:spChg>
        <pc:spChg chg="mod">
          <ac:chgData name="Albert Prats Uribe" userId="524438a6-2adf-4725-abc0-3dede758fd98" providerId="ADAL" clId="{F514244C-5C2A-4363-85C5-33F303EE0D39}" dt="2024-06-12T14:17:16.916" v="208" actId="1076"/>
          <ac:spMkLst>
            <pc:docMk/>
            <pc:sldMk cId="4169602432" sldId="281"/>
            <ac:spMk id="14" creationId="{C84EB755-F85E-2D52-3657-141377D35BC7}"/>
          </ac:spMkLst>
        </pc:spChg>
        <pc:spChg chg="del">
          <ac:chgData name="Albert Prats Uribe" userId="524438a6-2adf-4725-abc0-3dede758fd98" providerId="ADAL" clId="{F514244C-5C2A-4363-85C5-33F303EE0D39}" dt="2024-06-12T14:17:01.843" v="182" actId="478"/>
          <ac:spMkLst>
            <pc:docMk/>
            <pc:sldMk cId="4169602432" sldId="281"/>
            <ac:spMk id="15" creationId="{E4B80893-C15A-AEF7-2F92-429CA0A11C25}"/>
          </ac:spMkLst>
        </pc:spChg>
        <pc:picChg chg="add mod">
          <ac:chgData name="Albert Prats Uribe" userId="524438a6-2adf-4725-abc0-3dede758fd98" providerId="ADAL" clId="{F514244C-5C2A-4363-85C5-33F303EE0D39}" dt="2024-06-13T16:06:19.590" v="226"/>
          <ac:picMkLst>
            <pc:docMk/>
            <pc:sldMk cId="4169602432" sldId="281"/>
            <ac:picMk id="2" creationId="{2B0504C1-E6FD-B69C-E5D4-B3AD2C289A88}"/>
          </ac:picMkLst>
        </pc:picChg>
        <pc:picChg chg="mod">
          <ac:chgData name="Albert Prats Uribe" userId="524438a6-2adf-4725-abc0-3dede758fd98" providerId="ADAL" clId="{F514244C-5C2A-4363-85C5-33F303EE0D39}" dt="2024-06-12T14:17:16.916" v="208" actId="1076"/>
          <ac:picMkLst>
            <pc:docMk/>
            <pc:sldMk cId="4169602432" sldId="281"/>
            <ac:picMk id="9" creationId="{A01A6AE8-DAEC-A1E7-8B80-5D4C4D347E3E}"/>
          </ac:picMkLst>
        </pc:picChg>
        <pc:cxnChg chg="add del mod">
          <ac:chgData name="Albert Prats Uribe" userId="524438a6-2adf-4725-abc0-3dede758fd98" providerId="ADAL" clId="{F514244C-5C2A-4363-85C5-33F303EE0D39}" dt="2024-06-13T16:06:22.934" v="227" actId="478"/>
          <ac:cxnSpMkLst>
            <pc:docMk/>
            <pc:sldMk cId="4169602432" sldId="281"/>
            <ac:cxnSpMk id="4" creationId="{074EC236-5249-D207-9D97-83F00F727E7E}"/>
          </ac:cxnSpMkLst>
        </pc:cxnChg>
        <pc:cxnChg chg="del">
          <ac:chgData name="Albert Prats Uribe" userId="524438a6-2adf-4725-abc0-3dede758fd98" providerId="ADAL" clId="{F514244C-5C2A-4363-85C5-33F303EE0D39}" dt="2024-06-12T14:17:02.790" v="183" actId="478"/>
          <ac:cxnSpMkLst>
            <pc:docMk/>
            <pc:sldMk cId="4169602432" sldId="281"/>
            <ac:cxnSpMk id="11" creationId="{7EDBDF5A-A274-4DE2-475B-F66D32A34936}"/>
          </ac:cxnSpMkLst>
        </pc:cxnChg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1269772905" sldId="915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1082795430" sldId="916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747583682" sldId="917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1847156435" sldId="918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3637505108" sldId="919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2754361663" sldId="920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2008700158" sldId="921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997263112" sldId="922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4223907567" sldId="924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1483966799" sldId="925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3977826944" sldId="926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3638290823" sldId="927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2325758734" sldId="928"/>
        </pc:sldMkLst>
      </pc:sldChg>
      <pc:sldChg chg="del">
        <pc:chgData name="Albert Prats Uribe" userId="524438a6-2adf-4725-abc0-3dede758fd98" providerId="ADAL" clId="{F514244C-5C2A-4363-85C5-33F303EE0D39}" dt="2024-06-14T17:34:52.046" v="1245" actId="47"/>
        <pc:sldMkLst>
          <pc:docMk/>
          <pc:sldMk cId="887169346" sldId="929"/>
        </pc:sldMkLst>
      </pc:sldChg>
      <pc:sldChg chg="add">
        <pc:chgData name="Albert Prats Uribe" userId="524438a6-2adf-4725-abc0-3dede758fd98" providerId="ADAL" clId="{F514244C-5C2A-4363-85C5-33F303EE0D39}" dt="2024-06-12T14:22:17.326" v="223"/>
        <pc:sldMkLst>
          <pc:docMk/>
          <pc:sldMk cId="2129791732" sldId="930"/>
        </pc:sldMkLst>
      </pc:sldChg>
      <pc:sldChg chg="add">
        <pc:chgData name="Albert Prats Uribe" userId="524438a6-2adf-4725-abc0-3dede758fd98" providerId="ADAL" clId="{F514244C-5C2A-4363-85C5-33F303EE0D39}" dt="2024-06-12T14:22:27.756" v="224"/>
        <pc:sldMkLst>
          <pc:docMk/>
          <pc:sldMk cId="3744325599" sldId="931"/>
        </pc:sldMkLst>
      </pc:sldChg>
      <pc:sldChg chg="add">
        <pc:chgData name="Albert Prats Uribe" userId="524438a6-2adf-4725-abc0-3dede758fd98" providerId="ADAL" clId="{F514244C-5C2A-4363-85C5-33F303EE0D39}" dt="2024-06-12T14:22:27.756" v="224"/>
        <pc:sldMkLst>
          <pc:docMk/>
          <pc:sldMk cId="3949027125" sldId="932"/>
        </pc:sldMkLst>
      </pc:sldChg>
      <pc:sldChg chg="addSp delSp modSp new mod">
        <pc:chgData name="Albert Prats Uribe" userId="524438a6-2adf-4725-abc0-3dede758fd98" providerId="ADAL" clId="{F514244C-5C2A-4363-85C5-33F303EE0D39}" dt="2024-06-13T16:08:14.722" v="235" actId="14100"/>
        <pc:sldMkLst>
          <pc:docMk/>
          <pc:sldMk cId="1256685720" sldId="933"/>
        </pc:sldMkLst>
        <pc:spChg chg="del">
          <ac:chgData name="Albert Prats Uribe" userId="524438a6-2adf-4725-abc0-3dede758fd98" providerId="ADAL" clId="{F514244C-5C2A-4363-85C5-33F303EE0D39}" dt="2024-06-13T16:07:18.620" v="232" actId="478"/>
          <ac:spMkLst>
            <pc:docMk/>
            <pc:sldMk cId="1256685720" sldId="933"/>
            <ac:spMk id="2" creationId="{7A3AB1D9-278E-E68D-E63C-9722419F68EF}"/>
          </ac:spMkLst>
        </pc:spChg>
        <pc:spChg chg="del">
          <ac:chgData name="Albert Prats Uribe" userId="524438a6-2adf-4725-abc0-3dede758fd98" providerId="ADAL" clId="{F514244C-5C2A-4363-85C5-33F303EE0D39}" dt="2024-06-13T16:07:17.966" v="231" actId="478"/>
          <ac:spMkLst>
            <pc:docMk/>
            <pc:sldMk cId="1256685720" sldId="933"/>
            <ac:spMk id="3" creationId="{3F113452-BD62-A152-94EB-F1AACADCBD25}"/>
          </ac:spMkLst>
        </pc:spChg>
        <pc:picChg chg="add mod">
          <ac:chgData name="Albert Prats Uribe" userId="524438a6-2adf-4725-abc0-3dede758fd98" providerId="ADAL" clId="{F514244C-5C2A-4363-85C5-33F303EE0D39}" dt="2024-06-13T16:08:14.722" v="235" actId="14100"/>
          <ac:picMkLst>
            <pc:docMk/>
            <pc:sldMk cId="1256685720" sldId="933"/>
            <ac:picMk id="1026" creationId="{DAFB7058-6E32-1901-A870-11C98FCBB127}"/>
          </ac:picMkLst>
        </pc:picChg>
      </pc:sldChg>
      <pc:sldChg chg="addSp delSp modSp add mod">
        <pc:chgData name="Albert Prats Uribe" userId="524438a6-2adf-4725-abc0-3dede758fd98" providerId="ADAL" clId="{F514244C-5C2A-4363-85C5-33F303EE0D39}" dt="2024-06-13T16:09:34.068" v="261" actId="5793"/>
        <pc:sldMkLst>
          <pc:docMk/>
          <pc:sldMk cId="2134228889" sldId="934"/>
        </pc:sldMkLst>
        <pc:spChg chg="del">
          <ac:chgData name="Albert Prats Uribe" userId="524438a6-2adf-4725-abc0-3dede758fd98" providerId="ADAL" clId="{F514244C-5C2A-4363-85C5-33F303EE0D39}" dt="2024-06-13T16:08:46.169" v="238" actId="478"/>
          <ac:spMkLst>
            <pc:docMk/>
            <pc:sldMk cId="2134228889" sldId="934"/>
            <ac:spMk id="2" creationId="{0285818D-C23F-0E2F-9C2B-C2DF4A18C591}"/>
          </ac:spMkLst>
        </pc:spChg>
        <pc:spChg chg="mod">
          <ac:chgData name="Albert Prats Uribe" userId="524438a6-2adf-4725-abc0-3dede758fd98" providerId="ADAL" clId="{F514244C-5C2A-4363-85C5-33F303EE0D39}" dt="2024-06-13T16:09:34.068" v="261" actId="5793"/>
          <ac:spMkLst>
            <pc:docMk/>
            <pc:sldMk cId="2134228889" sldId="934"/>
            <ac:spMk id="3" creationId="{1501D05F-00EC-0F13-A18D-324EEF645277}"/>
          </ac:spMkLst>
        </pc:spChg>
        <pc:spChg chg="add del mod">
          <ac:chgData name="Albert Prats Uribe" userId="524438a6-2adf-4725-abc0-3dede758fd98" providerId="ADAL" clId="{F514244C-5C2A-4363-85C5-33F303EE0D39}" dt="2024-06-13T16:08:48.662" v="239" actId="478"/>
          <ac:spMkLst>
            <pc:docMk/>
            <pc:sldMk cId="2134228889" sldId="934"/>
            <ac:spMk id="5" creationId="{BFC00893-3238-C5B1-AFBE-3206E0DF8958}"/>
          </ac:spMkLst>
        </pc:spChg>
      </pc:sldChg>
      <pc:sldChg chg="addSp delSp modSp add mod">
        <pc:chgData name="Albert Prats Uribe" userId="524438a6-2adf-4725-abc0-3dede758fd98" providerId="ADAL" clId="{F514244C-5C2A-4363-85C5-33F303EE0D39}" dt="2024-06-14T14:33:55.519" v="453" actId="1076"/>
        <pc:sldMkLst>
          <pc:docMk/>
          <pc:sldMk cId="4258035663" sldId="935"/>
        </pc:sldMkLst>
        <pc:spChg chg="mod">
          <ac:chgData name="Albert Prats Uribe" userId="524438a6-2adf-4725-abc0-3dede758fd98" providerId="ADAL" clId="{F514244C-5C2A-4363-85C5-33F303EE0D39}" dt="2024-06-13T16:12:59.579" v="322" actId="20577"/>
          <ac:spMkLst>
            <pc:docMk/>
            <pc:sldMk cId="4258035663" sldId="935"/>
            <ac:spMk id="2" creationId="{1408BD64-0507-4D53-A947-2395731822EE}"/>
          </ac:spMkLst>
        </pc:spChg>
        <pc:spChg chg="add mod">
          <ac:chgData name="Albert Prats Uribe" userId="524438a6-2adf-4725-abc0-3dede758fd98" providerId="ADAL" clId="{F514244C-5C2A-4363-85C5-33F303EE0D39}" dt="2024-06-14T14:32:58.349" v="414" actId="1076"/>
          <ac:spMkLst>
            <pc:docMk/>
            <pc:sldMk cId="4258035663" sldId="935"/>
            <ac:spMk id="4" creationId="{BF250DAE-837E-DC9D-4CFF-E6E66EA4133F}"/>
          </ac:spMkLst>
        </pc:spChg>
        <pc:spChg chg="add mod">
          <ac:chgData name="Albert Prats Uribe" userId="524438a6-2adf-4725-abc0-3dede758fd98" providerId="ADAL" clId="{F514244C-5C2A-4363-85C5-33F303EE0D39}" dt="2024-06-14T14:32:56.185" v="413" actId="403"/>
          <ac:spMkLst>
            <pc:docMk/>
            <pc:sldMk cId="4258035663" sldId="935"/>
            <ac:spMk id="8" creationId="{9FD4F72E-07CE-DE1E-56C9-4B21B0E7D04F}"/>
          </ac:spMkLst>
        </pc:spChg>
        <pc:spChg chg="add mod">
          <ac:chgData name="Albert Prats Uribe" userId="524438a6-2adf-4725-abc0-3dede758fd98" providerId="ADAL" clId="{F514244C-5C2A-4363-85C5-33F303EE0D39}" dt="2024-06-14T14:33:38.601" v="440" actId="207"/>
          <ac:spMkLst>
            <pc:docMk/>
            <pc:sldMk cId="4258035663" sldId="935"/>
            <ac:spMk id="11" creationId="{E97820C4-5287-44A3-0966-3EEC73987168}"/>
          </ac:spMkLst>
        </pc:spChg>
        <pc:spChg chg="add mod">
          <ac:chgData name="Albert Prats Uribe" userId="524438a6-2adf-4725-abc0-3dede758fd98" providerId="ADAL" clId="{F514244C-5C2A-4363-85C5-33F303EE0D39}" dt="2024-06-14T14:33:55.519" v="453" actId="1076"/>
          <ac:spMkLst>
            <pc:docMk/>
            <pc:sldMk cId="4258035663" sldId="935"/>
            <ac:spMk id="12" creationId="{61E32E8B-7CE7-7C28-E395-7B23A60F36B7}"/>
          </ac:spMkLst>
        </pc:spChg>
        <pc:picChg chg="del mod">
          <ac:chgData name="Albert Prats Uribe" userId="524438a6-2adf-4725-abc0-3dede758fd98" providerId="ADAL" clId="{F514244C-5C2A-4363-85C5-33F303EE0D39}" dt="2024-06-14T14:32:20.871" v="367" actId="478"/>
          <ac:picMkLst>
            <pc:docMk/>
            <pc:sldMk cId="4258035663" sldId="935"/>
            <ac:picMk id="9" creationId="{5393B21E-9C01-E2C4-D85F-F199A0EB5E15}"/>
          </ac:picMkLst>
        </pc:picChg>
        <pc:picChg chg="del">
          <ac:chgData name="Albert Prats Uribe" userId="524438a6-2adf-4725-abc0-3dede758fd98" providerId="ADAL" clId="{F514244C-5C2A-4363-85C5-33F303EE0D39}" dt="2024-06-13T16:13:03.243" v="323" actId="478"/>
          <ac:picMkLst>
            <pc:docMk/>
            <pc:sldMk cId="4258035663" sldId="935"/>
            <ac:picMk id="1026" creationId="{B8C2548E-5A57-D13A-72A4-BEF084FC842F}"/>
          </ac:picMkLst>
        </pc:picChg>
      </pc:sldChg>
      <pc:sldChg chg="new del">
        <pc:chgData name="Albert Prats Uribe" userId="524438a6-2adf-4725-abc0-3dede758fd98" providerId="ADAL" clId="{F514244C-5C2A-4363-85C5-33F303EE0D39}" dt="2024-06-13T16:13:27.704" v="326" actId="47"/>
        <pc:sldMkLst>
          <pc:docMk/>
          <pc:sldMk cId="4205513071" sldId="936"/>
        </pc:sldMkLst>
      </pc:sldChg>
      <pc:sldChg chg="addSp delSp modSp add mod">
        <pc:chgData name="Albert Prats Uribe" userId="524438a6-2adf-4725-abc0-3dede758fd98" providerId="ADAL" clId="{F514244C-5C2A-4363-85C5-33F303EE0D39}" dt="2024-06-14T16:48:22.480" v="1244" actId="1076"/>
        <pc:sldMkLst>
          <pc:docMk/>
          <pc:sldMk cId="4029340736" sldId="937"/>
        </pc:sldMkLst>
        <pc:spChg chg="mod">
          <ac:chgData name="Albert Prats Uribe" userId="524438a6-2adf-4725-abc0-3dede758fd98" providerId="ADAL" clId="{F514244C-5C2A-4363-85C5-33F303EE0D39}" dt="2024-06-13T16:13:38.685" v="354" actId="20577"/>
          <ac:spMkLst>
            <pc:docMk/>
            <pc:sldMk cId="4029340736" sldId="937"/>
            <ac:spMk id="2" creationId="{1408BD64-0507-4D53-A947-2395731822EE}"/>
          </ac:spMkLst>
        </pc:spChg>
        <pc:spChg chg="add mod">
          <ac:chgData name="Albert Prats Uribe" userId="524438a6-2adf-4725-abc0-3dede758fd98" providerId="ADAL" clId="{F514244C-5C2A-4363-85C5-33F303EE0D39}" dt="2024-06-14T14:35:01.142" v="462" actId="1076"/>
          <ac:spMkLst>
            <pc:docMk/>
            <pc:sldMk cId="4029340736" sldId="937"/>
            <ac:spMk id="3" creationId="{6B4886F5-4BF5-DE17-4EF8-58A3F6E39EAF}"/>
          </ac:spMkLst>
        </pc:spChg>
        <pc:spChg chg="add mod">
          <ac:chgData name="Albert Prats Uribe" userId="524438a6-2adf-4725-abc0-3dede758fd98" providerId="ADAL" clId="{F514244C-5C2A-4363-85C5-33F303EE0D39}" dt="2024-06-13T16:28:20.338" v="360" actId="2710"/>
          <ac:spMkLst>
            <pc:docMk/>
            <pc:sldMk cId="4029340736" sldId="937"/>
            <ac:spMk id="4" creationId="{1DFEEA42-E5CA-890A-884D-736DDF3E2062}"/>
          </ac:spMkLst>
        </pc:spChg>
        <pc:spChg chg="add mod">
          <ac:chgData name="Albert Prats Uribe" userId="524438a6-2adf-4725-abc0-3dede758fd98" providerId="ADAL" clId="{F514244C-5C2A-4363-85C5-33F303EE0D39}" dt="2024-06-14T14:34:57.418" v="460" actId="1076"/>
          <ac:spMkLst>
            <pc:docMk/>
            <pc:sldMk cId="4029340736" sldId="937"/>
            <ac:spMk id="6" creationId="{FC952B27-78B0-EA17-1134-DEC4A9663197}"/>
          </ac:spMkLst>
        </pc:spChg>
        <pc:spChg chg="add del mod">
          <ac:chgData name="Albert Prats Uribe" userId="524438a6-2adf-4725-abc0-3dede758fd98" providerId="ADAL" clId="{F514244C-5C2A-4363-85C5-33F303EE0D39}" dt="2024-06-14T14:34:59.053" v="461" actId="478"/>
          <ac:spMkLst>
            <pc:docMk/>
            <pc:sldMk cId="4029340736" sldId="937"/>
            <ac:spMk id="8" creationId="{C85A3634-610B-C3B0-739C-09DADF122538}"/>
          </ac:spMkLst>
        </pc:spChg>
        <pc:spChg chg="add mod">
          <ac:chgData name="Albert Prats Uribe" userId="524438a6-2adf-4725-abc0-3dede758fd98" providerId="ADAL" clId="{F514244C-5C2A-4363-85C5-33F303EE0D39}" dt="2024-06-14T16:48:22.480" v="1244" actId="1076"/>
          <ac:spMkLst>
            <pc:docMk/>
            <pc:sldMk cId="4029340736" sldId="937"/>
            <ac:spMk id="9" creationId="{69C80035-0AE7-A54D-D5B5-F20E89D67540}"/>
          </ac:spMkLst>
        </pc:spChg>
        <pc:picChg chg="del mod">
          <ac:chgData name="Albert Prats Uribe" userId="524438a6-2adf-4725-abc0-3dede758fd98" providerId="ADAL" clId="{F514244C-5C2A-4363-85C5-33F303EE0D39}" dt="2024-06-13T16:13:40.813" v="356" actId="478"/>
          <ac:picMkLst>
            <pc:docMk/>
            <pc:sldMk cId="4029340736" sldId="937"/>
            <ac:picMk id="9" creationId="{5393B21E-9C01-E2C4-D85F-F199A0EB5E15}"/>
          </ac:picMkLst>
        </pc:picChg>
      </pc:sldChg>
      <pc:sldChg chg="addSp delSp modSp add mod">
        <pc:chgData name="Albert Prats Uribe" userId="524438a6-2adf-4725-abc0-3dede758fd98" providerId="ADAL" clId="{F514244C-5C2A-4363-85C5-33F303EE0D39}" dt="2024-06-14T14:35:59.132" v="480" actId="20577"/>
        <pc:sldMkLst>
          <pc:docMk/>
          <pc:sldMk cId="469912036" sldId="938"/>
        </pc:sldMkLst>
        <pc:spChg chg="del">
          <ac:chgData name="Albert Prats Uribe" userId="524438a6-2adf-4725-abc0-3dede758fd98" providerId="ADAL" clId="{F514244C-5C2A-4363-85C5-33F303EE0D39}" dt="2024-06-14T14:34:48.112" v="457" actId="478"/>
          <ac:spMkLst>
            <pc:docMk/>
            <pc:sldMk cId="469912036" sldId="938"/>
            <ac:spMk id="4" creationId="{BF250DAE-837E-DC9D-4CFF-E6E66EA4133F}"/>
          </ac:spMkLst>
        </pc:spChg>
        <pc:spChg chg="del">
          <ac:chgData name="Albert Prats Uribe" userId="524438a6-2adf-4725-abc0-3dede758fd98" providerId="ADAL" clId="{F514244C-5C2A-4363-85C5-33F303EE0D39}" dt="2024-06-14T14:34:49.248" v="458" actId="478"/>
          <ac:spMkLst>
            <pc:docMk/>
            <pc:sldMk cId="469912036" sldId="938"/>
            <ac:spMk id="8" creationId="{9FD4F72E-07CE-DE1E-56C9-4B21B0E7D04F}"/>
          </ac:spMkLst>
        </pc:spChg>
        <pc:spChg chg="add mod">
          <ac:chgData name="Albert Prats Uribe" userId="524438a6-2adf-4725-abc0-3dede758fd98" providerId="ADAL" clId="{F514244C-5C2A-4363-85C5-33F303EE0D39}" dt="2024-06-14T14:35:59.132" v="480" actId="20577"/>
          <ac:spMkLst>
            <pc:docMk/>
            <pc:sldMk cId="469912036" sldId="938"/>
            <ac:spMk id="10" creationId="{1910CB61-384B-0E10-2071-1C2AE59B7B18}"/>
          </ac:spMkLst>
        </pc:spChg>
        <pc:spChg chg="del">
          <ac:chgData name="Albert Prats Uribe" userId="524438a6-2adf-4725-abc0-3dede758fd98" providerId="ADAL" clId="{F514244C-5C2A-4363-85C5-33F303EE0D39}" dt="2024-06-14T14:34:45.530" v="455" actId="478"/>
          <ac:spMkLst>
            <pc:docMk/>
            <pc:sldMk cId="469912036" sldId="938"/>
            <ac:spMk id="11" creationId="{E97820C4-5287-44A3-0966-3EEC73987168}"/>
          </ac:spMkLst>
        </pc:spChg>
        <pc:spChg chg="del">
          <ac:chgData name="Albert Prats Uribe" userId="524438a6-2adf-4725-abc0-3dede758fd98" providerId="ADAL" clId="{F514244C-5C2A-4363-85C5-33F303EE0D39}" dt="2024-06-14T14:34:46.669" v="456" actId="478"/>
          <ac:spMkLst>
            <pc:docMk/>
            <pc:sldMk cId="469912036" sldId="938"/>
            <ac:spMk id="12" creationId="{61E32E8B-7CE7-7C28-E395-7B23A60F36B7}"/>
          </ac:spMkLst>
        </pc:spChg>
        <pc:picChg chg="add mod">
          <ac:chgData name="Albert Prats Uribe" userId="524438a6-2adf-4725-abc0-3dede758fd98" providerId="ADAL" clId="{F514244C-5C2A-4363-85C5-33F303EE0D39}" dt="2024-06-14T14:35:47.382" v="465" actId="1076"/>
          <ac:picMkLst>
            <pc:docMk/>
            <pc:sldMk cId="469912036" sldId="938"/>
            <ac:picMk id="6" creationId="{E37F0E3C-0FF9-2D6D-853F-58180CC47FEE}"/>
          </ac:picMkLst>
        </pc:picChg>
      </pc:sldChg>
      <pc:sldChg chg="addSp delSp modSp add mod">
        <pc:chgData name="Albert Prats Uribe" userId="524438a6-2adf-4725-abc0-3dede758fd98" providerId="ADAL" clId="{F514244C-5C2A-4363-85C5-33F303EE0D39}" dt="2024-06-14T14:39:10.146" v="595" actId="478"/>
        <pc:sldMkLst>
          <pc:docMk/>
          <pc:sldMk cId="564335561" sldId="939"/>
        </pc:sldMkLst>
        <pc:spChg chg="add mod">
          <ac:chgData name="Albert Prats Uribe" userId="524438a6-2adf-4725-abc0-3dede758fd98" providerId="ADAL" clId="{F514244C-5C2A-4363-85C5-33F303EE0D39}" dt="2024-06-14T14:38:03.461" v="571" actId="20577"/>
          <ac:spMkLst>
            <pc:docMk/>
            <pc:sldMk cId="564335561" sldId="939"/>
            <ac:spMk id="8" creationId="{0462B8D2-9DE4-19A8-AE19-0A1EDAF61202}"/>
          </ac:spMkLst>
        </pc:spChg>
        <pc:spChg chg="add mod">
          <ac:chgData name="Albert Prats Uribe" userId="524438a6-2adf-4725-abc0-3dede758fd98" providerId="ADAL" clId="{F514244C-5C2A-4363-85C5-33F303EE0D39}" dt="2024-06-14T14:38:05.948" v="574" actId="20577"/>
          <ac:spMkLst>
            <pc:docMk/>
            <pc:sldMk cId="564335561" sldId="939"/>
            <ac:spMk id="9" creationId="{047856B9-767A-3C9B-7D5E-92D7FB296998}"/>
          </ac:spMkLst>
        </pc:spChg>
        <pc:spChg chg="mod">
          <ac:chgData name="Albert Prats Uribe" userId="524438a6-2adf-4725-abc0-3dede758fd98" providerId="ADAL" clId="{F514244C-5C2A-4363-85C5-33F303EE0D39}" dt="2024-06-14T14:36:51.997" v="492" actId="1076"/>
          <ac:spMkLst>
            <pc:docMk/>
            <pc:sldMk cId="564335561" sldId="939"/>
            <ac:spMk id="10" creationId="{1910CB61-384B-0E10-2071-1C2AE59B7B18}"/>
          </ac:spMkLst>
        </pc:spChg>
        <pc:spChg chg="add mod">
          <ac:chgData name="Albert Prats Uribe" userId="524438a6-2adf-4725-abc0-3dede758fd98" providerId="ADAL" clId="{F514244C-5C2A-4363-85C5-33F303EE0D39}" dt="2024-06-14T14:38:09.054" v="577" actId="20577"/>
          <ac:spMkLst>
            <pc:docMk/>
            <pc:sldMk cId="564335561" sldId="939"/>
            <ac:spMk id="11" creationId="{9E6D75AD-F1CA-8BA9-D407-D0C83026F94A}"/>
          </ac:spMkLst>
        </pc:spChg>
        <pc:spChg chg="add del mod">
          <ac:chgData name="Albert Prats Uribe" userId="524438a6-2adf-4725-abc0-3dede758fd98" providerId="ADAL" clId="{F514244C-5C2A-4363-85C5-33F303EE0D39}" dt="2024-06-14T14:39:10.146" v="595" actId="478"/>
          <ac:spMkLst>
            <pc:docMk/>
            <pc:sldMk cId="564335561" sldId="939"/>
            <ac:spMk id="15" creationId="{A709CCA4-6FD5-2323-E6DC-0F254BFEE0EA}"/>
          </ac:spMkLst>
        </pc:spChg>
        <pc:picChg chg="add mod">
          <ac:chgData name="Albert Prats Uribe" userId="524438a6-2adf-4725-abc0-3dede758fd98" providerId="ADAL" clId="{F514244C-5C2A-4363-85C5-33F303EE0D39}" dt="2024-06-14T14:39:00.368" v="590" actId="1076"/>
          <ac:picMkLst>
            <pc:docMk/>
            <pc:sldMk cId="564335561" sldId="939"/>
            <ac:picMk id="4" creationId="{CD5269E4-2E0F-5B93-8456-D5B1F889C51D}"/>
          </ac:picMkLst>
        </pc:picChg>
        <pc:picChg chg="del">
          <ac:chgData name="Albert Prats Uribe" userId="524438a6-2adf-4725-abc0-3dede758fd98" providerId="ADAL" clId="{F514244C-5C2A-4363-85C5-33F303EE0D39}" dt="2024-06-14T14:36:44.089" v="484" actId="478"/>
          <ac:picMkLst>
            <pc:docMk/>
            <pc:sldMk cId="564335561" sldId="939"/>
            <ac:picMk id="6" creationId="{E37F0E3C-0FF9-2D6D-853F-58180CC47FEE}"/>
          </ac:picMkLst>
        </pc:picChg>
        <pc:cxnChg chg="add mod">
          <ac:chgData name="Albert Prats Uribe" userId="524438a6-2adf-4725-abc0-3dede758fd98" providerId="ADAL" clId="{F514244C-5C2A-4363-85C5-33F303EE0D39}" dt="2024-06-14T14:38:23.185" v="579" actId="1582"/>
          <ac:cxnSpMkLst>
            <pc:docMk/>
            <pc:sldMk cId="564335561" sldId="939"/>
            <ac:cxnSpMk id="13" creationId="{C049DC83-3F33-4818-2E96-A226AC6550F9}"/>
          </ac:cxnSpMkLst>
        </pc:cxnChg>
        <pc:cxnChg chg="add mod">
          <ac:chgData name="Albert Prats Uribe" userId="524438a6-2adf-4725-abc0-3dede758fd98" providerId="ADAL" clId="{F514244C-5C2A-4363-85C5-33F303EE0D39}" dt="2024-06-14T14:38:27.517" v="581" actId="1076"/>
          <ac:cxnSpMkLst>
            <pc:docMk/>
            <pc:sldMk cId="564335561" sldId="939"/>
            <ac:cxnSpMk id="14" creationId="{C142AD0C-33BA-2EF9-D1EF-E0B6993EFD3E}"/>
          </ac:cxnSpMkLst>
        </pc:cxnChg>
      </pc:sldChg>
      <pc:sldChg chg="addSp delSp modSp add mod">
        <pc:chgData name="Albert Prats Uribe" userId="524438a6-2adf-4725-abc0-3dede758fd98" providerId="ADAL" clId="{F514244C-5C2A-4363-85C5-33F303EE0D39}" dt="2024-06-14T14:41:23.771" v="763" actId="20577"/>
        <pc:sldMkLst>
          <pc:docMk/>
          <pc:sldMk cId="2736328445" sldId="940"/>
        </pc:sldMkLst>
        <pc:spChg chg="mod">
          <ac:chgData name="Albert Prats Uribe" userId="524438a6-2adf-4725-abc0-3dede758fd98" providerId="ADAL" clId="{F514244C-5C2A-4363-85C5-33F303EE0D39}" dt="2024-06-14T14:40:50.904" v="729" actId="20577"/>
          <ac:spMkLst>
            <pc:docMk/>
            <pc:sldMk cId="2736328445" sldId="940"/>
            <ac:spMk id="8" creationId="{0462B8D2-9DE4-19A8-AE19-0A1EDAF61202}"/>
          </ac:spMkLst>
        </pc:spChg>
        <pc:spChg chg="mod">
          <ac:chgData name="Albert Prats Uribe" userId="524438a6-2adf-4725-abc0-3dede758fd98" providerId="ADAL" clId="{F514244C-5C2A-4363-85C5-33F303EE0D39}" dt="2024-06-14T14:40:57.890" v="732" actId="1076"/>
          <ac:spMkLst>
            <pc:docMk/>
            <pc:sldMk cId="2736328445" sldId="940"/>
            <ac:spMk id="9" creationId="{047856B9-767A-3C9B-7D5E-92D7FB296998}"/>
          </ac:spMkLst>
        </pc:spChg>
        <pc:spChg chg="mod">
          <ac:chgData name="Albert Prats Uribe" userId="524438a6-2adf-4725-abc0-3dede758fd98" providerId="ADAL" clId="{F514244C-5C2A-4363-85C5-33F303EE0D39}" dt="2024-06-14T14:40:22.943" v="681" actId="1076"/>
          <ac:spMkLst>
            <pc:docMk/>
            <pc:sldMk cId="2736328445" sldId="940"/>
            <ac:spMk id="11" creationId="{9E6D75AD-F1CA-8BA9-D407-D0C83026F94A}"/>
          </ac:spMkLst>
        </pc:spChg>
        <pc:spChg chg="add mod">
          <ac:chgData name="Albert Prats Uribe" userId="524438a6-2adf-4725-abc0-3dede758fd98" providerId="ADAL" clId="{F514244C-5C2A-4363-85C5-33F303EE0D39}" dt="2024-06-14T14:41:23.771" v="763" actId="20577"/>
          <ac:spMkLst>
            <pc:docMk/>
            <pc:sldMk cId="2736328445" sldId="940"/>
            <ac:spMk id="16" creationId="{2DA46130-44C3-85C5-03EF-79D355324B05}"/>
          </ac:spMkLst>
        </pc:spChg>
        <pc:picChg chg="del">
          <ac:chgData name="Albert Prats Uribe" userId="524438a6-2adf-4725-abc0-3dede758fd98" providerId="ADAL" clId="{F514244C-5C2A-4363-85C5-33F303EE0D39}" dt="2024-06-14T14:39:46.029" v="598" actId="478"/>
          <ac:picMkLst>
            <pc:docMk/>
            <pc:sldMk cId="2736328445" sldId="940"/>
            <ac:picMk id="4" creationId="{CD5269E4-2E0F-5B93-8456-D5B1F889C51D}"/>
          </ac:picMkLst>
        </pc:picChg>
        <pc:picChg chg="add ord">
          <ac:chgData name="Albert Prats Uribe" userId="524438a6-2adf-4725-abc0-3dede758fd98" providerId="ADAL" clId="{F514244C-5C2A-4363-85C5-33F303EE0D39}" dt="2024-06-14T14:39:49.097" v="599" actId="167"/>
          <ac:picMkLst>
            <pc:docMk/>
            <pc:sldMk cId="2736328445" sldId="940"/>
            <ac:picMk id="6" creationId="{7EB474BD-34F1-CC7D-72A5-1D9811173FF1}"/>
          </ac:picMkLst>
        </pc:picChg>
        <pc:cxnChg chg="mod">
          <ac:chgData name="Albert Prats Uribe" userId="524438a6-2adf-4725-abc0-3dede758fd98" providerId="ADAL" clId="{F514244C-5C2A-4363-85C5-33F303EE0D39}" dt="2024-06-14T14:40:07.238" v="644" actId="14100"/>
          <ac:cxnSpMkLst>
            <pc:docMk/>
            <pc:sldMk cId="2736328445" sldId="940"/>
            <ac:cxnSpMk id="13" creationId="{C049DC83-3F33-4818-2E96-A226AC6550F9}"/>
          </ac:cxnSpMkLst>
        </pc:cxnChg>
        <pc:cxnChg chg="mod">
          <ac:chgData name="Albert Prats Uribe" userId="524438a6-2adf-4725-abc0-3dede758fd98" providerId="ADAL" clId="{F514244C-5C2A-4363-85C5-33F303EE0D39}" dt="2024-06-14T14:40:54.759" v="731" actId="14100"/>
          <ac:cxnSpMkLst>
            <pc:docMk/>
            <pc:sldMk cId="2736328445" sldId="940"/>
            <ac:cxnSpMk id="14" creationId="{C142AD0C-33BA-2EF9-D1EF-E0B6993EFD3E}"/>
          </ac:cxnSpMkLst>
        </pc:cxnChg>
      </pc:sldChg>
      <pc:sldChg chg="addSp delSp modSp add mod">
        <pc:chgData name="Albert Prats Uribe" userId="524438a6-2adf-4725-abc0-3dede758fd98" providerId="ADAL" clId="{F514244C-5C2A-4363-85C5-33F303EE0D39}" dt="2024-06-14T14:43:02.689" v="885" actId="1076"/>
        <pc:sldMkLst>
          <pc:docMk/>
          <pc:sldMk cId="2285366192" sldId="941"/>
        </pc:sldMkLst>
        <pc:spChg chg="del">
          <ac:chgData name="Albert Prats Uribe" userId="524438a6-2adf-4725-abc0-3dede758fd98" providerId="ADAL" clId="{F514244C-5C2A-4363-85C5-33F303EE0D39}" dt="2024-06-14T14:42:36.416" v="817" actId="478"/>
          <ac:spMkLst>
            <pc:docMk/>
            <pc:sldMk cId="2285366192" sldId="941"/>
            <ac:spMk id="8" creationId="{0462B8D2-9DE4-19A8-AE19-0A1EDAF61202}"/>
          </ac:spMkLst>
        </pc:spChg>
        <pc:spChg chg="del">
          <ac:chgData name="Albert Prats Uribe" userId="524438a6-2adf-4725-abc0-3dede758fd98" providerId="ADAL" clId="{F514244C-5C2A-4363-85C5-33F303EE0D39}" dt="2024-06-14T14:42:38.854" v="818" actId="478"/>
          <ac:spMkLst>
            <pc:docMk/>
            <pc:sldMk cId="2285366192" sldId="941"/>
            <ac:spMk id="9" creationId="{047856B9-767A-3C9B-7D5E-92D7FB296998}"/>
          </ac:spMkLst>
        </pc:spChg>
        <pc:spChg chg="mod">
          <ac:chgData name="Albert Prats Uribe" userId="524438a6-2adf-4725-abc0-3dede758fd98" providerId="ADAL" clId="{F514244C-5C2A-4363-85C5-33F303EE0D39}" dt="2024-06-14T14:42:04.115" v="774" actId="20577"/>
          <ac:spMkLst>
            <pc:docMk/>
            <pc:sldMk cId="2285366192" sldId="941"/>
            <ac:spMk id="10" creationId="{1910CB61-384B-0E10-2071-1C2AE59B7B18}"/>
          </ac:spMkLst>
        </pc:spChg>
        <pc:spChg chg="mod">
          <ac:chgData name="Albert Prats Uribe" userId="524438a6-2adf-4725-abc0-3dede758fd98" providerId="ADAL" clId="{F514244C-5C2A-4363-85C5-33F303EE0D39}" dt="2024-06-14T14:43:02.689" v="885" actId="1076"/>
          <ac:spMkLst>
            <pc:docMk/>
            <pc:sldMk cId="2285366192" sldId="941"/>
            <ac:spMk id="11" creationId="{9E6D75AD-F1CA-8BA9-D407-D0C83026F94A}"/>
          </ac:spMkLst>
        </pc:spChg>
        <pc:spChg chg="mod">
          <ac:chgData name="Albert Prats Uribe" userId="524438a6-2adf-4725-abc0-3dede758fd98" providerId="ADAL" clId="{F514244C-5C2A-4363-85C5-33F303EE0D39}" dt="2024-06-14T14:42:33.813" v="815" actId="6549"/>
          <ac:spMkLst>
            <pc:docMk/>
            <pc:sldMk cId="2285366192" sldId="941"/>
            <ac:spMk id="16" creationId="{2DA46130-44C3-85C5-03EF-79D355324B05}"/>
          </ac:spMkLst>
        </pc:spChg>
        <pc:picChg chg="add ord">
          <ac:chgData name="Albert Prats Uribe" userId="524438a6-2adf-4725-abc0-3dede758fd98" providerId="ADAL" clId="{F514244C-5C2A-4363-85C5-33F303EE0D39}" dt="2024-06-14T14:42:10.801" v="777" actId="167"/>
          <ac:picMkLst>
            <pc:docMk/>
            <pc:sldMk cId="2285366192" sldId="941"/>
            <ac:picMk id="4" creationId="{90BDC6E5-53A9-3A07-E868-EAAD4FE13F6B}"/>
          </ac:picMkLst>
        </pc:picChg>
        <pc:picChg chg="del">
          <ac:chgData name="Albert Prats Uribe" userId="524438a6-2adf-4725-abc0-3dede758fd98" providerId="ADAL" clId="{F514244C-5C2A-4363-85C5-33F303EE0D39}" dt="2024-06-14T14:42:06.683" v="775" actId="478"/>
          <ac:picMkLst>
            <pc:docMk/>
            <pc:sldMk cId="2285366192" sldId="941"/>
            <ac:picMk id="6" creationId="{7EB474BD-34F1-CC7D-72A5-1D9811173FF1}"/>
          </ac:picMkLst>
        </pc:picChg>
        <pc:cxnChg chg="del">
          <ac:chgData name="Albert Prats Uribe" userId="524438a6-2adf-4725-abc0-3dede758fd98" providerId="ADAL" clId="{F514244C-5C2A-4363-85C5-33F303EE0D39}" dt="2024-06-14T14:42:40.420" v="819" actId="478"/>
          <ac:cxnSpMkLst>
            <pc:docMk/>
            <pc:sldMk cId="2285366192" sldId="941"/>
            <ac:cxnSpMk id="13" creationId="{C049DC83-3F33-4818-2E96-A226AC6550F9}"/>
          </ac:cxnSpMkLst>
        </pc:cxnChg>
        <pc:cxnChg chg="del">
          <ac:chgData name="Albert Prats Uribe" userId="524438a6-2adf-4725-abc0-3dede758fd98" providerId="ADAL" clId="{F514244C-5C2A-4363-85C5-33F303EE0D39}" dt="2024-06-14T14:42:35.156" v="816" actId="478"/>
          <ac:cxnSpMkLst>
            <pc:docMk/>
            <pc:sldMk cId="2285366192" sldId="941"/>
            <ac:cxnSpMk id="14" creationId="{C142AD0C-33BA-2EF9-D1EF-E0B6993EFD3E}"/>
          </ac:cxnSpMkLst>
        </pc:cxnChg>
      </pc:sldChg>
      <pc:sldChg chg="delSp modSp add mod">
        <pc:chgData name="Albert Prats Uribe" userId="524438a6-2adf-4725-abc0-3dede758fd98" providerId="ADAL" clId="{F514244C-5C2A-4363-85C5-33F303EE0D39}" dt="2024-06-14T14:47:31.627" v="1243" actId="20577"/>
        <pc:sldMkLst>
          <pc:docMk/>
          <pc:sldMk cId="2490585633" sldId="942"/>
        </pc:sldMkLst>
        <pc:spChg chg="del">
          <ac:chgData name="Albert Prats Uribe" userId="524438a6-2adf-4725-abc0-3dede758fd98" providerId="ADAL" clId="{F514244C-5C2A-4363-85C5-33F303EE0D39}" dt="2024-06-14T14:44:57.234" v="888" actId="478"/>
          <ac:spMkLst>
            <pc:docMk/>
            <pc:sldMk cId="2490585633" sldId="942"/>
            <ac:spMk id="3" creationId="{6B4886F5-4BF5-DE17-4EF8-58A3F6E39EAF}"/>
          </ac:spMkLst>
        </pc:spChg>
        <pc:spChg chg="del">
          <ac:chgData name="Albert Prats Uribe" userId="524438a6-2adf-4725-abc0-3dede758fd98" providerId="ADAL" clId="{F514244C-5C2A-4363-85C5-33F303EE0D39}" dt="2024-06-14T14:44:55.513" v="887" actId="478"/>
          <ac:spMkLst>
            <pc:docMk/>
            <pc:sldMk cId="2490585633" sldId="942"/>
            <ac:spMk id="4" creationId="{1DFEEA42-E5CA-890A-884D-736DDF3E2062}"/>
          </ac:spMkLst>
        </pc:spChg>
        <pc:spChg chg="mod">
          <ac:chgData name="Albert Prats Uribe" userId="524438a6-2adf-4725-abc0-3dede758fd98" providerId="ADAL" clId="{F514244C-5C2A-4363-85C5-33F303EE0D39}" dt="2024-06-14T14:47:31.627" v="1243" actId="20577"/>
          <ac:spMkLst>
            <pc:docMk/>
            <pc:sldMk cId="2490585633" sldId="942"/>
            <ac:spMk id="6" creationId="{FC952B27-78B0-EA17-1134-DEC4A9663197}"/>
          </ac:spMkLst>
        </pc:spChg>
        <pc:spChg chg="mod">
          <ac:chgData name="Albert Prats Uribe" userId="524438a6-2adf-4725-abc0-3dede758fd98" providerId="ADAL" clId="{F514244C-5C2A-4363-85C5-33F303EE0D39}" dt="2024-06-14T14:46:49.799" v="1142" actId="20577"/>
          <ac:spMkLst>
            <pc:docMk/>
            <pc:sldMk cId="2490585633" sldId="942"/>
            <ac:spMk id="9" creationId="{69C80035-0AE7-A54D-D5B5-F20E89D67540}"/>
          </ac:spMkLst>
        </pc:spChg>
      </pc:sldChg>
      <pc:sldChg chg="addSp delSp modSp add mod">
        <pc:chgData name="Albert Prats Uribe" userId="524438a6-2adf-4725-abc0-3dede758fd98" providerId="ADAL" clId="{F514244C-5C2A-4363-85C5-33F303EE0D39}" dt="2024-06-14T17:51:55.376" v="1646" actId="1076"/>
        <pc:sldMkLst>
          <pc:docMk/>
          <pc:sldMk cId="2358477158" sldId="943"/>
        </pc:sldMkLst>
        <pc:spChg chg="add del mod">
          <ac:chgData name="Albert Prats Uribe" userId="524438a6-2adf-4725-abc0-3dede758fd98" providerId="ADAL" clId="{F514244C-5C2A-4363-85C5-33F303EE0D39}" dt="2024-06-14T17:51:52.747" v="1644" actId="478"/>
          <ac:spMkLst>
            <pc:docMk/>
            <pc:sldMk cId="2358477158" sldId="943"/>
            <ac:spMk id="4" creationId="{6520A9EF-F9D6-9E35-F13C-DE955CADF971}"/>
          </ac:spMkLst>
        </pc:spChg>
        <pc:spChg chg="mod">
          <ac:chgData name="Albert Prats Uribe" userId="524438a6-2adf-4725-abc0-3dede758fd98" providerId="ADAL" clId="{F514244C-5C2A-4363-85C5-33F303EE0D39}" dt="2024-06-14T17:51:55.376" v="1646" actId="1076"/>
          <ac:spMkLst>
            <pc:docMk/>
            <pc:sldMk cId="2358477158" sldId="943"/>
            <ac:spMk id="6" creationId="{FC952B27-78B0-EA17-1134-DEC4A9663197}"/>
          </ac:spMkLst>
        </pc:spChg>
        <pc:spChg chg="del mod">
          <ac:chgData name="Albert Prats Uribe" userId="524438a6-2adf-4725-abc0-3dede758fd98" providerId="ADAL" clId="{F514244C-5C2A-4363-85C5-33F303EE0D39}" dt="2024-06-14T17:51:51.544" v="1643" actId="478"/>
          <ac:spMkLst>
            <pc:docMk/>
            <pc:sldMk cId="2358477158" sldId="943"/>
            <ac:spMk id="9" creationId="{69C80035-0AE7-A54D-D5B5-F20E89D67540}"/>
          </ac:spMkLst>
        </pc:spChg>
        <pc:spChg chg="add del mod">
          <ac:chgData name="Albert Prats Uribe" userId="524438a6-2adf-4725-abc0-3dede758fd98" providerId="ADAL" clId="{F514244C-5C2A-4363-85C5-33F303EE0D39}" dt="2024-06-14T17:51:53.659" v="1645" actId="478"/>
          <ac:spMkLst>
            <pc:docMk/>
            <pc:sldMk cId="2358477158" sldId="943"/>
            <ac:spMk id="10" creationId="{931116DC-2F55-0F5F-5556-6D3C1469E918}"/>
          </ac:spMkLst>
        </pc:spChg>
      </pc:sldChg>
      <pc:sldChg chg="addSp delSp modSp add mod">
        <pc:chgData name="Albert Prats Uribe" userId="524438a6-2adf-4725-abc0-3dede758fd98" providerId="ADAL" clId="{F514244C-5C2A-4363-85C5-33F303EE0D39}" dt="2024-06-14T17:50:04.316" v="1623"/>
        <pc:sldMkLst>
          <pc:docMk/>
          <pc:sldMk cId="687290425" sldId="944"/>
        </pc:sldMkLst>
        <pc:spChg chg="mod">
          <ac:chgData name="Albert Prats Uribe" userId="524438a6-2adf-4725-abc0-3dede758fd98" providerId="ADAL" clId="{F514244C-5C2A-4363-85C5-33F303EE0D39}" dt="2024-06-14T17:49:57.770" v="1622" actId="1076"/>
          <ac:spMkLst>
            <pc:docMk/>
            <pc:sldMk cId="687290425" sldId="944"/>
            <ac:spMk id="4" creationId="{6520A9EF-F9D6-9E35-F13C-DE955CADF971}"/>
          </ac:spMkLst>
        </pc:spChg>
        <pc:spChg chg="mod">
          <ac:chgData name="Albert Prats Uribe" userId="524438a6-2adf-4725-abc0-3dede758fd98" providerId="ADAL" clId="{F514244C-5C2A-4363-85C5-33F303EE0D39}" dt="2024-06-14T17:49:55.714" v="1621" actId="1076"/>
          <ac:spMkLst>
            <pc:docMk/>
            <pc:sldMk cId="687290425" sldId="944"/>
            <ac:spMk id="10" creationId="{931116DC-2F55-0F5F-5556-6D3C1469E918}"/>
          </ac:spMkLst>
        </pc:spChg>
        <pc:spChg chg="add mod">
          <ac:chgData name="Albert Prats Uribe" userId="524438a6-2adf-4725-abc0-3dede758fd98" providerId="ADAL" clId="{F514244C-5C2A-4363-85C5-33F303EE0D39}" dt="2024-06-14T17:49:53.140" v="1620" actId="1076"/>
          <ac:spMkLst>
            <pc:docMk/>
            <pc:sldMk cId="687290425" sldId="944"/>
            <ac:spMk id="11" creationId="{D72F5D18-DCCA-CFAC-C5BA-D6C7D9D4A669}"/>
          </ac:spMkLst>
        </pc:spChg>
        <pc:spChg chg="add mod">
          <ac:chgData name="Albert Prats Uribe" userId="524438a6-2adf-4725-abc0-3dede758fd98" providerId="ADAL" clId="{F514244C-5C2A-4363-85C5-33F303EE0D39}" dt="2024-06-14T17:50:04.316" v="1623"/>
          <ac:spMkLst>
            <pc:docMk/>
            <pc:sldMk cId="687290425" sldId="944"/>
            <ac:spMk id="12" creationId="{F8A2D5C1-5482-2F96-2623-0668513EF83E}"/>
          </ac:spMkLst>
        </pc:spChg>
        <pc:picChg chg="add del">
          <ac:chgData name="Albert Prats Uribe" userId="524438a6-2adf-4725-abc0-3dede758fd98" providerId="ADAL" clId="{F514244C-5C2A-4363-85C5-33F303EE0D39}" dt="2024-06-14T17:45:05.159" v="1576" actId="478"/>
          <ac:picMkLst>
            <pc:docMk/>
            <pc:sldMk cId="687290425" sldId="944"/>
            <ac:picMk id="8" creationId="{08B547EB-8092-727C-8C65-A88A8A9D9FB8}"/>
          </ac:picMkLst>
        </pc:picChg>
      </pc:sldChg>
      <pc:sldChg chg="addSp delSp modSp add mod">
        <pc:chgData name="Albert Prats Uribe" userId="524438a6-2adf-4725-abc0-3dede758fd98" providerId="ADAL" clId="{F514244C-5C2A-4363-85C5-33F303EE0D39}" dt="2024-06-14T17:44:59.521" v="1574" actId="14100"/>
        <pc:sldMkLst>
          <pc:docMk/>
          <pc:sldMk cId="3518396998" sldId="945"/>
        </pc:sldMkLst>
        <pc:spChg chg="mod">
          <ac:chgData name="Albert Prats Uribe" userId="524438a6-2adf-4725-abc0-3dede758fd98" providerId="ADAL" clId="{F514244C-5C2A-4363-85C5-33F303EE0D39}" dt="2024-06-14T17:43:46.861" v="1502" actId="20577"/>
          <ac:spMkLst>
            <pc:docMk/>
            <pc:sldMk cId="3518396998" sldId="945"/>
            <ac:spMk id="2" creationId="{1408BD64-0507-4D53-A947-2395731822EE}"/>
          </ac:spMkLst>
        </pc:spChg>
        <pc:spChg chg="add del mod">
          <ac:chgData name="Albert Prats Uribe" userId="524438a6-2adf-4725-abc0-3dede758fd98" providerId="ADAL" clId="{F514244C-5C2A-4363-85C5-33F303EE0D39}" dt="2024-06-14T17:44:47.022" v="1562" actId="478"/>
          <ac:spMkLst>
            <pc:docMk/>
            <pc:sldMk cId="3518396998" sldId="945"/>
            <ac:spMk id="8" creationId="{0462B8D2-9DE4-19A8-AE19-0A1EDAF61202}"/>
          </ac:spMkLst>
        </pc:spChg>
        <pc:spChg chg="add del mod">
          <ac:chgData name="Albert Prats Uribe" userId="524438a6-2adf-4725-abc0-3dede758fd98" providerId="ADAL" clId="{F514244C-5C2A-4363-85C5-33F303EE0D39}" dt="2024-06-14T17:44:11.161" v="1510" actId="1076"/>
          <ac:spMkLst>
            <pc:docMk/>
            <pc:sldMk cId="3518396998" sldId="945"/>
            <ac:spMk id="9" creationId="{047856B9-767A-3C9B-7D5E-92D7FB296998}"/>
          </ac:spMkLst>
        </pc:spChg>
        <pc:spChg chg="add del">
          <ac:chgData name="Albert Prats Uribe" userId="524438a6-2adf-4725-abc0-3dede758fd98" providerId="ADAL" clId="{F514244C-5C2A-4363-85C5-33F303EE0D39}" dt="2024-06-14T17:44:39.910" v="1559" actId="478"/>
          <ac:spMkLst>
            <pc:docMk/>
            <pc:sldMk cId="3518396998" sldId="945"/>
            <ac:spMk id="10" creationId="{1910CB61-384B-0E10-2071-1C2AE59B7B18}"/>
          </ac:spMkLst>
        </pc:spChg>
        <pc:spChg chg="add del mod">
          <ac:chgData name="Albert Prats Uribe" userId="524438a6-2adf-4725-abc0-3dede758fd98" providerId="ADAL" clId="{F514244C-5C2A-4363-85C5-33F303EE0D39}" dt="2024-06-14T17:44:38.555" v="1558" actId="1076"/>
          <ac:spMkLst>
            <pc:docMk/>
            <pc:sldMk cId="3518396998" sldId="945"/>
            <ac:spMk id="11" creationId="{9E6D75AD-F1CA-8BA9-D407-D0C83026F94A}"/>
          </ac:spMkLst>
        </pc:spChg>
        <pc:spChg chg="add del mod">
          <ac:chgData name="Albert Prats Uribe" userId="524438a6-2adf-4725-abc0-3dede758fd98" providerId="ADAL" clId="{F514244C-5C2A-4363-85C5-33F303EE0D39}" dt="2024-06-14T17:44:52.158" v="1571" actId="20577"/>
          <ac:spMkLst>
            <pc:docMk/>
            <pc:sldMk cId="3518396998" sldId="945"/>
            <ac:spMk id="16" creationId="{2DA46130-44C3-85C5-03EF-79D355324B05}"/>
          </ac:spMkLst>
        </pc:spChg>
        <pc:picChg chg="add mod">
          <ac:chgData name="Albert Prats Uribe" userId="524438a6-2adf-4725-abc0-3dede758fd98" providerId="ADAL" clId="{F514244C-5C2A-4363-85C5-33F303EE0D39}" dt="2024-06-14T17:43:57.116" v="1505"/>
          <ac:picMkLst>
            <pc:docMk/>
            <pc:sldMk cId="3518396998" sldId="945"/>
            <ac:picMk id="3" creationId="{902045E9-2AC5-8012-7560-25F774990916}"/>
          </ac:picMkLst>
        </pc:picChg>
        <pc:picChg chg="add mod ord">
          <ac:chgData name="Albert Prats Uribe" userId="524438a6-2adf-4725-abc0-3dede758fd98" providerId="ADAL" clId="{F514244C-5C2A-4363-85C5-33F303EE0D39}" dt="2024-06-14T17:44:03.972" v="1508" actId="167"/>
          <ac:picMkLst>
            <pc:docMk/>
            <pc:sldMk cId="3518396998" sldId="945"/>
            <ac:picMk id="4" creationId="{3E228A47-3485-4459-DA22-5CC674185EAB}"/>
          </ac:picMkLst>
        </pc:picChg>
        <pc:picChg chg="del">
          <ac:chgData name="Albert Prats Uribe" userId="524438a6-2adf-4725-abc0-3dede758fd98" providerId="ADAL" clId="{F514244C-5C2A-4363-85C5-33F303EE0D39}" dt="2024-06-14T17:43:51.382" v="1503" actId="478"/>
          <ac:picMkLst>
            <pc:docMk/>
            <pc:sldMk cId="3518396998" sldId="945"/>
            <ac:picMk id="6" creationId="{7EB474BD-34F1-CC7D-72A5-1D9811173FF1}"/>
          </ac:picMkLst>
        </pc:picChg>
        <pc:cxnChg chg="add del mod">
          <ac:chgData name="Albert Prats Uribe" userId="524438a6-2adf-4725-abc0-3dede758fd98" providerId="ADAL" clId="{F514244C-5C2A-4363-85C5-33F303EE0D39}" dt="2024-06-14T17:44:59.521" v="1574" actId="14100"/>
          <ac:cxnSpMkLst>
            <pc:docMk/>
            <pc:sldMk cId="3518396998" sldId="945"/>
            <ac:cxnSpMk id="13" creationId="{C049DC83-3F33-4818-2E96-A226AC6550F9}"/>
          </ac:cxnSpMkLst>
        </pc:cxnChg>
        <pc:cxnChg chg="add del mod">
          <ac:chgData name="Albert Prats Uribe" userId="524438a6-2adf-4725-abc0-3dede758fd98" providerId="ADAL" clId="{F514244C-5C2A-4363-85C5-33F303EE0D39}" dt="2024-06-14T17:44:15.148" v="1512" actId="14100"/>
          <ac:cxnSpMkLst>
            <pc:docMk/>
            <pc:sldMk cId="3518396998" sldId="945"/>
            <ac:cxnSpMk id="14" creationId="{C142AD0C-33BA-2EF9-D1EF-E0B6993EFD3E}"/>
          </ac:cxnSpMkLst>
        </pc:cxnChg>
      </pc:sldChg>
      <pc:sldChg chg="addSp delSp modSp add mod">
        <pc:chgData name="Albert Prats Uribe" userId="524438a6-2adf-4725-abc0-3dede758fd98" providerId="ADAL" clId="{F514244C-5C2A-4363-85C5-33F303EE0D39}" dt="2024-06-14T17:45:56.391" v="1612" actId="20577"/>
        <pc:sldMkLst>
          <pc:docMk/>
          <pc:sldMk cId="2821354174" sldId="946"/>
        </pc:sldMkLst>
        <pc:spChg chg="mod">
          <ac:chgData name="Albert Prats Uribe" userId="524438a6-2adf-4725-abc0-3dede758fd98" providerId="ADAL" clId="{F514244C-5C2A-4363-85C5-33F303EE0D39}" dt="2024-06-14T17:45:56.391" v="1612" actId="20577"/>
          <ac:spMkLst>
            <pc:docMk/>
            <pc:sldMk cId="2821354174" sldId="946"/>
            <ac:spMk id="9" creationId="{047856B9-767A-3C9B-7D5E-92D7FB296998}"/>
          </ac:spMkLst>
        </pc:spChg>
        <pc:spChg chg="del">
          <ac:chgData name="Albert Prats Uribe" userId="524438a6-2adf-4725-abc0-3dede758fd98" providerId="ADAL" clId="{F514244C-5C2A-4363-85C5-33F303EE0D39}" dt="2024-06-14T17:45:44.255" v="1584" actId="478"/>
          <ac:spMkLst>
            <pc:docMk/>
            <pc:sldMk cId="2821354174" sldId="946"/>
            <ac:spMk id="11" creationId="{9E6D75AD-F1CA-8BA9-D407-D0C83026F94A}"/>
          </ac:spMkLst>
        </pc:spChg>
        <pc:spChg chg="del">
          <ac:chgData name="Albert Prats Uribe" userId="524438a6-2adf-4725-abc0-3dede758fd98" providerId="ADAL" clId="{F514244C-5C2A-4363-85C5-33F303EE0D39}" dt="2024-06-14T17:45:42.758" v="1583" actId="478"/>
          <ac:spMkLst>
            <pc:docMk/>
            <pc:sldMk cId="2821354174" sldId="946"/>
            <ac:spMk id="16" creationId="{2DA46130-44C3-85C5-03EF-79D355324B05}"/>
          </ac:spMkLst>
        </pc:spChg>
        <pc:picChg chg="del">
          <ac:chgData name="Albert Prats Uribe" userId="524438a6-2adf-4725-abc0-3dede758fd98" providerId="ADAL" clId="{F514244C-5C2A-4363-85C5-33F303EE0D39}" dt="2024-06-14T17:45:12.142" v="1577" actId="478"/>
          <ac:picMkLst>
            <pc:docMk/>
            <pc:sldMk cId="2821354174" sldId="946"/>
            <ac:picMk id="4" creationId="{3E228A47-3485-4459-DA22-5CC674185EAB}"/>
          </ac:picMkLst>
        </pc:picChg>
        <pc:picChg chg="add ord">
          <ac:chgData name="Albert Prats Uribe" userId="524438a6-2adf-4725-abc0-3dede758fd98" providerId="ADAL" clId="{F514244C-5C2A-4363-85C5-33F303EE0D39}" dt="2024-06-14T17:45:40.931" v="1582" actId="167"/>
          <ac:picMkLst>
            <pc:docMk/>
            <pc:sldMk cId="2821354174" sldId="946"/>
            <ac:picMk id="6" creationId="{3888AAFB-C693-EA73-8B1E-5009FF0B996B}"/>
          </ac:picMkLst>
        </pc:picChg>
        <pc:cxnChg chg="del">
          <ac:chgData name="Albert Prats Uribe" userId="524438a6-2adf-4725-abc0-3dede758fd98" providerId="ADAL" clId="{F514244C-5C2A-4363-85C5-33F303EE0D39}" dt="2024-06-14T17:45:45.039" v="1585" actId="478"/>
          <ac:cxnSpMkLst>
            <pc:docMk/>
            <pc:sldMk cId="2821354174" sldId="946"/>
            <ac:cxnSpMk id="13" creationId="{C049DC83-3F33-4818-2E96-A226AC6550F9}"/>
          </ac:cxnSpMkLst>
        </pc:cxnChg>
        <pc:cxnChg chg="mod">
          <ac:chgData name="Albert Prats Uribe" userId="524438a6-2adf-4725-abc0-3dede758fd98" providerId="ADAL" clId="{F514244C-5C2A-4363-85C5-33F303EE0D39}" dt="2024-06-14T17:45:46.777" v="1586" actId="1076"/>
          <ac:cxnSpMkLst>
            <pc:docMk/>
            <pc:sldMk cId="2821354174" sldId="946"/>
            <ac:cxnSpMk id="14" creationId="{C142AD0C-33BA-2EF9-D1EF-E0B6993EFD3E}"/>
          </ac:cxnSpMkLst>
        </pc:cxnChg>
      </pc:sldChg>
      <pc:sldChg chg="delSp add del mod">
        <pc:chgData name="Albert Prats Uribe" userId="524438a6-2adf-4725-abc0-3dede758fd98" providerId="ADAL" clId="{F514244C-5C2A-4363-85C5-33F303EE0D39}" dt="2024-06-14T17:45:35.961" v="1580" actId="47"/>
        <pc:sldMkLst>
          <pc:docMk/>
          <pc:sldMk cId="895187869" sldId="947"/>
        </pc:sldMkLst>
        <pc:picChg chg="del">
          <ac:chgData name="Albert Prats Uribe" userId="524438a6-2adf-4725-abc0-3dede758fd98" providerId="ADAL" clId="{F514244C-5C2A-4363-85C5-33F303EE0D39}" dt="2024-06-14T17:45:34.904" v="1579" actId="478"/>
          <ac:picMkLst>
            <pc:docMk/>
            <pc:sldMk cId="895187869" sldId="947"/>
            <ac:picMk id="4" creationId="{3E228A47-3485-4459-DA22-5CC674185EAB}"/>
          </ac:picMkLst>
        </pc:picChg>
      </pc:sldChg>
      <pc:sldChg chg="delSp modSp add mod ord">
        <pc:chgData name="Albert Prats Uribe" userId="524438a6-2adf-4725-abc0-3dede758fd98" providerId="ADAL" clId="{F514244C-5C2A-4363-85C5-33F303EE0D39}" dt="2024-06-14T17:50:38.291" v="1638" actId="1076"/>
        <pc:sldMkLst>
          <pc:docMk/>
          <pc:sldMk cId="2913366450" sldId="947"/>
        </pc:sldMkLst>
        <pc:spChg chg="mod">
          <ac:chgData name="Albert Prats Uribe" userId="524438a6-2adf-4725-abc0-3dede758fd98" providerId="ADAL" clId="{F514244C-5C2A-4363-85C5-33F303EE0D39}" dt="2024-06-14T17:50:34.934" v="1637" actId="1076"/>
          <ac:spMkLst>
            <pc:docMk/>
            <pc:sldMk cId="2913366450" sldId="947"/>
            <ac:spMk id="4" creationId="{6520A9EF-F9D6-9E35-F13C-DE955CADF971}"/>
          </ac:spMkLst>
        </pc:spChg>
        <pc:spChg chg="del">
          <ac:chgData name="Albert Prats Uribe" userId="524438a6-2adf-4725-abc0-3dede758fd98" providerId="ADAL" clId="{F514244C-5C2A-4363-85C5-33F303EE0D39}" dt="2024-06-14T17:50:11.802" v="1625" actId="478"/>
          <ac:spMkLst>
            <pc:docMk/>
            <pc:sldMk cId="2913366450" sldId="947"/>
            <ac:spMk id="9" creationId="{69C80035-0AE7-A54D-D5B5-F20E89D67540}"/>
          </ac:spMkLst>
        </pc:spChg>
        <pc:spChg chg="mod">
          <ac:chgData name="Albert Prats Uribe" userId="524438a6-2adf-4725-abc0-3dede758fd98" providerId="ADAL" clId="{F514244C-5C2A-4363-85C5-33F303EE0D39}" dt="2024-06-14T17:50:33.058" v="1636" actId="1076"/>
          <ac:spMkLst>
            <pc:docMk/>
            <pc:sldMk cId="2913366450" sldId="947"/>
            <ac:spMk id="10" creationId="{931116DC-2F55-0F5F-5556-6D3C1469E918}"/>
          </ac:spMkLst>
        </pc:spChg>
        <pc:spChg chg="mod">
          <ac:chgData name="Albert Prats Uribe" userId="524438a6-2adf-4725-abc0-3dede758fd98" providerId="ADAL" clId="{F514244C-5C2A-4363-85C5-33F303EE0D39}" dt="2024-06-14T17:50:38.291" v="1638" actId="1076"/>
          <ac:spMkLst>
            <pc:docMk/>
            <pc:sldMk cId="2913366450" sldId="947"/>
            <ac:spMk id="11" creationId="{D72F5D18-DCCA-CFAC-C5BA-D6C7D9D4A669}"/>
          </ac:spMkLst>
        </pc:spChg>
      </pc:sldChg>
      <pc:sldChg chg="add ord">
        <pc:chgData name="Albert Prats Uribe" userId="524438a6-2adf-4725-abc0-3dede758fd98" providerId="ADAL" clId="{F514244C-5C2A-4363-85C5-33F303EE0D39}" dt="2024-06-14T17:51:15.553" v="1641"/>
        <pc:sldMkLst>
          <pc:docMk/>
          <pc:sldMk cId="476464249" sldId="948"/>
        </pc:sldMkLst>
      </pc:sldChg>
    </pc:docChg>
  </pc:docChgLst>
  <pc:docChgLst>
    <pc:chgData name="Annika Jodicke" userId="7afde141-6108-4acb-8a0c-9e2fbd1ca6ba" providerId="ADAL" clId="{F12C38F9-BB06-4828-BB5C-9E49EE12D763}"/>
    <pc:docChg chg="modSld">
      <pc:chgData name="Annika Jodicke" userId="7afde141-6108-4acb-8a0c-9e2fbd1ca6ba" providerId="ADAL" clId="{F12C38F9-BB06-4828-BB5C-9E49EE12D763}" dt="2024-06-12T13:29:47.282" v="1" actId="14100"/>
      <pc:docMkLst>
        <pc:docMk/>
      </pc:docMkLst>
      <pc:sldChg chg="modSp mod">
        <pc:chgData name="Annika Jodicke" userId="7afde141-6108-4acb-8a0c-9e2fbd1ca6ba" providerId="ADAL" clId="{F12C38F9-BB06-4828-BB5C-9E49EE12D763}" dt="2024-06-12T13:29:47.282" v="1" actId="14100"/>
        <pc:sldMkLst>
          <pc:docMk/>
          <pc:sldMk cId="2325758734" sldId="928"/>
        </pc:sldMkLst>
        <pc:picChg chg="mod">
          <ac:chgData name="Annika Jodicke" userId="7afde141-6108-4acb-8a0c-9e2fbd1ca6ba" providerId="ADAL" clId="{F12C38F9-BB06-4828-BB5C-9E49EE12D763}" dt="2024-06-12T13:29:47.282" v="1" actId="14100"/>
          <ac:picMkLst>
            <pc:docMk/>
            <pc:sldMk cId="2325758734" sldId="928"/>
            <ac:picMk id="3" creationId="{AC07B193-7E05-B90C-DA91-24AF0E13D266}"/>
          </ac:picMkLst>
        </pc:picChg>
      </pc:sldChg>
    </pc:docChg>
  </pc:docChgLst>
  <pc:docChgLst>
    <pc:chgData name="Annika Jodicke" userId="S::orms0908@ox.ac.uk::7afde141-6108-4acb-8a0c-9e2fbd1ca6ba" providerId="AD" clId="Web-{D7F42369-6C16-EDF6-71A5-374204036C5C}"/>
    <pc:docChg chg="modSld">
      <pc:chgData name="Annika Jodicke" userId="S::orms0908@ox.ac.uk::7afde141-6108-4acb-8a0c-9e2fbd1ca6ba" providerId="AD" clId="Web-{D7F42369-6C16-EDF6-71A5-374204036C5C}" dt="2024-06-12T13:29:26.107" v="9" actId="1076"/>
      <pc:docMkLst>
        <pc:docMk/>
      </pc:docMkLst>
      <pc:sldChg chg="addSp modSp">
        <pc:chgData name="Annika Jodicke" userId="S::orms0908@ox.ac.uk::7afde141-6108-4acb-8a0c-9e2fbd1ca6ba" providerId="AD" clId="Web-{D7F42369-6C16-EDF6-71A5-374204036C5C}" dt="2024-06-12T13:29:26.107" v="9" actId="1076"/>
        <pc:sldMkLst>
          <pc:docMk/>
          <pc:sldMk cId="2325758734" sldId="928"/>
        </pc:sldMkLst>
        <pc:spChg chg="mod">
          <ac:chgData name="Annika Jodicke" userId="S::orms0908@ox.ac.uk::7afde141-6108-4acb-8a0c-9e2fbd1ca6ba" providerId="AD" clId="Web-{D7F42369-6C16-EDF6-71A5-374204036C5C}" dt="2024-06-12T13:27:32.443" v="5" actId="20577"/>
          <ac:spMkLst>
            <pc:docMk/>
            <pc:sldMk cId="2325758734" sldId="928"/>
            <ac:spMk id="2" creationId="{1408BD64-0507-4D53-A947-2395731822EE}"/>
          </ac:spMkLst>
        </pc:spChg>
        <pc:spChg chg="mod">
          <ac:chgData name="Annika Jodicke" userId="S::orms0908@ox.ac.uk::7afde141-6108-4acb-8a0c-9e2fbd1ca6ba" providerId="AD" clId="Web-{D7F42369-6C16-EDF6-71A5-374204036C5C}" dt="2024-06-12T13:27:24.099" v="3" actId="20577"/>
          <ac:spMkLst>
            <pc:docMk/>
            <pc:sldMk cId="2325758734" sldId="928"/>
            <ac:spMk id="8" creationId="{7104D256-63AF-4227-9A57-1D267157222D}"/>
          </ac:spMkLst>
        </pc:spChg>
        <pc:picChg chg="add mod">
          <ac:chgData name="Annika Jodicke" userId="S::orms0908@ox.ac.uk::7afde141-6108-4acb-8a0c-9e2fbd1ca6ba" providerId="AD" clId="Web-{D7F42369-6C16-EDF6-71A5-374204036C5C}" dt="2024-06-12T13:29:26.107" v="9" actId="1076"/>
          <ac:picMkLst>
            <pc:docMk/>
            <pc:sldMk cId="2325758734" sldId="928"/>
            <ac:picMk id="3" creationId="{AC07B193-7E05-B90C-DA91-24AF0E13D266}"/>
          </ac:picMkLst>
        </pc:picChg>
      </pc:sldChg>
    </pc:docChg>
  </pc:docChgLst>
  <pc:docChgLst>
    <pc:chgData name="Albert Prats Uribe" userId="524438a6-2adf-4725-abc0-3dede758fd98" providerId="ADAL" clId="{F8D9879C-9F65-4889-9F4A-2C5F43302F2F}"/>
    <pc:docChg chg="undo custSel addSld delSld modSld sldOrd">
      <pc:chgData name="Albert Prats Uribe" userId="524438a6-2adf-4725-abc0-3dede758fd98" providerId="ADAL" clId="{F8D9879C-9F65-4889-9F4A-2C5F43302F2F}" dt="2024-06-18T14:45:02.935" v="1528" actId="478"/>
      <pc:docMkLst>
        <pc:docMk/>
      </pc:docMkLst>
      <pc:sldChg chg="addSp delSp modSp del mod">
        <pc:chgData name="Albert Prats Uribe" userId="524438a6-2adf-4725-abc0-3dede758fd98" providerId="ADAL" clId="{F8D9879C-9F65-4889-9F4A-2C5F43302F2F}" dt="2024-06-17T09:22:45.496" v="134" actId="2696"/>
        <pc:sldMkLst>
          <pc:docMk/>
          <pc:sldMk cId="1256685720" sldId="933"/>
        </pc:sldMkLst>
        <pc:spChg chg="add del mod">
          <ac:chgData name="Albert Prats Uribe" userId="524438a6-2adf-4725-abc0-3dede758fd98" providerId="ADAL" clId="{F8D9879C-9F65-4889-9F4A-2C5F43302F2F}" dt="2024-06-17T09:17:44.112" v="14" actId="478"/>
          <ac:spMkLst>
            <pc:docMk/>
            <pc:sldMk cId="1256685720" sldId="933"/>
            <ac:spMk id="3" creationId="{DD6C2D61-14F8-B8BF-1A8B-C7A7B1697520}"/>
          </ac:spMkLst>
        </pc:spChg>
        <pc:spChg chg="add del mod">
          <ac:chgData name="Albert Prats Uribe" userId="524438a6-2adf-4725-abc0-3dede758fd98" providerId="ADAL" clId="{F8D9879C-9F65-4889-9F4A-2C5F43302F2F}" dt="2024-06-17T09:17:48.563" v="15" actId="478"/>
          <ac:spMkLst>
            <pc:docMk/>
            <pc:sldMk cId="1256685720" sldId="933"/>
            <ac:spMk id="5" creationId="{B78E0A88-F3A0-A30D-983C-973486467D1C}"/>
          </ac:spMkLst>
        </pc:spChg>
        <pc:picChg chg="add mod">
          <ac:chgData name="Albert Prats Uribe" userId="524438a6-2adf-4725-abc0-3dede758fd98" providerId="ADAL" clId="{F8D9879C-9F65-4889-9F4A-2C5F43302F2F}" dt="2024-06-17T09:15:37.169" v="3" actId="14100"/>
          <ac:picMkLst>
            <pc:docMk/>
            <pc:sldMk cId="1256685720" sldId="933"/>
            <ac:picMk id="2" creationId="{45481CDA-552D-0EAF-F59B-82E0FCCB4D71}"/>
          </ac:picMkLst>
        </pc:picChg>
        <pc:picChg chg="del">
          <ac:chgData name="Albert Prats Uribe" userId="524438a6-2adf-4725-abc0-3dede758fd98" providerId="ADAL" clId="{F8D9879C-9F65-4889-9F4A-2C5F43302F2F}" dt="2024-06-17T09:15:32.177" v="0" actId="478"/>
          <ac:picMkLst>
            <pc:docMk/>
            <pc:sldMk cId="1256685720" sldId="933"/>
            <ac:picMk id="1026" creationId="{DAFB7058-6E32-1901-A870-11C98FCBB127}"/>
          </ac:picMkLst>
        </pc:picChg>
      </pc:sldChg>
      <pc:sldChg chg="add">
        <pc:chgData name="Albert Prats Uribe" userId="524438a6-2adf-4725-abc0-3dede758fd98" providerId="ADAL" clId="{F8D9879C-9F65-4889-9F4A-2C5F43302F2F}" dt="2024-06-17T09:22:49.378" v="135"/>
        <pc:sldMkLst>
          <pc:docMk/>
          <pc:sldMk cId="3298699147" sldId="933"/>
        </pc:sldMkLst>
      </pc:sldChg>
      <pc:sldChg chg="modSp del mod">
        <pc:chgData name="Albert Prats Uribe" userId="524438a6-2adf-4725-abc0-3dede758fd98" providerId="ADAL" clId="{F8D9879C-9F65-4889-9F4A-2C5F43302F2F}" dt="2024-06-17T09:17:40.271" v="13" actId="47"/>
        <pc:sldMkLst>
          <pc:docMk/>
          <pc:sldMk cId="2134228889" sldId="934"/>
        </pc:sldMkLst>
        <pc:spChg chg="mod">
          <ac:chgData name="Albert Prats Uribe" userId="524438a6-2adf-4725-abc0-3dede758fd98" providerId="ADAL" clId="{F8D9879C-9F65-4889-9F4A-2C5F43302F2F}" dt="2024-06-17T09:17:24.607" v="8" actId="1076"/>
          <ac:spMkLst>
            <pc:docMk/>
            <pc:sldMk cId="2134228889" sldId="934"/>
            <ac:spMk id="3" creationId="{1501D05F-00EC-0F13-A18D-324EEF645277}"/>
          </ac:spMkLst>
        </pc:spChg>
      </pc:sldChg>
      <pc:sldChg chg="modSp mod">
        <pc:chgData name="Albert Prats Uribe" userId="524438a6-2adf-4725-abc0-3dede758fd98" providerId="ADAL" clId="{F8D9879C-9F65-4889-9F4A-2C5F43302F2F}" dt="2024-06-17T16:40:25.200" v="1451" actId="20577"/>
        <pc:sldMkLst>
          <pc:docMk/>
          <pc:sldMk cId="4258035663" sldId="935"/>
        </pc:sldMkLst>
        <pc:spChg chg="mod">
          <ac:chgData name="Albert Prats Uribe" userId="524438a6-2adf-4725-abc0-3dede758fd98" providerId="ADAL" clId="{F8D9879C-9F65-4889-9F4A-2C5F43302F2F}" dt="2024-06-17T16:40:25.200" v="1451" actId="20577"/>
          <ac:spMkLst>
            <pc:docMk/>
            <pc:sldMk cId="4258035663" sldId="935"/>
            <ac:spMk id="8" creationId="{9FD4F72E-07CE-DE1E-56C9-4B21B0E7D04F}"/>
          </ac:spMkLst>
        </pc:spChg>
        <pc:spChg chg="mod">
          <ac:chgData name="Albert Prats Uribe" userId="524438a6-2adf-4725-abc0-3dede758fd98" providerId="ADAL" clId="{F8D9879C-9F65-4889-9F4A-2C5F43302F2F}" dt="2024-06-17T10:49:16.733" v="947" actId="1076"/>
          <ac:spMkLst>
            <pc:docMk/>
            <pc:sldMk cId="4258035663" sldId="935"/>
            <ac:spMk id="12" creationId="{61E32E8B-7CE7-7C28-E395-7B23A60F36B7}"/>
          </ac:spMkLst>
        </pc:spChg>
      </pc:sldChg>
      <pc:sldChg chg="modSp mod">
        <pc:chgData name="Albert Prats Uribe" userId="524438a6-2adf-4725-abc0-3dede758fd98" providerId="ADAL" clId="{F8D9879C-9F65-4889-9F4A-2C5F43302F2F}" dt="2024-06-17T16:03:48.988" v="955" actId="20577"/>
        <pc:sldMkLst>
          <pc:docMk/>
          <pc:sldMk cId="2285366192" sldId="941"/>
        </pc:sldMkLst>
        <pc:spChg chg="mod">
          <ac:chgData name="Albert Prats Uribe" userId="524438a6-2adf-4725-abc0-3dede758fd98" providerId="ADAL" clId="{F8D9879C-9F65-4889-9F4A-2C5F43302F2F}" dt="2024-06-17T16:03:48.988" v="955" actId="20577"/>
          <ac:spMkLst>
            <pc:docMk/>
            <pc:sldMk cId="2285366192" sldId="941"/>
            <ac:spMk id="10" creationId="{1910CB61-384B-0E10-2071-1C2AE59B7B18}"/>
          </ac:spMkLst>
        </pc:spChg>
      </pc:sldChg>
      <pc:sldChg chg="add">
        <pc:chgData name="Albert Prats Uribe" userId="524438a6-2adf-4725-abc0-3dede758fd98" providerId="ADAL" clId="{F8D9879C-9F65-4889-9F4A-2C5F43302F2F}" dt="2024-06-17T09:22:49.378" v="135"/>
        <pc:sldMkLst>
          <pc:docMk/>
          <pc:sldMk cId="848396292" sldId="951"/>
        </pc:sldMkLst>
      </pc:sldChg>
      <pc:sldChg chg="add del">
        <pc:chgData name="Albert Prats Uribe" userId="524438a6-2adf-4725-abc0-3dede758fd98" providerId="ADAL" clId="{F8D9879C-9F65-4889-9F4A-2C5F43302F2F}" dt="2024-06-17T09:22:45.496" v="134" actId="2696"/>
        <pc:sldMkLst>
          <pc:docMk/>
          <pc:sldMk cId="2003399441" sldId="951"/>
        </pc:sldMkLst>
      </pc:sldChg>
      <pc:sldChg chg="add del">
        <pc:chgData name="Albert Prats Uribe" userId="524438a6-2adf-4725-abc0-3dede758fd98" providerId="ADAL" clId="{F8D9879C-9F65-4889-9F4A-2C5F43302F2F}" dt="2024-06-17T16:42:11.002" v="1454" actId="2696"/>
        <pc:sldMkLst>
          <pc:docMk/>
          <pc:sldMk cId="1736578298" sldId="952"/>
        </pc:sldMkLst>
      </pc:sldChg>
      <pc:sldChg chg="add del">
        <pc:chgData name="Albert Prats Uribe" userId="524438a6-2adf-4725-abc0-3dede758fd98" providerId="ADAL" clId="{F8D9879C-9F65-4889-9F4A-2C5F43302F2F}" dt="2024-06-17T16:42:55.938" v="1458" actId="47"/>
        <pc:sldMkLst>
          <pc:docMk/>
          <pc:sldMk cId="3465795169" sldId="952"/>
        </pc:sldMkLst>
      </pc:sldChg>
      <pc:sldChg chg="add del">
        <pc:chgData name="Albert Prats Uribe" userId="524438a6-2adf-4725-abc0-3dede758fd98" providerId="ADAL" clId="{F8D9879C-9F65-4889-9F4A-2C5F43302F2F}" dt="2024-06-17T16:42:44.275" v="1456" actId="2696"/>
        <pc:sldMkLst>
          <pc:docMk/>
          <pc:sldMk cId="3971782413" sldId="952"/>
        </pc:sldMkLst>
      </pc:sldChg>
      <pc:sldChg chg="modSp add del mod">
        <pc:chgData name="Albert Prats Uribe" userId="524438a6-2adf-4725-abc0-3dede758fd98" providerId="ADAL" clId="{F8D9879C-9F65-4889-9F4A-2C5F43302F2F}" dt="2024-06-17T16:42:11.002" v="1454" actId="2696"/>
        <pc:sldMkLst>
          <pc:docMk/>
          <pc:sldMk cId="849101705" sldId="953"/>
        </pc:sldMkLst>
        <pc:spChg chg="mod">
          <ac:chgData name="Albert Prats Uribe" userId="524438a6-2adf-4725-abc0-3dede758fd98" providerId="ADAL" clId="{F8D9879C-9F65-4889-9F4A-2C5F43302F2F}" dt="2024-06-17T09:32:40.117" v="824" actId="2710"/>
          <ac:spMkLst>
            <pc:docMk/>
            <pc:sldMk cId="849101705" sldId="953"/>
            <ac:spMk id="3" creationId="{DD6C2D61-14F8-B8BF-1A8B-C7A7B1697520}"/>
          </ac:spMkLst>
        </pc:spChg>
      </pc:sldChg>
      <pc:sldChg chg="addSp delSp modSp add del mod">
        <pc:chgData name="Albert Prats Uribe" userId="524438a6-2adf-4725-abc0-3dede758fd98" providerId="ADAL" clId="{F8D9879C-9F65-4889-9F4A-2C5F43302F2F}" dt="2024-06-18T14:42:08.212" v="1502" actId="1037"/>
        <pc:sldMkLst>
          <pc:docMk/>
          <pc:sldMk cId="3166396458" sldId="953"/>
        </pc:sldMkLst>
        <pc:spChg chg="mod">
          <ac:chgData name="Albert Prats Uribe" userId="524438a6-2adf-4725-abc0-3dede758fd98" providerId="ADAL" clId="{F8D9879C-9F65-4889-9F4A-2C5F43302F2F}" dt="2024-06-17T16:43:11.789" v="1460" actId="1582"/>
          <ac:spMkLst>
            <pc:docMk/>
            <pc:sldMk cId="3166396458" sldId="953"/>
            <ac:spMk id="3" creationId="{DD6C2D61-14F8-B8BF-1A8B-C7A7B1697520}"/>
          </ac:spMkLst>
        </pc:spChg>
        <pc:spChg chg="add mod">
          <ac:chgData name="Albert Prats Uribe" userId="524438a6-2adf-4725-abc0-3dede758fd98" providerId="ADAL" clId="{F8D9879C-9F65-4889-9F4A-2C5F43302F2F}" dt="2024-06-18T14:42:08.212" v="1502" actId="1037"/>
          <ac:spMkLst>
            <pc:docMk/>
            <pc:sldMk cId="3166396458" sldId="953"/>
            <ac:spMk id="4" creationId="{2C8536B1-CDD0-1466-78F0-930516C6D665}"/>
          </ac:spMkLst>
        </pc:spChg>
        <pc:spChg chg="add del mod">
          <ac:chgData name="Albert Prats Uribe" userId="524438a6-2adf-4725-abc0-3dede758fd98" providerId="ADAL" clId="{F8D9879C-9F65-4889-9F4A-2C5F43302F2F}" dt="2024-06-18T14:42:04.138" v="1499" actId="478"/>
          <ac:spMkLst>
            <pc:docMk/>
            <pc:sldMk cId="3166396458" sldId="953"/>
            <ac:spMk id="5" creationId="{6FB20B54-2660-B7BC-571E-2138317D11DB}"/>
          </ac:spMkLst>
        </pc:spChg>
      </pc:sldChg>
      <pc:sldChg chg="add del">
        <pc:chgData name="Albert Prats Uribe" userId="524438a6-2adf-4725-abc0-3dede758fd98" providerId="ADAL" clId="{F8D9879C-9F65-4889-9F4A-2C5F43302F2F}" dt="2024-06-17T16:42:44.275" v="1456" actId="2696"/>
        <pc:sldMkLst>
          <pc:docMk/>
          <pc:sldMk cId="3502277226" sldId="953"/>
        </pc:sldMkLst>
      </pc:sldChg>
      <pc:sldChg chg="add ord">
        <pc:chgData name="Albert Prats Uribe" userId="524438a6-2adf-4725-abc0-3dede758fd98" providerId="ADAL" clId="{F8D9879C-9F65-4889-9F4A-2C5F43302F2F}" dt="2024-06-17T16:41:10.116" v="1453"/>
        <pc:sldMkLst>
          <pc:docMk/>
          <pc:sldMk cId="2354016517" sldId="954"/>
        </pc:sldMkLst>
      </pc:sldChg>
      <pc:sldChg chg="addSp modSp add mod ord">
        <pc:chgData name="Albert Prats Uribe" userId="524438a6-2adf-4725-abc0-3dede758fd98" providerId="ADAL" clId="{F8D9879C-9F65-4889-9F4A-2C5F43302F2F}" dt="2024-06-18T14:24:40.737" v="1489" actId="208"/>
        <pc:sldMkLst>
          <pc:docMk/>
          <pc:sldMk cId="3711923955" sldId="955"/>
        </pc:sldMkLst>
        <pc:spChg chg="mod">
          <ac:chgData name="Albert Prats Uribe" userId="524438a6-2adf-4725-abc0-3dede758fd98" providerId="ADAL" clId="{F8D9879C-9F65-4889-9F4A-2C5F43302F2F}" dt="2024-06-17T16:25:51.072" v="1364" actId="20577"/>
          <ac:spMkLst>
            <pc:docMk/>
            <pc:sldMk cId="3711923955" sldId="955"/>
            <ac:spMk id="3" creationId="{DD6C2D61-14F8-B8BF-1A8B-C7A7B1697520}"/>
          </ac:spMkLst>
        </pc:spChg>
        <pc:spChg chg="add mod">
          <ac:chgData name="Albert Prats Uribe" userId="524438a6-2adf-4725-abc0-3dede758fd98" providerId="ADAL" clId="{F8D9879C-9F65-4889-9F4A-2C5F43302F2F}" dt="2024-06-18T14:24:40.737" v="1489" actId="208"/>
          <ac:spMkLst>
            <pc:docMk/>
            <pc:sldMk cId="3711923955" sldId="955"/>
            <ac:spMk id="4" creationId="{02239686-CCFC-6352-D889-AF55DEE6F45B}"/>
          </ac:spMkLst>
        </pc:spChg>
      </pc:sldChg>
      <pc:sldChg chg="add del">
        <pc:chgData name="Albert Prats Uribe" userId="524438a6-2adf-4725-abc0-3dede758fd98" providerId="ADAL" clId="{F8D9879C-9F65-4889-9F4A-2C5F43302F2F}" dt="2024-06-17T16:18:12.279" v="1360" actId="47"/>
        <pc:sldMkLst>
          <pc:docMk/>
          <pc:sldMk cId="712808469" sldId="956"/>
        </pc:sldMkLst>
      </pc:sldChg>
      <pc:sldChg chg="modSp add del mod">
        <pc:chgData name="Albert Prats Uribe" userId="524438a6-2adf-4725-abc0-3dede758fd98" providerId="ADAL" clId="{F8D9879C-9F65-4889-9F4A-2C5F43302F2F}" dt="2024-06-17T16:18:12.279" v="1360" actId="47"/>
        <pc:sldMkLst>
          <pc:docMk/>
          <pc:sldMk cId="1420600177" sldId="957"/>
        </pc:sldMkLst>
        <pc:spChg chg="mod">
          <ac:chgData name="Albert Prats Uribe" userId="524438a6-2adf-4725-abc0-3dede758fd98" providerId="ADAL" clId="{F8D9879C-9F65-4889-9F4A-2C5F43302F2F}" dt="2024-06-17T09:32:33.142" v="823" actId="2710"/>
          <ac:spMkLst>
            <pc:docMk/>
            <pc:sldMk cId="1420600177" sldId="957"/>
            <ac:spMk id="3" creationId="{DD6C2D61-14F8-B8BF-1A8B-C7A7B1697520}"/>
          </ac:spMkLst>
        </pc:spChg>
      </pc:sldChg>
      <pc:sldChg chg="addSp delSp modSp add mod setBg">
        <pc:chgData name="Albert Prats Uribe" userId="524438a6-2adf-4725-abc0-3dede758fd98" providerId="ADAL" clId="{F8D9879C-9F65-4889-9F4A-2C5F43302F2F}" dt="2024-06-17T16:32:17.465" v="1407" actId="207"/>
        <pc:sldMkLst>
          <pc:docMk/>
          <pc:sldMk cId="1905285915" sldId="958"/>
        </pc:sldMkLst>
        <pc:spChg chg="add mod ord">
          <ac:chgData name="Albert Prats Uribe" userId="524438a6-2adf-4725-abc0-3dede758fd98" providerId="ADAL" clId="{F8D9879C-9F65-4889-9F4A-2C5F43302F2F}" dt="2024-06-17T16:32:17.465" v="1407" actId="207"/>
          <ac:spMkLst>
            <pc:docMk/>
            <pc:sldMk cId="1905285915" sldId="958"/>
            <ac:spMk id="3" creationId="{44CD9B86-F5A5-2071-2877-011E3512D9C9}"/>
          </ac:spMkLst>
        </pc:spChg>
        <pc:grpChg chg="add">
          <ac:chgData name="Albert Prats Uribe" userId="524438a6-2adf-4725-abc0-3dede758fd98" providerId="ADAL" clId="{F8D9879C-9F65-4889-9F4A-2C5F43302F2F}" dt="2024-06-17T09:42:38.315" v="830" actId="26606"/>
          <ac:grpSpMkLst>
            <pc:docMk/>
            <pc:sldMk cId="1905285915" sldId="958"/>
            <ac:grpSpMk id="2055" creationId="{A182C109-9E4C-3C96-8794-9411573CBDAF}"/>
          </ac:grpSpMkLst>
        </pc:grpChg>
        <pc:picChg chg="del">
          <ac:chgData name="Albert Prats Uribe" userId="524438a6-2adf-4725-abc0-3dede758fd98" providerId="ADAL" clId="{F8D9879C-9F65-4889-9F4A-2C5F43302F2F}" dt="2024-06-17T09:42:28.700" v="826" actId="478"/>
          <ac:picMkLst>
            <pc:docMk/>
            <pc:sldMk cId="1905285915" sldId="958"/>
            <ac:picMk id="2" creationId="{45481CDA-552D-0EAF-F59B-82E0FCCB4D71}"/>
          </ac:picMkLst>
        </pc:picChg>
        <pc:picChg chg="add del mod">
          <ac:chgData name="Albert Prats Uribe" userId="524438a6-2adf-4725-abc0-3dede758fd98" providerId="ADAL" clId="{F8D9879C-9F65-4889-9F4A-2C5F43302F2F}" dt="2024-06-17T10:20:51.457" v="919" actId="478"/>
          <ac:picMkLst>
            <pc:docMk/>
            <pc:sldMk cId="1905285915" sldId="958"/>
            <ac:picMk id="2050" creationId="{C094C542-3C31-AE8D-1592-C61A9AFB13CA}"/>
          </ac:picMkLst>
        </pc:picChg>
        <pc:picChg chg="add del mod">
          <ac:chgData name="Albert Prats Uribe" userId="524438a6-2adf-4725-abc0-3dede758fd98" providerId="ADAL" clId="{F8D9879C-9F65-4889-9F4A-2C5F43302F2F}" dt="2024-06-17T16:31:55.510" v="1404" actId="14100"/>
          <ac:picMkLst>
            <pc:docMk/>
            <pc:sldMk cId="1905285915" sldId="958"/>
            <ac:picMk id="2052" creationId="{CB0D4C02-D24D-5F5E-D54A-06697DE51BB0}"/>
          </ac:picMkLst>
        </pc:picChg>
      </pc:sldChg>
      <pc:sldChg chg="add">
        <pc:chgData name="Albert Prats Uribe" userId="524438a6-2adf-4725-abc0-3dede758fd98" providerId="ADAL" clId="{F8D9879C-9F65-4889-9F4A-2C5F43302F2F}" dt="2024-06-17T16:00:27.274" v="948"/>
        <pc:sldMkLst>
          <pc:docMk/>
          <pc:sldMk cId="1891979776" sldId="959"/>
        </pc:sldMkLst>
      </pc:sldChg>
      <pc:sldChg chg="add del">
        <pc:chgData name="Albert Prats Uribe" userId="524438a6-2adf-4725-abc0-3dede758fd98" providerId="ADAL" clId="{F8D9879C-9F65-4889-9F4A-2C5F43302F2F}" dt="2024-06-17T16:08:56.410" v="1120" actId="47"/>
        <pc:sldMkLst>
          <pc:docMk/>
          <pc:sldMk cId="1358599403" sldId="960"/>
        </pc:sldMkLst>
      </pc:sldChg>
      <pc:sldChg chg="addSp modSp add">
        <pc:chgData name="Albert Prats Uribe" userId="524438a6-2adf-4725-abc0-3dede758fd98" providerId="ADAL" clId="{F8D9879C-9F65-4889-9F4A-2C5F43302F2F}" dt="2024-06-17T16:02:14.092" v="953" actId="11530"/>
        <pc:sldMkLst>
          <pc:docMk/>
          <pc:sldMk cId="3980854566" sldId="961"/>
        </pc:sldMkLst>
        <pc:picChg chg="add mod">
          <ac:chgData name="Albert Prats Uribe" userId="524438a6-2adf-4725-abc0-3dede758fd98" providerId="ADAL" clId="{F8D9879C-9F65-4889-9F4A-2C5F43302F2F}" dt="2024-06-17T16:02:14.092" v="953" actId="11530"/>
          <ac:picMkLst>
            <pc:docMk/>
            <pc:sldMk cId="3980854566" sldId="961"/>
            <ac:picMk id="11266" creationId="{C8AC0776-759B-21E6-8719-7D72C9094B48}"/>
          </ac:picMkLst>
        </pc:picChg>
      </pc:sldChg>
      <pc:sldChg chg="addSp modSp add mod">
        <pc:chgData name="Albert Prats Uribe" userId="524438a6-2adf-4725-abc0-3dede758fd98" providerId="ADAL" clId="{F8D9879C-9F65-4889-9F4A-2C5F43302F2F}" dt="2024-06-18T14:44:33.842" v="1518"/>
        <pc:sldMkLst>
          <pc:docMk/>
          <pc:sldMk cId="2483272028" sldId="962"/>
        </pc:sldMkLst>
        <pc:spChg chg="mod">
          <ac:chgData name="Albert Prats Uribe" userId="524438a6-2adf-4725-abc0-3dede758fd98" providerId="ADAL" clId="{F8D9879C-9F65-4889-9F4A-2C5F43302F2F}" dt="2024-06-17T16:43:49.114" v="1474" actId="27636"/>
          <ac:spMkLst>
            <pc:docMk/>
            <pc:sldMk cId="2483272028" sldId="962"/>
            <ac:spMk id="3" creationId="{DD6C2D61-14F8-B8BF-1A8B-C7A7B1697520}"/>
          </ac:spMkLst>
        </pc:spChg>
        <pc:spChg chg="add mod">
          <ac:chgData name="Albert Prats Uribe" userId="524438a6-2adf-4725-abc0-3dede758fd98" providerId="ADAL" clId="{F8D9879C-9F65-4889-9F4A-2C5F43302F2F}" dt="2024-06-18T14:44:33.842" v="1518"/>
          <ac:spMkLst>
            <pc:docMk/>
            <pc:sldMk cId="2483272028" sldId="962"/>
            <ac:spMk id="4" creationId="{F605F644-932A-CE3B-3468-95CDCBAF5BAF}"/>
          </ac:spMkLst>
        </pc:spChg>
      </pc:sldChg>
      <pc:sldChg chg="modSp add mod">
        <pc:chgData name="Albert Prats Uribe" userId="524438a6-2adf-4725-abc0-3dede758fd98" providerId="ADAL" clId="{F8D9879C-9F65-4889-9F4A-2C5F43302F2F}" dt="2024-06-17T16:16:41.371" v="1359" actId="20577"/>
        <pc:sldMkLst>
          <pc:docMk/>
          <pc:sldMk cId="3241360657" sldId="963"/>
        </pc:sldMkLst>
        <pc:spChg chg="mod">
          <ac:chgData name="Albert Prats Uribe" userId="524438a6-2adf-4725-abc0-3dede758fd98" providerId="ADAL" clId="{F8D9879C-9F65-4889-9F4A-2C5F43302F2F}" dt="2024-06-17T16:16:41.371" v="1359" actId="20577"/>
          <ac:spMkLst>
            <pc:docMk/>
            <pc:sldMk cId="3241360657" sldId="963"/>
            <ac:spMk id="3" creationId="{DD6C2D61-14F8-B8BF-1A8B-C7A7B1697520}"/>
          </ac:spMkLst>
        </pc:spChg>
      </pc:sldChg>
      <pc:sldChg chg="add del">
        <pc:chgData name="Albert Prats Uribe" userId="524438a6-2adf-4725-abc0-3dede758fd98" providerId="ADAL" clId="{F8D9879C-9F65-4889-9F4A-2C5F43302F2F}" dt="2024-06-17T16:30:59.200" v="1393" actId="47"/>
        <pc:sldMkLst>
          <pc:docMk/>
          <pc:sldMk cId="3380853094" sldId="964"/>
        </pc:sldMkLst>
      </pc:sldChg>
      <pc:sldChg chg="addSp delSp modSp add mod ord">
        <pc:chgData name="Albert Prats Uribe" userId="524438a6-2adf-4725-abc0-3dede758fd98" providerId="ADAL" clId="{F8D9879C-9F65-4889-9F4A-2C5F43302F2F}" dt="2024-06-18T14:43:48.354" v="1510" actId="1076"/>
        <pc:sldMkLst>
          <pc:docMk/>
          <pc:sldMk cId="3632876445" sldId="965"/>
        </pc:sldMkLst>
        <pc:spChg chg="mod">
          <ac:chgData name="Albert Prats Uribe" userId="524438a6-2adf-4725-abc0-3dede758fd98" providerId="ADAL" clId="{F8D9879C-9F65-4889-9F4A-2C5F43302F2F}" dt="2024-06-17T16:43:36.455" v="1470" actId="20577"/>
          <ac:spMkLst>
            <pc:docMk/>
            <pc:sldMk cId="3632876445" sldId="965"/>
            <ac:spMk id="3" creationId="{DD6C2D61-14F8-B8BF-1A8B-C7A7B1697520}"/>
          </ac:spMkLst>
        </pc:spChg>
        <pc:spChg chg="add mod">
          <ac:chgData name="Albert Prats Uribe" userId="524438a6-2adf-4725-abc0-3dede758fd98" providerId="ADAL" clId="{F8D9879C-9F65-4889-9F4A-2C5F43302F2F}" dt="2024-06-18T14:43:48.354" v="1510" actId="1076"/>
          <ac:spMkLst>
            <pc:docMk/>
            <pc:sldMk cId="3632876445" sldId="965"/>
            <ac:spMk id="4" creationId="{733249F9-5D76-A0DC-975C-2B2FC1DFC16C}"/>
          </ac:spMkLst>
        </pc:spChg>
        <pc:spChg chg="add del mod">
          <ac:chgData name="Albert Prats Uribe" userId="524438a6-2adf-4725-abc0-3dede758fd98" providerId="ADAL" clId="{F8D9879C-9F65-4889-9F4A-2C5F43302F2F}" dt="2024-06-17T16:31:14.610" v="1399" actId="478"/>
          <ac:spMkLst>
            <pc:docMk/>
            <pc:sldMk cId="3632876445" sldId="965"/>
            <ac:spMk id="4" creationId="{FCF4A624-ADD6-6D7E-5BF9-9DFF3A7EDF57}"/>
          </ac:spMkLst>
        </pc:spChg>
      </pc:sldChg>
      <pc:sldChg chg="addSp modSp add mod ord">
        <pc:chgData name="Albert Prats Uribe" userId="524438a6-2adf-4725-abc0-3dede758fd98" providerId="ADAL" clId="{F8D9879C-9F65-4889-9F4A-2C5F43302F2F}" dt="2024-06-18T14:42:25.838" v="1506" actId="1076"/>
        <pc:sldMkLst>
          <pc:docMk/>
          <pc:sldMk cId="3146472164" sldId="966"/>
        </pc:sldMkLst>
        <pc:spChg chg="mod">
          <ac:chgData name="Albert Prats Uribe" userId="524438a6-2adf-4725-abc0-3dede758fd98" providerId="ADAL" clId="{F8D9879C-9F65-4889-9F4A-2C5F43302F2F}" dt="2024-06-17T16:43:22.384" v="1462" actId="14100"/>
          <ac:spMkLst>
            <pc:docMk/>
            <pc:sldMk cId="3146472164" sldId="966"/>
            <ac:spMk id="3" creationId="{DD6C2D61-14F8-B8BF-1A8B-C7A7B1697520}"/>
          </ac:spMkLst>
        </pc:spChg>
        <pc:spChg chg="add mod">
          <ac:chgData name="Albert Prats Uribe" userId="524438a6-2adf-4725-abc0-3dede758fd98" providerId="ADAL" clId="{F8D9879C-9F65-4889-9F4A-2C5F43302F2F}" dt="2024-06-18T14:42:25.838" v="1506" actId="1076"/>
          <ac:spMkLst>
            <pc:docMk/>
            <pc:sldMk cId="3146472164" sldId="966"/>
            <ac:spMk id="4" creationId="{4C9061A0-9468-F8F5-7687-50F2797FA61E}"/>
          </ac:spMkLst>
        </pc:spChg>
      </pc:sldChg>
      <pc:sldChg chg="addSp delSp modSp add mod">
        <pc:chgData name="Albert Prats Uribe" userId="524438a6-2adf-4725-abc0-3dede758fd98" providerId="ADAL" clId="{F8D9879C-9F65-4889-9F4A-2C5F43302F2F}" dt="2024-06-18T12:33:36.842" v="1485" actId="27636"/>
        <pc:sldMkLst>
          <pc:docMk/>
          <pc:sldMk cId="366210479" sldId="967"/>
        </pc:sldMkLst>
        <pc:spChg chg="add del mod">
          <ac:chgData name="Albert Prats Uribe" userId="524438a6-2adf-4725-abc0-3dede758fd98" providerId="ADAL" clId="{F8D9879C-9F65-4889-9F4A-2C5F43302F2F}" dt="2024-06-18T12:33:27.360" v="1482" actId="478"/>
          <ac:spMkLst>
            <pc:docMk/>
            <pc:sldMk cId="366210479" sldId="967"/>
            <ac:spMk id="3" creationId="{624E34D9-355E-E63F-7CDD-BC69BAEFCF6C}"/>
          </ac:spMkLst>
        </pc:spChg>
        <pc:spChg chg="mod">
          <ac:chgData name="Albert Prats Uribe" userId="524438a6-2adf-4725-abc0-3dede758fd98" providerId="ADAL" clId="{F8D9879C-9F65-4889-9F4A-2C5F43302F2F}" dt="2024-06-18T12:33:36.842" v="1485" actId="27636"/>
          <ac:spMkLst>
            <pc:docMk/>
            <pc:sldMk cId="366210479" sldId="967"/>
            <ac:spMk id="4" creationId="{4F58D3B1-BC84-4A80-8FC6-84A18B031BAC}"/>
          </ac:spMkLst>
        </pc:spChg>
        <pc:spChg chg="del">
          <ac:chgData name="Albert Prats Uribe" userId="524438a6-2adf-4725-abc0-3dede758fd98" providerId="ADAL" clId="{F8D9879C-9F65-4889-9F4A-2C5F43302F2F}" dt="2024-06-18T12:33:22.896" v="1481" actId="478"/>
          <ac:spMkLst>
            <pc:docMk/>
            <pc:sldMk cId="366210479" sldId="967"/>
            <ac:spMk id="5" creationId="{BC3F26AB-2B15-43A3-A68C-3CAA11B62A02}"/>
          </ac:spMkLst>
        </pc:spChg>
      </pc:sldChg>
      <pc:sldChg chg="add del">
        <pc:chgData name="Albert Prats Uribe" userId="524438a6-2adf-4725-abc0-3dede758fd98" providerId="ADAL" clId="{F8D9879C-9F65-4889-9F4A-2C5F43302F2F}" dt="2024-06-18T12:33:09.171" v="1479"/>
        <pc:sldMkLst>
          <pc:docMk/>
          <pc:sldMk cId="251795982" sldId="968"/>
        </pc:sldMkLst>
      </pc:sldChg>
      <pc:sldChg chg="add">
        <pc:chgData name="Albert Prats Uribe" userId="524438a6-2adf-4725-abc0-3dede758fd98" providerId="ADAL" clId="{F8D9879C-9F65-4889-9F4A-2C5F43302F2F}" dt="2024-06-18T14:24:26.937" v="1486"/>
        <pc:sldMkLst>
          <pc:docMk/>
          <pc:sldMk cId="3222926313" sldId="968"/>
        </pc:sldMkLst>
      </pc:sldChg>
      <pc:sldChg chg="delSp modSp add mod">
        <pc:chgData name="Albert Prats Uribe" userId="524438a6-2adf-4725-abc0-3dede758fd98" providerId="ADAL" clId="{F8D9879C-9F65-4889-9F4A-2C5F43302F2F}" dt="2024-06-18T14:41:59.503" v="1495" actId="478"/>
        <pc:sldMkLst>
          <pc:docMk/>
          <pc:sldMk cId="2489893486" sldId="969"/>
        </pc:sldMkLst>
        <pc:spChg chg="del">
          <ac:chgData name="Albert Prats Uribe" userId="524438a6-2adf-4725-abc0-3dede758fd98" providerId="ADAL" clId="{F8D9879C-9F65-4889-9F4A-2C5F43302F2F}" dt="2024-06-18T14:41:58.880" v="1494" actId="478"/>
          <ac:spMkLst>
            <pc:docMk/>
            <pc:sldMk cId="2489893486" sldId="969"/>
            <ac:spMk id="4" creationId="{2C8536B1-CDD0-1466-78F0-930516C6D665}"/>
          </ac:spMkLst>
        </pc:spChg>
        <pc:spChg chg="del mod">
          <ac:chgData name="Albert Prats Uribe" userId="524438a6-2adf-4725-abc0-3dede758fd98" providerId="ADAL" clId="{F8D9879C-9F65-4889-9F4A-2C5F43302F2F}" dt="2024-06-18T14:41:59.503" v="1495" actId="478"/>
          <ac:spMkLst>
            <pc:docMk/>
            <pc:sldMk cId="2489893486" sldId="969"/>
            <ac:spMk id="5" creationId="{6FB20B54-2660-B7BC-571E-2138317D11DB}"/>
          </ac:spMkLst>
        </pc:spChg>
      </pc:sldChg>
      <pc:sldChg chg="delSp add mod">
        <pc:chgData name="Albert Prats Uribe" userId="524438a6-2adf-4725-abc0-3dede758fd98" providerId="ADAL" clId="{F8D9879C-9F65-4889-9F4A-2C5F43302F2F}" dt="2024-06-18T14:42:35.039" v="1508" actId="478"/>
        <pc:sldMkLst>
          <pc:docMk/>
          <pc:sldMk cId="2434171912" sldId="970"/>
        </pc:sldMkLst>
        <pc:spChg chg="del">
          <ac:chgData name="Albert Prats Uribe" userId="524438a6-2adf-4725-abc0-3dede758fd98" providerId="ADAL" clId="{F8D9879C-9F65-4889-9F4A-2C5F43302F2F}" dt="2024-06-18T14:42:35.039" v="1508" actId="478"/>
          <ac:spMkLst>
            <pc:docMk/>
            <pc:sldMk cId="2434171912" sldId="970"/>
            <ac:spMk id="4" creationId="{4C9061A0-9468-F8F5-7687-50F2797FA61E}"/>
          </ac:spMkLst>
        </pc:spChg>
      </pc:sldChg>
      <pc:sldChg chg="delSp add mod">
        <pc:chgData name="Albert Prats Uribe" userId="524438a6-2adf-4725-abc0-3dede758fd98" providerId="ADAL" clId="{F8D9879C-9F65-4889-9F4A-2C5F43302F2F}" dt="2024-06-18T14:43:54.167" v="1512" actId="478"/>
        <pc:sldMkLst>
          <pc:docMk/>
          <pc:sldMk cId="3205642965" sldId="971"/>
        </pc:sldMkLst>
        <pc:spChg chg="del">
          <ac:chgData name="Albert Prats Uribe" userId="524438a6-2adf-4725-abc0-3dede758fd98" providerId="ADAL" clId="{F8D9879C-9F65-4889-9F4A-2C5F43302F2F}" dt="2024-06-18T14:43:54.167" v="1512" actId="478"/>
          <ac:spMkLst>
            <pc:docMk/>
            <pc:sldMk cId="3205642965" sldId="971"/>
            <ac:spMk id="4" creationId="{733249F9-5D76-A0DC-975C-2B2FC1DFC16C}"/>
          </ac:spMkLst>
        </pc:spChg>
      </pc:sldChg>
      <pc:sldChg chg="addSp modSp add mod ord">
        <pc:chgData name="Albert Prats Uribe" userId="524438a6-2adf-4725-abc0-3dede758fd98" providerId="ADAL" clId="{F8D9879C-9F65-4889-9F4A-2C5F43302F2F}" dt="2024-06-18T14:44:21.250" v="1517"/>
        <pc:sldMkLst>
          <pc:docMk/>
          <pc:sldMk cId="656734007" sldId="972"/>
        </pc:sldMkLst>
        <pc:spChg chg="add mod">
          <ac:chgData name="Albert Prats Uribe" userId="524438a6-2adf-4725-abc0-3dede758fd98" providerId="ADAL" clId="{F8D9879C-9F65-4889-9F4A-2C5F43302F2F}" dt="2024-06-18T14:44:16.194" v="1515" actId="1076"/>
          <ac:spMkLst>
            <pc:docMk/>
            <pc:sldMk cId="656734007" sldId="972"/>
            <ac:spMk id="4" creationId="{EBB65383-AE00-9ECD-DCCD-A9A0888604EC}"/>
          </ac:spMkLst>
        </pc:spChg>
      </pc:sldChg>
      <pc:sldChg chg="delSp modSp add mod">
        <pc:chgData name="Albert Prats Uribe" userId="524438a6-2adf-4725-abc0-3dede758fd98" providerId="ADAL" clId="{F8D9879C-9F65-4889-9F4A-2C5F43302F2F}" dt="2024-06-18T14:45:02.935" v="1528" actId="478"/>
        <pc:sldMkLst>
          <pc:docMk/>
          <pc:sldMk cId="182269813" sldId="973"/>
        </pc:sldMkLst>
        <pc:spChg chg="del mod">
          <ac:chgData name="Albert Prats Uribe" userId="524438a6-2adf-4725-abc0-3dede758fd98" providerId="ADAL" clId="{F8D9879C-9F65-4889-9F4A-2C5F43302F2F}" dt="2024-06-18T14:45:02.935" v="1528" actId="478"/>
          <ac:spMkLst>
            <pc:docMk/>
            <pc:sldMk cId="182269813" sldId="973"/>
            <ac:spMk id="4" creationId="{F605F644-932A-CE3B-3468-95CDCBAF5BAF}"/>
          </ac:spMkLst>
        </pc:spChg>
      </pc:sldChg>
      <pc:sldChg chg="modSp add del mod">
        <pc:chgData name="Albert Prats Uribe" userId="524438a6-2adf-4725-abc0-3dede758fd98" providerId="ADAL" clId="{F8D9879C-9F65-4889-9F4A-2C5F43302F2F}" dt="2024-06-18T14:44:59.927" v="1527" actId="47"/>
        <pc:sldMkLst>
          <pc:docMk/>
          <pc:sldMk cId="791959839" sldId="974"/>
        </pc:sldMkLst>
        <pc:spChg chg="mod">
          <ac:chgData name="Albert Prats Uribe" userId="524438a6-2adf-4725-abc0-3dede758fd98" providerId="ADAL" clId="{F8D9879C-9F65-4889-9F4A-2C5F43302F2F}" dt="2024-06-18T14:44:56.581" v="1526" actId="14100"/>
          <ac:spMkLst>
            <pc:docMk/>
            <pc:sldMk cId="791959839" sldId="974"/>
            <ac:spMk id="4" creationId="{F605F644-932A-CE3B-3468-95CDCBAF5B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3B83-EF2F-4E44-9553-6915159000F6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E86C8-2229-476F-8542-BA2C8705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73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1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9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0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823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52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32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729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17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00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1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9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3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58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08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3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7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06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86C8-2229-476F-8542-BA2C8705963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4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F37B-575F-4571-942A-18FC73DDF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7703D-01CF-49F4-B2E5-10106A1D3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A7FA-5FE0-4741-97F6-4063E45A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4610-F3CF-426E-933E-FC2C4DE2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AF31-D2B7-420D-9697-75F0491B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73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BF67-08A3-4A0C-98DF-7C974BB3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3CD55-9B95-49AB-B50C-0DA7EB03E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8855-2180-4C44-A600-CFBED5A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36EB-7FFB-4DCD-9F02-C4CE3CE5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7C60-AD56-4E96-B0B2-BA42BCDF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FBA06-819F-4518-A2E6-33E5D5D0A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E117D-AD28-49FE-A914-DE7F92495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8B3C-EC0C-47A3-8DBC-7A00059D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66B6-5443-4FDC-9F60-81315CAB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EB6F-D754-45CA-8EF7-55A344F1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0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7BAB-B57C-441D-9CAE-71DA8CC3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E486-030A-4817-AB1B-DB32ECF1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990C-CD34-4906-915A-731FE49A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A3BF-F729-481C-BDC1-21826FE2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EE4A-72EA-4640-8FFC-7E98647D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F66E-D954-40F8-BE7C-BDF86E22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6DD7-1655-4D67-91F5-6F63E25F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950D-1A0E-4F77-9AF0-59A95120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9825-BEE9-4897-8240-A13C7509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3D59-BF76-437D-A470-CC0D5E87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12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C1A7-A326-42C2-8C9C-D5EED39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3394-7C77-429A-8C5F-C5825D165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3B40-DF80-4788-98FC-BB7DD90F8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031C-D466-401F-B034-D68CC131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4860D-36E3-4660-A9AF-DBF89497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C9C42-9C73-4F53-B3F4-271EA3E9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571B-FB0A-4E68-B2E3-5DD4035A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653BA-69DB-4038-8CC0-817FC874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0250C-6E2C-4DAF-B8DE-CF3A1B5D2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B3403-C7B9-413B-A680-1087DBAA3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C5B2E-F364-4024-8730-A0F6B9A95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9A2A4-9571-4FE9-8847-A4A03686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8A260-10E0-411C-B230-9D5B35BB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1382E-E26B-4581-A37E-F546E89B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51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2527-85AB-4163-8B63-86486F0C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EB747-1525-41A8-B8CA-3ED9D377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5B177-FF99-40EB-81B0-C5777BF1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DC663-A61B-48AB-A1CE-13CE5AB0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80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136DB-1537-4A24-B38D-A9C79DAB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5F4AE-BC45-4E73-8843-9CC0D8CA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31560-3D45-4B58-A521-73CA0F17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4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F238-B6D2-42EA-9CBE-277C990A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D90D-8439-4D5E-BFDB-1EC45A26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CE46-7AC4-4061-B5F6-F339ED5B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D6A3-C87A-4F1B-A15C-F5F9334B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1EFB-470F-4DCB-8026-04C3A0D3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D87A2-5B19-4D0C-BF79-ED58A1A5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1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3CA3-785D-4DBF-BB0E-437E5AD1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55ECD-6E32-4A5C-802A-9535AC91A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36856-41DA-419A-ABE5-FADEED441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72852-8AE1-498E-B285-AAD0A191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B233-3F86-4B16-BA58-E3B9B2E4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4A458-CEAD-4242-B579-E96C7AF5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05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AADF8-BCEC-41A7-85FE-E17B74A0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635F-23FA-413E-BA96-6D6CEF7C9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FD78A-6950-479F-AA7C-0CCC905F5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5442-38F0-45AE-9E65-48DE7A2E519C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9A35-8FF0-42A2-A8FC-5DEB33831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BCC59-0E4E-48CB-97F1-842534B93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210D3-905D-4030-A2D7-E16ADAF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2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pa-pde-oxford.shinyapps.io/OSS_Dynamed_shin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pa-pde-oxford.shinyapps.io/OSS_Dynamed_shiny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C3F26AB-2B15-43A3-A68C-3CAA11B62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955" y="4683416"/>
            <a:ext cx="9144000" cy="1655762"/>
          </a:xfrm>
        </p:spPr>
        <p:txBody>
          <a:bodyPr/>
          <a:lstStyle/>
          <a:p>
            <a:endParaRPr lang="en-GB"/>
          </a:p>
          <a:p>
            <a:r>
              <a:rPr lang="en-GB"/>
              <a:t>Epidemiology Track Day 2</a:t>
            </a:r>
          </a:p>
          <a:p>
            <a:r>
              <a:rPr lang="en-GB"/>
              <a:t>T, 17</a:t>
            </a:r>
            <a:r>
              <a:rPr lang="en-GB" baseline="30000"/>
              <a:t>th</a:t>
            </a:r>
            <a:r>
              <a:rPr lang="en-GB"/>
              <a:t> June 13.30-16.30h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B4E3E-7D63-43B9-960C-16289676C5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47" y="502326"/>
            <a:ext cx="3025931" cy="34958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58D3B1-BC84-4A80-8FC6-84A18B03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941" y="2606385"/>
            <a:ext cx="9560118" cy="2166214"/>
          </a:xfrm>
        </p:spPr>
        <p:txBody>
          <a:bodyPr>
            <a:normAutofit fontScale="90000"/>
          </a:bodyPr>
          <a:lstStyle/>
          <a:p>
            <a:r>
              <a:rPr lang="en-GB" sz="5400" b="1" dirty="0"/>
              <a:t>Clinical Definitions </a:t>
            </a:r>
            <a:br>
              <a:rPr lang="en-GB" sz="5400" b="1" dirty="0"/>
            </a:br>
            <a:r>
              <a:rPr lang="en-GB" sz="5400" b="1" dirty="0"/>
              <a:t>and </a:t>
            </a:r>
            <a:br>
              <a:rPr lang="en-GB" sz="5400" b="1" dirty="0"/>
            </a:br>
            <a:r>
              <a:rPr lang="en-GB" sz="5400" b="1" dirty="0" err="1"/>
              <a:t>CodelistGenerator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04304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sz="4400" b="1"/>
              <a:t>Clinical Description with Dynamed</a:t>
            </a:r>
            <a:endParaRPr lang="en-GB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250DAE-837E-DC9D-4CFF-E6E66EA4133F}"/>
              </a:ext>
            </a:extLst>
          </p:cNvPr>
          <p:cNvSpPr txBox="1"/>
          <p:nvPr/>
        </p:nvSpPr>
        <p:spPr>
          <a:xfrm>
            <a:off x="567855" y="2552412"/>
            <a:ext cx="105242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hlinkClick r:id="rId4"/>
              </a:rPr>
              <a:t>https://dpa-pde-oxford.shinyapps.io/OSS_Dynamed_shiny/</a:t>
            </a:r>
            <a:endParaRPr lang="en-GB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4F72E-07CE-DE1E-56C9-4B21B0E7D04F}"/>
              </a:ext>
            </a:extLst>
          </p:cNvPr>
          <p:cNvSpPr txBox="1"/>
          <p:nvPr/>
        </p:nvSpPr>
        <p:spPr>
          <a:xfrm>
            <a:off x="956733" y="15212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/>
              <a:t>try to connect!</a:t>
            </a:r>
            <a:endParaRPr lang="en-US" sz="3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820C4-5287-44A3-0966-3EEC73987168}"/>
              </a:ext>
            </a:extLst>
          </p:cNvPr>
          <p:cNvSpPr txBox="1"/>
          <p:nvPr/>
        </p:nvSpPr>
        <p:spPr>
          <a:xfrm>
            <a:off x="846667" y="375748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/>
              <a:t>User: </a:t>
            </a:r>
            <a:r>
              <a:rPr lang="en-US" sz="4000">
                <a:solidFill>
                  <a:schemeClr val="accent2"/>
                </a:solidFill>
              </a:rPr>
              <a:t>summerschool2024 </a:t>
            </a:r>
            <a:endParaRPr lang="en-GB" sz="40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32E8B-7CE7-7C28-E395-7B23A60F36B7}"/>
              </a:ext>
            </a:extLst>
          </p:cNvPr>
          <p:cNvSpPr txBox="1"/>
          <p:nvPr/>
        </p:nvSpPr>
        <p:spPr>
          <a:xfrm>
            <a:off x="956733" y="4652321"/>
            <a:ext cx="7357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/>
              <a:t>Password: </a:t>
            </a:r>
            <a:r>
              <a:rPr lang="en-US" sz="4000">
                <a:solidFill>
                  <a:schemeClr val="accent2"/>
                </a:solidFill>
              </a:rPr>
              <a:t>oxford </a:t>
            </a:r>
            <a:endParaRPr lang="en-GB" sz="4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3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sz="4400" b="1"/>
              <a:t>Clinical Description with Dynamed</a:t>
            </a:r>
            <a:endParaRPr lang="en-GB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37F0E3C-0FF9-2D6D-853F-58180CC47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0" y="1986333"/>
            <a:ext cx="9271000" cy="4978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10CB61-384B-0E10-2071-1C2AE59B7B18}"/>
              </a:ext>
            </a:extLst>
          </p:cNvPr>
          <p:cNvSpPr txBox="1"/>
          <p:nvPr/>
        </p:nvSpPr>
        <p:spPr>
          <a:xfrm>
            <a:off x="990600" y="16597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1 – Log 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91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sz="4400" b="1"/>
              <a:t>Clinical Description with Dynamed</a:t>
            </a:r>
            <a:endParaRPr lang="en-GB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10CB61-384B-0E10-2071-1C2AE59B7B18}"/>
              </a:ext>
            </a:extLst>
          </p:cNvPr>
          <p:cNvSpPr txBox="1"/>
          <p:nvPr/>
        </p:nvSpPr>
        <p:spPr>
          <a:xfrm>
            <a:off x="337038" y="11115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2 – Search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269E4-2E0F-5B93-8456-D5B1F889C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3" y="1704910"/>
            <a:ext cx="16072682" cy="5058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2B8D2-9DE4-19A8-AE19-0A1EDAF61202}"/>
              </a:ext>
            </a:extLst>
          </p:cNvPr>
          <p:cNvSpPr txBox="1"/>
          <p:nvPr/>
        </p:nvSpPr>
        <p:spPr>
          <a:xfrm>
            <a:off x="2624667" y="2717801"/>
            <a:ext cx="334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1B8DAC"/>
                </a:solidFill>
              </a:rPr>
              <a:t>1- Search word goes here</a:t>
            </a:r>
            <a:endParaRPr lang="en-GB" sz="2400">
              <a:solidFill>
                <a:srgbClr val="1B8DA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856B9-767A-3C9B-7D5E-92D7FB296998}"/>
              </a:ext>
            </a:extLst>
          </p:cNvPr>
          <p:cNvSpPr txBox="1"/>
          <p:nvPr/>
        </p:nvSpPr>
        <p:spPr>
          <a:xfrm>
            <a:off x="2684782" y="3311155"/>
            <a:ext cx="171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1B8DAC"/>
                </a:solidFill>
              </a:rPr>
              <a:t>2- Click here</a:t>
            </a:r>
            <a:endParaRPr lang="en-GB" sz="2400">
              <a:solidFill>
                <a:srgbClr val="1B8DA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D75AD-F1CA-8BA9-D407-D0C83026F94A}"/>
              </a:ext>
            </a:extLst>
          </p:cNvPr>
          <p:cNvSpPr txBox="1"/>
          <p:nvPr/>
        </p:nvSpPr>
        <p:spPr>
          <a:xfrm>
            <a:off x="8950116" y="3128666"/>
            <a:ext cx="2985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1B8DAC"/>
                </a:solidFill>
              </a:rPr>
              <a:t>3- Results appear here</a:t>
            </a:r>
            <a:endParaRPr lang="en-GB" sz="2400">
              <a:solidFill>
                <a:srgbClr val="1B8DAC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9DC83-3F33-4818-2E96-A226AC6550F9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557867" y="2948633"/>
            <a:ext cx="10668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42AD0C-33BA-2EF9-D1EF-E0B6993EFD3E}"/>
              </a:ext>
            </a:extLst>
          </p:cNvPr>
          <p:cNvCxnSpPr/>
          <p:nvPr/>
        </p:nvCxnSpPr>
        <p:spPr>
          <a:xfrm flipH="1" flipV="1">
            <a:off x="1617982" y="3541986"/>
            <a:ext cx="10668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33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B474BD-34F1-CC7D-72A5-1D981117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278"/>
            <a:ext cx="12192000" cy="4215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sz="4400" b="1"/>
              <a:t>Clinical Description with Dynamed</a:t>
            </a:r>
            <a:endParaRPr lang="en-GB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10CB61-384B-0E10-2071-1C2AE59B7B18}"/>
              </a:ext>
            </a:extLst>
          </p:cNvPr>
          <p:cNvSpPr txBox="1"/>
          <p:nvPr/>
        </p:nvSpPr>
        <p:spPr>
          <a:xfrm>
            <a:off x="337038" y="11115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2 – Search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2B8D2-9DE4-19A8-AE19-0A1EDAF61202}"/>
              </a:ext>
            </a:extLst>
          </p:cNvPr>
          <p:cNvSpPr txBox="1"/>
          <p:nvPr/>
        </p:nvSpPr>
        <p:spPr>
          <a:xfrm>
            <a:off x="2887134" y="2454530"/>
            <a:ext cx="191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1B8DAC"/>
                </a:solidFill>
              </a:rPr>
              <a:t>(Selected result gets </a:t>
            </a:r>
          </a:p>
          <a:p>
            <a:r>
              <a:rPr lang="en-US" sz="1600">
                <a:solidFill>
                  <a:srgbClr val="1B8DAC"/>
                </a:solidFill>
              </a:rPr>
              <a:t>printed here too)</a:t>
            </a:r>
            <a:endParaRPr lang="en-GB" sz="1600">
              <a:solidFill>
                <a:srgbClr val="1B8DA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856B9-767A-3C9B-7D5E-92D7FB296998}"/>
              </a:ext>
            </a:extLst>
          </p:cNvPr>
          <p:cNvSpPr txBox="1"/>
          <p:nvPr/>
        </p:nvSpPr>
        <p:spPr>
          <a:xfrm>
            <a:off x="1693333" y="4057868"/>
            <a:ext cx="171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1B8DAC"/>
                </a:solidFill>
              </a:rPr>
              <a:t>2- Click here</a:t>
            </a:r>
            <a:endParaRPr lang="en-GB" sz="2400">
              <a:solidFill>
                <a:srgbClr val="1B8DA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D75AD-F1CA-8BA9-D407-D0C83026F94A}"/>
              </a:ext>
            </a:extLst>
          </p:cNvPr>
          <p:cNvSpPr txBox="1"/>
          <p:nvPr/>
        </p:nvSpPr>
        <p:spPr>
          <a:xfrm>
            <a:off x="6697176" y="5575054"/>
            <a:ext cx="3928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1B8DAC"/>
                </a:solidFill>
              </a:rPr>
              <a:t>1 – Click on one of the results </a:t>
            </a:r>
          </a:p>
          <a:p>
            <a:pPr algn="ctr"/>
            <a:r>
              <a:rPr lang="en-US" sz="2400">
                <a:solidFill>
                  <a:srgbClr val="1B8DAC"/>
                </a:solidFill>
              </a:rPr>
              <a:t>(it gets highlighted)</a:t>
            </a:r>
            <a:endParaRPr lang="en-GB" sz="2400">
              <a:solidFill>
                <a:srgbClr val="1B8DAC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9DC83-3F33-4818-2E96-A226AC6550F9}"/>
              </a:ext>
            </a:extLst>
          </p:cNvPr>
          <p:cNvCxnSpPr>
            <a:cxnSpLocks/>
          </p:cNvCxnSpPr>
          <p:nvPr/>
        </p:nvCxnSpPr>
        <p:spPr>
          <a:xfrm flipH="1" flipV="1">
            <a:off x="8102600" y="3835400"/>
            <a:ext cx="558800" cy="1739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42AD0C-33BA-2EF9-D1EF-E0B6993EFD3E}"/>
              </a:ext>
            </a:extLst>
          </p:cNvPr>
          <p:cNvCxnSpPr>
            <a:cxnSpLocks/>
          </p:cNvCxnSpPr>
          <p:nvPr/>
        </p:nvCxnSpPr>
        <p:spPr>
          <a:xfrm flipH="1" flipV="1">
            <a:off x="652782" y="3311155"/>
            <a:ext cx="1040551" cy="956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46130-44C3-85C5-03EF-79D355324B05}"/>
              </a:ext>
            </a:extLst>
          </p:cNvPr>
          <p:cNvSpPr txBox="1"/>
          <p:nvPr/>
        </p:nvSpPr>
        <p:spPr>
          <a:xfrm>
            <a:off x="7485383" y="1232723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1B8DAC"/>
                </a:solidFill>
              </a:rPr>
              <a:t>3- New tabs will appear here</a:t>
            </a:r>
            <a:endParaRPr lang="en-GB" sz="2400">
              <a:solidFill>
                <a:srgbClr val="1B8D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2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DC6E5-53A9-3A07-E868-EAAD4FE1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857"/>
            <a:ext cx="12192000" cy="3760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sz="4400" b="1"/>
              <a:t>Clinical Description with Dynamed</a:t>
            </a:r>
            <a:endParaRPr lang="en-GB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10CB61-384B-0E10-2071-1C2AE59B7B18}"/>
              </a:ext>
            </a:extLst>
          </p:cNvPr>
          <p:cNvSpPr txBox="1"/>
          <p:nvPr/>
        </p:nvSpPr>
        <p:spPr>
          <a:xfrm>
            <a:off x="337038" y="11115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Consult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D75AD-F1CA-8BA9-D407-D0C83026F94A}"/>
              </a:ext>
            </a:extLst>
          </p:cNvPr>
          <p:cNvSpPr txBox="1"/>
          <p:nvPr/>
        </p:nvSpPr>
        <p:spPr>
          <a:xfrm>
            <a:off x="9312429" y="3822454"/>
            <a:ext cx="2879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1B8DAC"/>
                </a:solidFill>
              </a:rPr>
              <a:t>Relevant information </a:t>
            </a:r>
          </a:p>
          <a:p>
            <a:pPr algn="ctr"/>
            <a:r>
              <a:rPr lang="en-US" sz="2400">
                <a:solidFill>
                  <a:srgbClr val="1B8DAC"/>
                </a:solidFill>
              </a:rPr>
              <a:t>to copy paste </a:t>
            </a:r>
          </a:p>
          <a:p>
            <a:pPr algn="ctr"/>
            <a:r>
              <a:rPr lang="en-US" sz="2400">
                <a:solidFill>
                  <a:srgbClr val="1B8DAC"/>
                </a:solidFill>
              </a:rPr>
              <a:t>appears here</a:t>
            </a:r>
            <a:endParaRPr lang="en-GB" sz="2400">
              <a:solidFill>
                <a:srgbClr val="1B8DA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46130-44C3-85C5-03EF-79D355324B05}"/>
              </a:ext>
            </a:extLst>
          </p:cNvPr>
          <p:cNvSpPr txBox="1"/>
          <p:nvPr/>
        </p:nvSpPr>
        <p:spPr>
          <a:xfrm>
            <a:off x="5588850" y="1421358"/>
            <a:ext cx="3154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1B8DAC"/>
                </a:solidFill>
              </a:rPr>
              <a:t>1- Click the selected tab</a:t>
            </a:r>
            <a:endParaRPr lang="en-GB" sz="2400">
              <a:solidFill>
                <a:srgbClr val="1B8D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6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b="1"/>
              <a:t>Breakout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952B27-78B0-EA17-1134-DEC4A9663197}"/>
              </a:ext>
            </a:extLst>
          </p:cNvPr>
          <p:cNvSpPr txBox="1"/>
          <p:nvPr/>
        </p:nvSpPr>
        <p:spPr>
          <a:xfrm>
            <a:off x="0" y="1529246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/>
              <a:t>Complete a clinical description </a:t>
            </a:r>
          </a:p>
          <a:p>
            <a:pPr algn="ctr">
              <a:lnSpc>
                <a:spcPct val="100000"/>
              </a:lnSpc>
            </a:pPr>
            <a:r>
              <a:rPr lang="en-US" sz="4000"/>
              <a:t>of the selected phenotypes </a:t>
            </a:r>
          </a:p>
          <a:p>
            <a:pPr algn="ctr">
              <a:lnSpc>
                <a:spcPct val="100000"/>
              </a:lnSpc>
            </a:pPr>
            <a:r>
              <a:rPr lang="en-US" sz="4000"/>
              <a:t>for an incidence/prevalence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80035-0AE7-A54D-D5B5-F20E89D67540}"/>
              </a:ext>
            </a:extLst>
          </p:cNvPr>
          <p:cNvSpPr txBox="1"/>
          <p:nvPr/>
        </p:nvSpPr>
        <p:spPr>
          <a:xfrm>
            <a:off x="695003" y="4051481"/>
            <a:ext cx="103970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chemeClr val="accent2"/>
                </a:solidFill>
              </a:rPr>
              <a:t>Most Important:</a:t>
            </a:r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chemeClr val="accent2"/>
                </a:solidFill>
              </a:rPr>
              <a:t>Think about </a:t>
            </a:r>
            <a:r>
              <a:rPr lang="en-US" sz="4000" err="1">
                <a:solidFill>
                  <a:schemeClr val="accent2"/>
                </a:solidFill>
              </a:rPr>
              <a:t>flavours</a:t>
            </a:r>
            <a:r>
              <a:rPr lang="en-US" sz="4000">
                <a:solidFill>
                  <a:schemeClr val="accent2"/>
                </a:solidFill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chemeClr val="accent2"/>
                </a:solidFill>
              </a:rPr>
              <a:t>possible logics,</a:t>
            </a:r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chemeClr val="accent2"/>
                </a:solidFill>
              </a:rPr>
              <a:t>What code lists/concept sets would you need?</a:t>
            </a:r>
            <a:endParaRPr lang="en-GB" sz="4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8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b="1"/>
              <a:t>Breakout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FEEA42-E5CA-890A-884D-736DDF3E2062}"/>
              </a:ext>
            </a:extLst>
          </p:cNvPr>
          <p:cNvSpPr txBox="1"/>
          <p:nvPr/>
        </p:nvSpPr>
        <p:spPr>
          <a:xfrm>
            <a:off x="1075266" y="1582663"/>
            <a:ext cx="7662334" cy="1199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/>
              <a:t>14.00 – 14.40 	Breakout session: Clinical descriptions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/>
              <a:t>14.40 – 15.00 	Clinical descriptions and flavours chosen presented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886F5-4BF5-DE17-4EF8-58A3F6E39EAF}"/>
              </a:ext>
            </a:extLst>
          </p:cNvPr>
          <p:cNvSpPr txBox="1"/>
          <p:nvPr/>
        </p:nvSpPr>
        <p:spPr>
          <a:xfrm>
            <a:off x="677922" y="3497331"/>
            <a:ext cx="105242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hlinkClick r:id="rId4"/>
              </a:rPr>
              <a:t>https://dpa-pde-oxford.shinyapps.io/OSS_Dynamed_shiny/</a:t>
            </a:r>
            <a:endParaRPr lang="en-GB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52B27-78B0-EA17-1134-DEC4A9663197}"/>
              </a:ext>
            </a:extLst>
          </p:cNvPr>
          <p:cNvSpPr txBox="1"/>
          <p:nvPr/>
        </p:nvSpPr>
        <p:spPr>
          <a:xfrm>
            <a:off x="948267" y="416388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/>
              <a:t>User: </a:t>
            </a:r>
            <a:r>
              <a:rPr lang="en-US" sz="4000">
                <a:solidFill>
                  <a:schemeClr val="accent2"/>
                </a:solidFill>
              </a:rPr>
              <a:t>summerschool2024 </a:t>
            </a:r>
            <a:endParaRPr lang="en-GB" sz="400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80035-0AE7-A54D-D5B5-F20E89D67540}"/>
              </a:ext>
            </a:extLst>
          </p:cNvPr>
          <p:cNvSpPr txBox="1"/>
          <p:nvPr/>
        </p:nvSpPr>
        <p:spPr>
          <a:xfrm>
            <a:off x="948267" y="4599597"/>
            <a:ext cx="7357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/>
              <a:t>Password: </a:t>
            </a:r>
            <a:r>
              <a:rPr lang="en-US" sz="4000">
                <a:solidFill>
                  <a:schemeClr val="accent2"/>
                </a:solidFill>
              </a:rPr>
              <a:t>oxford </a:t>
            </a:r>
            <a:endParaRPr lang="en-GB" sz="4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4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1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44" y="1065125"/>
            <a:ext cx="10230712" cy="472774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Why are clinical descriptions useful in the process of phenotyping?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To clearly define the condition we want to identify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To have an up-to-date summary of the expected incidence and prevalence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To define the different </a:t>
            </a:r>
            <a:r>
              <a:rPr lang="en-US" err="1"/>
              <a:t>flavours</a:t>
            </a:r>
            <a:r>
              <a:rPr lang="en-US"/>
              <a:t> or variants we may want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All the previous answers are 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39686-CCFC-6352-D889-AF55DEE6F45B}"/>
              </a:ext>
            </a:extLst>
          </p:cNvPr>
          <p:cNvSpPr/>
          <p:nvPr/>
        </p:nvSpPr>
        <p:spPr>
          <a:xfrm>
            <a:off x="763398" y="2416029"/>
            <a:ext cx="10528184" cy="348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92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44" y="1065125"/>
            <a:ext cx="10230712" cy="472774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Why are clinical descriptions useful in the process of phenotyping?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To clearly define the condition we want to identify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To have an up-to-date summary of the expected incidence and prevalence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To define the different </a:t>
            </a:r>
            <a:r>
              <a:rPr lang="en-US" err="1"/>
              <a:t>flavours</a:t>
            </a:r>
            <a:r>
              <a:rPr lang="en-US"/>
              <a:t> or variants we may want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All the previous answers are true</a:t>
            </a:r>
          </a:p>
        </p:txBody>
      </p:sp>
    </p:spTree>
    <p:extLst>
      <p:ext uri="{BB962C8B-B14F-4D97-AF65-F5344CB8AC3E}">
        <p14:creationId xmlns:p14="http://schemas.microsoft.com/office/powerpoint/2010/main" val="322292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EB4E3E-7D63-43B9-960C-16289676C5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47" y="502326"/>
            <a:ext cx="3025931" cy="34958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58D3B1-BC84-4A80-8FC6-84A18B03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06385"/>
            <a:ext cx="12080147" cy="2166214"/>
          </a:xfrm>
        </p:spPr>
        <p:txBody>
          <a:bodyPr>
            <a:normAutofit/>
          </a:bodyPr>
          <a:lstStyle/>
          <a:p>
            <a:r>
              <a:rPr lang="en-GB" sz="5400" b="1" dirty="0"/>
              <a:t>https://github.com/oxford-pharmacoepi/RWE_summer_school_2024</a:t>
            </a:r>
          </a:p>
        </p:txBody>
      </p:sp>
    </p:spTree>
    <p:extLst>
      <p:ext uri="{BB962C8B-B14F-4D97-AF65-F5344CB8AC3E}">
        <p14:creationId xmlns:p14="http://schemas.microsoft.com/office/powerpoint/2010/main" val="36621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818D-C23F-0E2F-9C2B-C2DF4A1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GB">
                <a:latin typeface="FoundrySterling-Bold" panose="02000700000000000000" pitchFamily="2" charset="0"/>
              </a:rPr>
              <a:t>3. New phenotype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D05F-00EC-0F13-A18D-324EEF64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0721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>
              <a:latin typeface="FoundrySterling-BookOSF" panose="02000503000000020004" pitchFamily="2" charset="0"/>
            </a:endParaRP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3.1 – </a:t>
            </a:r>
            <a:r>
              <a:rPr lang="en-GB" err="1">
                <a:latin typeface="FoundrySterling-BookOSF" panose="02000503000000020004" pitchFamily="2" charset="0"/>
              </a:rPr>
              <a:t>Codelist</a:t>
            </a:r>
            <a:r>
              <a:rPr lang="en-GB">
                <a:latin typeface="FoundrySterling-BookOSF" panose="02000503000000020004" pitchFamily="2" charset="0"/>
              </a:rPr>
              <a:t> generation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3.2 – </a:t>
            </a:r>
            <a:r>
              <a:rPr lang="en-GB" err="1">
                <a:latin typeface="FoundrySterling-BookOSF" panose="02000503000000020004" pitchFamily="2" charset="0"/>
              </a:rPr>
              <a:t>Codelist</a:t>
            </a:r>
            <a:r>
              <a:rPr lang="en-GB">
                <a:latin typeface="FoundrySterling-BookOSF" panose="02000503000000020004" pitchFamily="2" charset="0"/>
              </a:rPr>
              <a:t> refinement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3.3 – Cohorts generation </a:t>
            </a:r>
          </a:p>
        </p:txBody>
      </p:sp>
    </p:spTree>
    <p:extLst>
      <p:ext uri="{BB962C8B-B14F-4D97-AF65-F5344CB8AC3E}">
        <p14:creationId xmlns:p14="http://schemas.microsoft.com/office/powerpoint/2010/main" val="374432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sz="4400" b="1"/>
              <a:t>Phenotyping reminder</a:t>
            </a:r>
            <a:endParaRPr lang="en-GB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co: Remember Me - From Script to Screen">
            <a:extLst>
              <a:ext uri="{FF2B5EF4-FFF2-40B4-BE49-F238E27FC236}">
                <a16:creationId xmlns:a16="http://schemas.microsoft.com/office/drawing/2014/main" id="{B8C2548E-5A57-D13A-72A4-BEF084FC8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93"/>
          <a:stretch/>
        </p:blipFill>
        <p:spPr bwMode="auto">
          <a:xfrm>
            <a:off x="1015999" y="1292199"/>
            <a:ext cx="10295467" cy="45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93B21E-9C01-E2C4-D85F-F199A0EB5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62" y="324128"/>
            <a:ext cx="619210" cy="6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64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01A6AE8-DAEC-A1E7-8B80-5D4C4D347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99" y="427015"/>
            <a:ext cx="7823201" cy="5786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BAFE73-C206-506E-81C8-252A25470B76}"/>
              </a:ext>
            </a:extLst>
          </p:cNvPr>
          <p:cNvSpPr txBox="1"/>
          <p:nvPr/>
        </p:nvSpPr>
        <p:spPr>
          <a:xfrm>
            <a:off x="3413977" y="359462"/>
            <a:ext cx="1851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70C0"/>
                </a:solidFill>
                <a:latin typeface="FoundrySterling-Bold" panose="02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oundrySterling-Bold" panose="02000700000000000000" pitchFamily="2" charset="0"/>
                <a:ea typeface="+mn-ea"/>
                <a:cs typeface="+mn-cs"/>
              </a:rPr>
              <a:t>1. PROPOSAL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62CAA-7A68-8935-1628-EBCFDACED97B}"/>
              </a:ext>
            </a:extLst>
          </p:cNvPr>
          <p:cNvSpPr txBox="1"/>
          <p:nvPr/>
        </p:nvSpPr>
        <p:spPr>
          <a:xfrm>
            <a:off x="2550803" y="1833556"/>
            <a:ext cx="1851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oundrySterling-Bold" panose="02000700000000000000" pitchFamily="2" charset="0"/>
                <a:ea typeface="+mn-ea"/>
                <a:cs typeface="+mn-cs"/>
              </a:rPr>
              <a:t>2. COHORT EXISTS?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85709-0E2C-A3DF-7165-39B63FF075AA}"/>
              </a:ext>
            </a:extLst>
          </p:cNvPr>
          <p:cNvSpPr txBox="1"/>
          <p:nvPr/>
        </p:nvSpPr>
        <p:spPr>
          <a:xfrm>
            <a:off x="2273358" y="5837180"/>
            <a:ext cx="1851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oundrySterling-Bold" panose="02000700000000000000" pitchFamily="2" charset="0"/>
                <a:ea typeface="+mn-ea"/>
                <a:cs typeface="+mn-cs"/>
              </a:rPr>
              <a:t>3. CODELIST GENERATION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BC71C-5304-89B9-B717-040DBBF593C4}"/>
              </a:ext>
            </a:extLst>
          </p:cNvPr>
          <p:cNvSpPr txBox="1"/>
          <p:nvPr/>
        </p:nvSpPr>
        <p:spPr>
          <a:xfrm>
            <a:off x="5259753" y="5871005"/>
            <a:ext cx="1851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oundrySterling-Bold" panose="02000700000000000000" pitchFamily="2" charset="0"/>
                <a:ea typeface="+mn-ea"/>
                <a:cs typeface="+mn-cs"/>
              </a:rPr>
              <a:t>4. COHORT GENERATION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3">
            <a:extLst>
              <a:ext uri="{FF2B5EF4-FFF2-40B4-BE49-F238E27FC236}">
                <a16:creationId xmlns:a16="http://schemas.microsoft.com/office/drawing/2014/main" id="{C84EB755-F85E-2D52-3657-141377D35BC7}"/>
              </a:ext>
            </a:extLst>
          </p:cNvPr>
          <p:cNvSpPr/>
          <p:nvPr/>
        </p:nvSpPr>
        <p:spPr>
          <a:xfrm>
            <a:off x="6477793" y="4181210"/>
            <a:ext cx="688294" cy="242166"/>
          </a:xfrm>
          <a:custGeom>
            <a:avLst/>
            <a:gdLst>
              <a:gd name="connsiteX0" fmla="*/ 0 w 687806"/>
              <a:gd name="connsiteY0" fmla="*/ 0 h 270711"/>
              <a:gd name="connsiteX1" fmla="*/ 687806 w 687806"/>
              <a:gd name="connsiteY1" fmla="*/ 0 h 270711"/>
              <a:gd name="connsiteX2" fmla="*/ 687806 w 687806"/>
              <a:gd name="connsiteY2" fmla="*/ 270711 h 270711"/>
              <a:gd name="connsiteX3" fmla="*/ 0 w 687806"/>
              <a:gd name="connsiteY3" fmla="*/ 270711 h 270711"/>
              <a:gd name="connsiteX4" fmla="*/ 0 w 687806"/>
              <a:gd name="connsiteY4" fmla="*/ 0 h 270711"/>
              <a:gd name="connsiteX0" fmla="*/ 16669 w 687806"/>
              <a:gd name="connsiteY0" fmla="*/ 23812 h 270711"/>
              <a:gd name="connsiteX1" fmla="*/ 687806 w 687806"/>
              <a:gd name="connsiteY1" fmla="*/ 0 h 270711"/>
              <a:gd name="connsiteX2" fmla="*/ 687806 w 687806"/>
              <a:gd name="connsiteY2" fmla="*/ 270711 h 270711"/>
              <a:gd name="connsiteX3" fmla="*/ 0 w 687806"/>
              <a:gd name="connsiteY3" fmla="*/ 270711 h 270711"/>
              <a:gd name="connsiteX4" fmla="*/ 16669 w 687806"/>
              <a:gd name="connsiteY4" fmla="*/ 23812 h 270711"/>
              <a:gd name="connsiteX0" fmla="*/ 16669 w 687806"/>
              <a:gd name="connsiteY0" fmla="*/ 0 h 246899"/>
              <a:gd name="connsiteX1" fmla="*/ 611606 w 687806"/>
              <a:gd name="connsiteY1" fmla="*/ 9526 h 246899"/>
              <a:gd name="connsiteX2" fmla="*/ 687806 w 687806"/>
              <a:gd name="connsiteY2" fmla="*/ 246899 h 246899"/>
              <a:gd name="connsiteX3" fmla="*/ 0 w 687806"/>
              <a:gd name="connsiteY3" fmla="*/ 246899 h 246899"/>
              <a:gd name="connsiteX4" fmla="*/ 16669 w 687806"/>
              <a:gd name="connsiteY4" fmla="*/ 0 h 246899"/>
              <a:gd name="connsiteX0" fmla="*/ 16669 w 611606"/>
              <a:gd name="connsiteY0" fmla="*/ 0 h 249280"/>
              <a:gd name="connsiteX1" fmla="*/ 611606 w 611606"/>
              <a:gd name="connsiteY1" fmla="*/ 9526 h 249280"/>
              <a:gd name="connsiteX2" fmla="*/ 523500 w 611606"/>
              <a:gd name="connsiteY2" fmla="*/ 249280 h 249280"/>
              <a:gd name="connsiteX3" fmla="*/ 0 w 611606"/>
              <a:gd name="connsiteY3" fmla="*/ 246899 h 249280"/>
              <a:gd name="connsiteX4" fmla="*/ 16669 w 611606"/>
              <a:gd name="connsiteY4" fmla="*/ 0 h 249280"/>
              <a:gd name="connsiteX0" fmla="*/ 0 w 594937"/>
              <a:gd name="connsiteY0" fmla="*/ 0 h 249280"/>
              <a:gd name="connsiteX1" fmla="*/ 594937 w 594937"/>
              <a:gd name="connsiteY1" fmla="*/ 9526 h 249280"/>
              <a:gd name="connsiteX2" fmla="*/ 506831 w 594937"/>
              <a:gd name="connsiteY2" fmla="*/ 249280 h 249280"/>
              <a:gd name="connsiteX3" fmla="*/ 69056 w 594937"/>
              <a:gd name="connsiteY3" fmla="*/ 239755 h 249280"/>
              <a:gd name="connsiteX4" fmla="*/ 0 w 594937"/>
              <a:gd name="connsiteY4" fmla="*/ 0 h 249280"/>
              <a:gd name="connsiteX0" fmla="*/ 0 w 566362"/>
              <a:gd name="connsiteY0" fmla="*/ 0 h 282617"/>
              <a:gd name="connsiteX1" fmla="*/ 566362 w 566362"/>
              <a:gd name="connsiteY1" fmla="*/ 42863 h 282617"/>
              <a:gd name="connsiteX2" fmla="*/ 478256 w 566362"/>
              <a:gd name="connsiteY2" fmla="*/ 282617 h 282617"/>
              <a:gd name="connsiteX3" fmla="*/ 40481 w 566362"/>
              <a:gd name="connsiteY3" fmla="*/ 273092 h 282617"/>
              <a:gd name="connsiteX4" fmla="*/ 0 w 566362"/>
              <a:gd name="connsiteY4" fmla="*/ 0 h 282617"/>
              <a:gd name="connsiteX0" fmla="*/ 0 w 525881"/>
              <a:gd name="connsiteY0" fmla="*/ 0 h 282617"/>
              <a:gd name="connsiteX1" fmla="*/ 525881 w 525881"/>
              <a:gd name="connsiteY1" fmla="*/ 7144 h 282617"/>
              <a:gd name="connsiteX2" fmla="*/ 478256 w 525881"/>
              <a:gd name="connsiteY2" fmla="*/ 282617 h 282617"/>
              <a:gd name="connsiteX3" fmla="*/ 40481 w 525881"/>
              <a:gd name="connsiteY3" fmla="*/ 273092 h 282617"/>
              <a:gd name="connsiteX4" fmla="*/ 0 w 525881"/>
              <a:gd name="connsiteY4" fmla="*/ 0 h 282617"/>
              <a:gd name="connsiteX0" fmla="*/ 0 w 593094"/>
              <a:gd name="connsiteY0" fmla="*/ 0 h 282617"/>
              <a:gd name="connsiteX1" fmla="*/ 525881 w 593094"/>
              <a:gd name="connsiteY1" fmla="*/ 7144 h 282617"/>
              <a:gd name="connsiteX2" fmla="*/ 592556 w 593094"/>
              <a:gd name="connsiteY2" fmla="*/ 152400 h 282617"/>
              <a:gd name="connsiteX3" fmla="*/ 478256 w 593094"/>
              <a:gd name="connsiteY3" fmla="*/ 282617 h 282617"/>
              <a:gd name="connsiteX4" fmla="*/ 40481 w 593094"/>
              <a:gd name="connsiteY4" fmla="*/ 273092 h 282617"/>
              <a:gd name="connsiteX5" fmla="*/ 0 w 593094"/>
              <a:gd name="connsiteY5" fmla="*/ 0 h 282617"/>
              <a:gd name="connsiteX0" fmla="*/ 109914 w 703008"/>
              <a:gd name="connsiteY0" fmla="*/ 0 h 282617"/>
              <a:gd name="connsiteX1" fmla="*/ 635795 w 703008"/>
              <a:gd name="connsiteY1" fmla="*/ 7144 h 282617"/>
              <a:gd name="connsiteX2" fmla="*/ 702470 w 703008"/>
              <a:gd name="connsiteY2" fmla="*/ 152400 h 282617"/>
              <a:gd name="connsiteX3" fmla="*/ 588170 w 703008"/>
              <a:gd name="connsiteY3" fmla="*/ 282617 h 282617"/>
              <a:gd name="connsiteX4" fmla="*/ 150395 w 703008"/>
              <a:gd name="connsiteY4" fmla="*/ 273092 h 282617"/>
              <a:gd name="connsiteX5" fmla="*/ 0 w 703008"/>
              <a:gd name="connsiteY5" fmla="*/ 135731 h 282617"/>
              <a:gd name="connsiteX6" fmla="*/ 109914 w 703008"/>
              <a:gd name="connsiteY6" fmla="*/ 0 h 282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008" h="282617">
                <a:moveTo>
                  <a:pt x="109914" y="0"/>
                </a:moveTo>
                <a:lnTo>
                  <a:pt x="635795" y="7144"/>
                </a:lnTo>
                <a:cubicBezTo>
                  <a:pt x="627857" y="55563"/>
                  <a:pt x="710408" y="103981"/>
                  <a:pt x="702470" y="152400"/>
                </a:cubicBezTo>
                <a:lnTo>
                  <a:pt x="588170" y="282617"/>
                </a:lnTo>
                <a:lnTo>
                  <a:pt x="150395" y="273092"/>
                </a:lnTo>
                <a:cubicBezTo>
                  <a:pt x="142332" y="229686"/>
                  <a:pt x="8063" y="179137"/>
                  <a:pt x="0" y="135731"/>
                </a:cubicBezTo>
                <a:lnTo>
                  <a:pt x="109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504C1-E6FD-B69C-E5D4-B3AD2C289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818D-C23F-0E2F-9C2B-C2DF4A1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GB">
                <a:latin typeface="FoundrySterling-Bold" panose="02000700000000000000" pitchFamily="2" charset="0"/>
              </a:rPr>
              <a:t>3.1 </a:t>
            </a:r>
            <a:r>
              <a:rPr lang="en-GB" err="1">
                <a:latin typeface="FoundrySterling-Bold" panose="02000700000000000000" pitchFamily="2" charset="0"/>
              </a:rPr>
              <a:t>Codelist</a:t>
            </a:r>
            <a:r>
              <a:rPr lang="en-GB">
                <a:latin typeface="FoundrySterling-Bold" panose="02000700000000000000" pitchFamily="2" charset="0"/>
              </a:rPr>
              <a:t>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D05F-00EC-0F13-A18D-324EEF64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0721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>
              <a:latin typeface="FoundrySterling-BookOSF" panose="02000503000000020004" pitchFamily="2" charset="0"/>
            </a:endParaRP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Generate a first </a:t>
            </a:r>
            <a:r>
              <a:rPr lang="en-GB" err="1">
                <a:latin typeface="FoundrySterling-BookOSF" panose="02000503000000020004" pitchFamily="2" charset="0"/>
              </a:rPr>
              <a:t>codelist</a:t>
            </a:r>
            <a:r>
              <a:rPr lang="en-GB">
                <a:latin typeface="FoundrySterling-BookOSF" panose="02000503000000020004" pitchFamily="2" charset="0"/>
              </a:rPr>
              <a:t> (systematic way if possible)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That works with all the vocabularies potentially involved </a:t>
            </a:r>
          </a:p>
          <a:p>
            <a:pPr marL="0" indent="0">
              <a:buNone/>
            </a:pPr>
            <a:endParaRPr lang="en-GB">
              <a:latin typeface="FoundrySterling-BookOSF" panose="02000503000000020004" pitchFamily="2" charset="0"/>
            </a:endParaRP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Tools:</a:t>
            </a:r>
          </a:p>
          <a:p>
            <a:pPr>
              <a:buFontTx/>
              <a:buChar char="-"/>
            </a:pPr>
            <a:r>
              <a:rPr lang="en-GB" err="1">
                <a:latin typeface="FoundrySterling-BookOSF" panose="02000503000000020004" pitchFamily="2" charset="0"/>
              </a:rPr>
              <a:t>Codelist</a:t>
            </a:r>
            <a:r>
              <a:rPr lang="en-GB">
                <a:latin typeface="FoundrySterling-BookOSF" panose="02000503000000020004" pitchFamily="2" charset="0"/>
              </a:rPr>
              <a:t> generator</a:t>
            </a:r>
          </a:p>
        </p:txBody>
      </p:sp>
      <p:pic>
        <p:nvPicPr>
          <p:cNvPr id="4" name="Picture 3" descr="A hexagon with a calculator and numbers&#10;&#10;Description automatically generated">
            <a:extLst>
              <a:ext uri="{FF2B5EF4-FFF2-40B4-BE49-F238E27FC236}">
                <a16:creationId xmlns:a16="http://schemas.microsoft.com/office/drawing/2014/main" id="{8D2DDE51-B47C-14BF-5E6A-2EA7C76F8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90" y="3577685"/>
            <a:ext cx="1561420" cy="18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2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4F690A3-331E-7527-AEF8-AC59F33DCC1D}"/>
              </a:ext>
            </a:extLst>
          </p:cNvPr>
          <p:cNvSpPr txBox="1"/>
          <p:nvPr/>
        </p:nvSpPr>
        <p:spPr>
          <a:xfrm>
            <a:off x="500185" y="3526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undrySterling-Bold" panose="02000700000000000000" pitchFamily="2" charset="0"/>
                <a:ea typeface="+mn-ea"/>
                <a:cs typeface="+mn-cs"/>
              </a:rPr>
              <a:t>Codelist</a:t>
            </a: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undrySterling-Bold" panose="02000700000000000000" pitchFamily="2" charset="0"/>
                <a:ea typeface="+mn-ea"/>
                <a:cs typeface="+mn-cs"/>
              </a:rPr>
              <a:t> generator</a:t>
            </a: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51C3D96-DAD2-4EBC-36C2-D80E2F8A7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31CC20AB-2752-6A64-C237-044A627432F7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CE245413-8371-FAB2-C96D-BC73B6DC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8645"/>
            <a:ext cx="12192000" cy="290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7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B52629-3562-7D2F-2B02-A3A5A9AE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02"/>
            <a:ext cx="12192000" cy="6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6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818D-C23F-0E2F-9C2B-C2DF4A1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53"/>
            <a:ext cx="10515600" cy="955675"/>
          </a:xfrm>
        </p:spPr>
        <p:txBody>
          <a:bodyPr/>
          <a:lstStyle/>
          <a:p>
            <a:r>
              <a:rPr lang="en-GB">
                <a:latin typeface="FoundrySterling-Bold" panose="02000700000000000000" pitchFamily="2" charset="0"/>
              </a:rPr>
              <a:t>3.2 </a:t>
            </a:r>
            <a:r>
              <a:rPr lang="en-GB" err="1">
                <a:latin typeface="FoundrySterling-Bold" panose="02000700000000000000" pitchFamily="2" charset="0"/>
              </a:rPr>
              <a:t>Codelist</a:t>
            </a:r>
            <a:r>
              <a:rPr lang="en-GB">
                <a:latin typeface="FoundrySterling-Bold" panose="02000700000000000000" pitchFamily="2" charset="0"/>
              </a:rPr>
              <a:t>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D05F-00EC-0F13-A18D-324EEF64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072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Clinical review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- Two independent reviewers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- Third ‘referee’</a:t>
            </a:r>
          </a:p>
          <a:p>
            <a:pPr marL="0" indent="0">
              <a:buNone/>
            </a:pPr>
            <a:endParaRPr lang="en-GB">
              <a:latin typeface="FoundrySterling-BookOSF" panose="02000503000000020004" pitchFamily="2" charset="0"/>
            </a:endParaRP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Potentially code recommender tools</a:t>
            </a:r>
          </a:p>
          <a:p>
            <a:pPr marL="0" indent="0">
              <a:buNone/>
            </a:pPr>
            <a:endParaRPr lang="en-GB">
              <a:latin typeface="FoundrySterling-BookOSF" panose="02000503000000020004" pitchFamily="2" charset="0"/>
            </a:endParaRP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Delimitate cohort flavours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- Narrow vs Broad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- Incident vs Prevalent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- Secondary vs Primary vs All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- …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8DF20B-5B70-F3F2-2842-DF51F52D0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E9EC9331-AC5F-B114-9F11-37DF006835D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4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b="1"/>
              <a:t>Breakout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952B27-78B0-EA17-1134-DEC4A9663197}"/>
              </a:ext>
            </a:extLst>
          </p:cNvPr>
          <p:cNvSpPr txBox="1"/>
          <p:nvPr/>
        </p:nvSpPr>
        <p:spPr>
          <a:xfrm>
            <a:off x="-508000" y="2655313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/>
              <a:t>Try </a:t>
            </a:r>
            <a:r>
              <a:rPr lang="en-US" sz="4000" err="1"/>
              <a:t>codelist</a:t>
            </a:r>
            <a:r>
              <a:rPr lang="en-US" sz="4000"/>
              <a:t> generator</a:t>
            </a:r>
          </a:p>
          <a:p>
            <a:pPr algn="ctr">
              <a:lnSpc>
                <a:spcPct val="100000"/>
              </a:lnSpc>
            </a:pPr>
            <a:r>
              <a:rPr lang="en-US" sz="4000"/>
              <a:t>Use </a:t>
            </a:r>
            <a:r>
              <a:rPr lang="en-US" sz="4000" err="1"/>
              <a:t>codelist</a:t>
            </a:r>
            <a:r>
              <a:rPr lang="en-US" sz="4000"/>
              <a:t> generator and Athena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281324E-E060-E50E-9112-EC32AEAB303B}"/>
              </a:ext>
            </a:extLst>
          </p:cNvPr>
          <p:cNvSpPr txBox="1"/>
          <p:nvPr/>
        </p:nvSpPr>
        <p:spPr>
          <a:xfrm>
            <a:off x="1066162" y="4930605"/>
            <a:ext cx="8770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/>
              <a:t>https://dpa-pde-oxford.shinyapps.io/CodeListGenerator_shiny_SS24/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31CDF97C-CDCA-B5BB-2923-B82200A842CF}"/>
              </a:ext>
            </a:extLst>
          </p:cNvPr>
          <p:cNvSpPr txBox="1"/>
          <p:nvPr/>
        </p:nvSpPr>
        <p:spPr>
          <a:xfrm>
            <a:off x="1176228" y="57026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/>
              <a:t>https://athena.ohdsi.org/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8F1D2CA-1776-E713-D7F8-D2F09D87594D}"/>
              </a:ext>
            </a:extLst>
          </p:cNvPr>
          <p:cNvSpPr txBox="1"/>
          <p:nvPr/>
        </p:nvSpPr>
        <p:spPr>
          <a:xfrm>
            <a:off x="1066162" y="4313750"/>
            <a:ext cx="11276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/>
              <a:t>https://dpa-pde-oxford.shinyapps.io/CodeListGenerator_shiny_SS24_2/</a:t>
            </a:r>
          </a:p>
        </p:txBody>
      </p:sp>
    </p:spTree>
    <p:extLst>
      <p:ext uri="{BB962C8B-B14F-4D97-AF65-F5344CB8AC3E}">
        <p14:creationId xmlns:p14="http://schemas.microsoft.com/office/powerpoint/2010/main" val="2358477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28A47-3485-4459-DA22-5CC67418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7141"/>
            <a:ext cx="12192000" cy="4303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b="1" err="1"/>
              <a:t>Co</a:t>
            </a:r>
            <a:r>
              <a:rPr lang="en-GB" sz="4400" b="1" err="1"/>
              <a:t>delist</a:t>
            </a:r>
            <a:r>
              <a:rPr lang="en-GB" sz="4400" b="1"/>
              <a:t> Generator </a:t>
            </a:r>
            <a:endParaRPr lang="en-GB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7856B9-767A-3C9B-7D5E-92D7FB296998}"/>
              </a:ext>
            </a:extLst>
          </p:cNvPr>
          <p:cNvSpPr txBox="1"/>
          <p:nvPr/>
        </p:nvSpPr>
        <p:spPr>
          <a:xfrm>
            <a:off x="1693332" y="4938401"/>
            <a:ext cx="171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1B8DAC"/>
                </a:solidFill>
              </a:rPr>
              <a:t>2- Click here</a:t>
            </a:r>
            <a:endParaRPr lang="en-GB" sz="2400">
              <a:solidFill>
                <a:srgbClr val="1B8DA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D75AD-F1CA-8BA9-D407-D0C83026F94A}"/>
              </a:ext>
            </a:extLst>
          </p:cNvPr>
          <p:cNvSpPr txBox="1"/>
          <p:nvPr/>
        </p:nvSpPr>
        <p:spPr>
          <a:xfrm>
            <a:off x="2392992" y="861642"/>
            <a:ext cx="2981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1B8DAC"/>
                </a:solidFill>
              </a:rPr>
              <a:t>1. Keywords to search </a:t>
            </a:r>
          </a:p>
          <a:p>
            <a:pPr algn="ctr"/>
            <a:r>
              <a:rPr lang="en-US" sz="2400">
                <a:solidFill>
                  <a:srgbClr val="1B8DAC"/>
                </a:solidFill>
              </a:rPr>
              <a:t>and options here</a:t>
            </a:r>
            <a:endParaRPr lang="en-GB" sz="2400">
              <a:solidFill>
                <a:srgbClr val="1B8DAC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9DC83-3F33-4818-2E96-A226AC6550F9}"/>
              </a:ext>
            </a:extLst>
          </p:cNvPr>
          <p:cNvCxnSpPr>
            <a:cxnSpLocks/>
          </p:cNvCxnSpPr>
          <p:nvPr/>
        </p:nvCxnSpPr>
        <p:spPr>
          <a:xfrm flipH="1">
            <a:off x="3014133" y="1822582"/>
            <a:ext cx="127000" cy="417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42AD0C-33BA-2EF9-D1EF-E0B6993EFD3E}"/>
              </a:ext>
            </a:extLst>
          </p:cNvPr>
          <p:cNvCxnSpPr>
            <a:cxnSpLocks/>
          </p:cNvCxnSpPr>
          <p:nvPr/>
        </p:nvCxnSpPr>
        <p:spPr>
          <a:xfrm flipH="1" flipV="1">
            <a:off x="2032811" y="4340447"/>
            <a:ext cx="520276" cy="417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46130-44C3-85C5-03EF-79D355324B05}"/>
              </a:ext>
            </a:extLst>
          </p:cNvPr>
          <p:cNvSpPr txBox="1"/>
          <p:nvPr/>
        </p:nvSpPr>
        <p:spPr>
          <a:xfrm>
            <a:off x="7205983" y="2240256"/>
            <a:ext cx="316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1B8DAC"/>
                </a:solidFill>
              </a:rPr>
              <a:t>Results will appear here</a:t>
            </a:r>
            <a:endParaRPr lang="en-GB" sz="2400">
              <a:solidFill>
                <a:srgbClr val="1B8D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96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88AAFB-C693-EA73-8B1E-5009FF0B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9691"/>
            <a:ext cx="12192000" cy="411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b="1" err="1"/>
              <a:t>Co</a:t>
            </a:r>
            <a:r>
              <a:rPr lang="en-GB" sz="4400" b="1" err="1"/>
              <a:t>delist</a:t>
            </a:r>
            <a:r>
              <a:rPr lang="en-GB" sz="4400" b="1"/>
              <a:t> Generator </a:t>
            </a:r>
            <a:endParaRPr lang="en-GB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7856B9-767A-3C9B-7D5E-92D7FB296998}"/>
              </a:ext>
            </a:extLst>
          </p:cNvPr>
          <p:cNvSpPr txBox="1"/>
          <p:nvPr/>
        </p:nvSpPr>
        <p:spPr>
          <a:xfrm>
            <a:off x="5106174" y="5746443"/>
            <a:ext cx="3575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1B8DAC"/>
                </a:solidFill>
              </a:rPr>
              <a:t>3- Download excel file here</a:t>
            </a:r>
            <a:endParaRPr lang="en-GB" sz="2400">
              <a:solidFill>
                <a:srgbClr val="1B8DAC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42AD0C-33BA-2EF9-D1EF-E0B6993EFD3E}"/>
              </a:ext>
            </a:extLst>
          </p:cNvPr>
          <p:cNvCxnSpPr>
            <a:cxnSpLocks/>
          </p:cNvCxnSpPr>
          <p:nvPr/>
        </p:nvCxnSpPr>
        <p:spPr>
          <a:xfrm flipH="1" flipV="1">
            <a:off x="4585898" y="5279727"/>
            <a:ext cx="520276" cy="417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b="1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94F9-7DA1-4E39-A43D-9F320ED7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55" y="1111556"/>
            <a:ext cx="11691878" cy="545857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/>
              <a:t>13.30 – 13.45 	Phenotyping process reminder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/>
              <a:t>13.45 – 14.00 	Clinical description with Dynamed Demo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/>
              <a:t>14.00 – 14.40 	Breakout session: Clinical descriptions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/>
              <a:t>14.40 – 15.00 	Clinical descriptions and flavours chosen presented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 i="1"/>
              <a:t>    15.00 – 15.15  Coffee Break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15.15 – 15.30 	Code list Generation and Athena Demo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15.30 – 15.45 	Breakout session: Turning CD into keywords and Code list Generation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15.45 - 16.00 	Group presentation of findings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16.00 – 16.15 	Breakout session:  Code list Generation (II) and </a:t>
            </a:r>
            <a:r>
              <a:rPr lang="en-US" sz="2400" err="1"/>
              <a:t>flavour</a:t>
            </a:r>
            <a:r>
              <a:rPr lang="en-US" sz="2400"/>
              <a:t> review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16.15 – 16.30 	Group 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088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b="1"/>
              <a:t>Breakout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952B27-78B0-EA17-1134-DEC4A9663197}"/>
              </a:ext>
            </a:extLst>
          </p:cNvPr>
          <p:cNvSpPr txBox="1"/>
          <p:nvPr/>
        </p:nvSpPr>
        <p:spPr>
          <a:xfrm>
            <a:off x="0" y="1529246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/>
              <a:t>Try </a:t>
            </a:r>
            <a:r>
              <a:rPr lang="en-US" sz="4000" err="1"/>
              <a:t>codelist</a:t>
            </a:r>
            <a:r>
              <a:rPr lang="en-US" sz="4000"/>
              <a:t> generator</a:t>
            </a:r>
          </a:p>
          <a:p>
            <a:pPr algn="ctr">
              <a:lnSpc>
                <a:spcPct val="100000"/>
              </a:lnSpc>
            </a:pPr>
            <a:r>
              <a:rPr lang="en-US" sz="4000"/>
              <a:t>Use </a:t>
            </a:r>
            <a:r>
              <a:rPr lang="en-US" sz="4000" err="1"/>
              <a:t>codelist</a:t>
            </a:r>
            <a:r>
              <a:rPr lang="en-US" sz="4000"/>
              <a:t> generator and Athena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0A9EF-F9D6-9E35-F13C-DE955CADF971}"/>
              </a:ext>
            </a:extLst>
          </p:cNvPr>
          <p:cNvSpPr txBox="1"/>
          <p:nvPr/>
        </p:nvSpPr>
        <p:spPr>
          <a:xfrm>
            <a:off x="1321535" y="3785545"/>
            <a:ext cx="8770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/>
              <a:t>https://dpa-pde-oxford.shinyapps.io/CodeListGenerator_shiny_SS24/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116DC-2F55-0F5F-5556-6D3C1469E918}"/>
              </a:ext>
            </a:extLst>
          </p:cNvPr>
          <p:cNvSpPr txBox="1"/>
          <p:nvPr/>
        </p:nvSpPr>
        <p:spPr>
          <a:xfrm>
            <a:off x="1431601" y="45575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/>
              <a:t>https://athena.ohdsi.org/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F5D18-DCCA-CFAC-C5BA-D6C7D9D4A669}"/>
              </a:ext>
            </a:extLst>
          </p:cNvPr>
          <p:cNvSpPr txBox="1"/>
          <p:nvPr/>
        </p:nvSpPr>
        <p:spPr>
          <a:xfrm>
            <a:off x="1321535" y="3168690"/>
            <a:ext cx="11276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/>
              <a:t>https://dpa-pde-oxford.shinyapps.io/CodeListGenerator_shiny_SS24_2/</a:t>
            </a:r>
          </a:p>
        </p:txBody>
      </p:sp>
    </p:spTree>
    <p:extLst>
      <p:ext uri="{BB962C8B-B14F-4D97-AF65-F5344CB8AC3E}">
        <p14:creationId xmlns:p14="http://schemas.microsoft.com/office/powerpoint/2010/main" val="2913366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b="1"/>
              <a:t>Breakout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952B27-78B0-EA17-1134-DEC4A9663197}"/>
              </a:ext>
            </a:extLst>
          </p:cNvPr>
          <p:cNvSpPr txBox="1"/>
          <p:nvPr/>
        </p:nvSpPr>
        <p:spPr>
          <a:xfrm>
            <a:off x="0" y="1529246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/>
              <a:t>Try </a:t>
            </a:r>
            <a:r>
              <a:rPr lang="en-US" sz="4000" err="1"/>
              <a:t>codelist</a:t>
            </a:r>
            <a:r>
              <a:rPr lang="en-US" sz="4000"/>
              <a:t> generator</a:t>
            </a:r>
          </a:p>
          <a:p>
            <a:pPr algn="ctr">
              <a:lnSpc>
                <a:spcPct val="100000"/>
              </a:lnSpc>
            </a:pPr>
            <a:r>
              <a:rPr lang="en-US" sz="4000"/>
              <a:t>Use </a:t>
            </a:r>
            <a:r>
              <a:rPr lang="en-US" sz="4000" err="1"/>
              <a:t>codelist</a:t>
            </a:r>
            <a:r>
              <a:rPr lang="en-US" sz="4000"/>
              <a:t> generator and Athena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80035-0AE7-A54D-D5B5-F20E89D67540}"/>
              </a:ext>
            </a:extLst>
          </p:cNvPr>
          <p:cNvSpPr txBox="1"/>
          <p:nvPr/>
        </p:nvSpPr>
        <p:spPr>
          <a:xfrm>
            <a:off x="686388" y="2749330"/>
            <a:ext cx="103970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1B8DAC"/>
                </a:solidFill>
              </a:rPr>
              <a:t>Outputs:</a:t>
            </a:r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chemeClr val="accent2"/>
                </a:solidFill>
              </a:rPr>
              <a:t>Keywords</a:t>
            </a:r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chemeClr val="accent2"/>
                </a:solidFill>
              </a:rPr>
              <a:t>Any exclusions?</a:t>
            </a:r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chemeClr val="accent2"/>
                </a:solidFill>
              </a:rPr>
              <a:t>Options: descendants/ancestors/synonyms</a:t>
            </a:r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chemeClr val="accent2"/>
                </a:solidFill>
              </a:rPr>
              <a:t>Domains</a:t>
            </a:r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chemeClr val="accent2"/>
                </a:solidFill>
              </a:rPr>
              <a:t>N of codes </a:t>
            </a:r>
            <a:endParaRPr lang="en-GB" sz="400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0A9EF-F9D6-9E35-F13C-DE955CADF971}"/>
              </a:ext>
            </a:extLst>
          </p:cNvPr>
          <p:cNvSpPr txBox="1"/>
          <p:nvPr/>
        </p:nvSpPr>
        <p:spPr>
          <a:xfrm>
            <a:off x="4877535" y="2817677"/>
            <a:ext cx="7051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https://dpa-pde-oxford.shinyapps.io/CodeListGenerator_shiny_SS24/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116DC-2F55-0F5F-5556-6D3C1469E918}"/>
              </a:ext>
            </a:extLst>
          </p:cNvPr>
          <p:cNvSpPr txBox="1"/>
          <p:nvPr/>
        </p:nvSpPr>
        <p:spPr>
          <a:xfrm>
            <a:off x="4877535" y="352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https://athena.ohdsi.org/search-terms/start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F5D18-DCCA-CFAC-C5BA-D6C7D9D4A669}"/>
              </a:ext>
            </a:extLst>
          </p:cNvPr>
          <p:cNvSpPr txBox="1"/>
          <p:nvPr/>
        </p:nvSpPr>
        <p:spPr>
          <a:xfrm>
            <a:off x="4877535" y="3152001"/>
            <a:ext cx="7051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https://dpa-pde-oxford.shinyapps.io/CodeListGenerator_shiny_SS24_2/</a:t>
            </a:r>
          </a:p>
        </p:txBody>
      </p:sp>
    </p:spTree>
    <p:extLst>
      <p:ext uri="{BB962C8B-B14F-4D97-AF65-F5344CB8AC3E}">
        <p14:creationId xmlns:p14="http://schemas.microsoft.com/office/powerpoint/2010/main" val="687290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b="1"/>
              <a:t>Final Thoughts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952B27-78B0-EA17-1134-DEC4A9663197}"/>
              </a:ext>
            </a:extLst>
          </p:cNvPr>
          <p:cNvSpPr txBox="1"/>
          <p:nvPr/>
        </p:nvSpPr>
        <p:spPr>
          <a:xfrm>
            <a:off x="-508000" y="2655313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/>
              <a:t>Cohort creation</a:t>
            </a:r>
          </a:p>
        </p:txBody>
      </p:sp>
    </p:spTree>
    <p:extLst>
      <p:ext uri="{BB962C8B-B14F-4D97-AF65-F5344CB8AC3E}">
        <p14:creationId xmlns:p14="http://schemas.microsoft.com/office/powerpoint/2010/main" val="557965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818D-C23F-0E2F-9C2B-C2DF4A1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85"/>
            <a:ext cx="10515600" cy="955675"/>
          </a:xfrm>
        </p:spPr>
        <p:txBody>
          <a:bodyPr/>
          <a:lstStyle/>
          <a:p>
            <a:r>
              <a:rPr lang="en-GB">
                <a:latin typeface="FoundrySterling-Bold" panose="02000700000000000000" pitchFamily="2" charset="0"/>
              </a:rPr>
              <a:t>3.3 Cohort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D05F-00EC-0F13-A18D-324EEF64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937"/>
            <a:ext cx="5257800" cy="530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Cohort for each flavour: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Determine start of follow up criteria: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Index event/s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Inclusion/exclusion criteria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Time in observation</a:t>
            </a:r>
          </a:p>
          <a:p>
            <a:pPr marL="0" indent="0">
              <a:buNone/>
            </a:pPr>
            <a:endParaRPr lang="en-GB">
              <a:latin typeface="FoundrySterling-BookOSF" panose="02000503000000020004" pitchFamily="2" charset="0"/>
            </a:endParaRPr>
          </a:p>
          <a:p>
            <a:pPr marL="0" indent="0">
              <a:buNone/>
            </a:pPr>
            <a:endParaRPr lang="en-GB">
              <a:latin typeface="FoundrySterling-BookOSF" panose="02000503000000020004" pitchFamily="2" charset="0"/>
            </a:endParaRP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BE3DD9-61DC-7D67-D7A2-78F4873A3759}"/>
              </a:ext>
            </a:extLst>
          </p:cNvPr>
          <p:cNvSpPr txBox="1"/>
          <p:nvPr/>
        </p:nvSpPr>
        <p:spPr>
          <a:xfrm>
            <a:off x="6713034" y="173215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>
                <a:latin typeface="FoundrySterling-BookOSF" panose="02000503000000020004" pitchFamily="2" charset="0"/>
              </a:rPr>
              <a:t>Determine end of follow up:</a:t>
            </a:r>
          </a:p>
          <a:p>
            <a:pPr marL="0" indent="0">
              <a:buNone/>
            </a:pPr>
            <a:r>
              <a:rPr lang="en-GB" sz="2800">
                <a:latin typeface="FoundrySterling-BookOSF" panose="02000503000000020004" pitchFamily="2" charset="0"/>
              </a:rPr>
              <a:t>	Duration disease/drug use	</a:t>
            </a:r>
          </a:p>
          <a:p>
            <a:pPr marL="0" indent="0">
              <a:buNone/>
            </a:pPr>
            <a:r>
              <a:rPr lang="en-GB" sz="2800">
                <a:latin typeface="FoundrySterling-BookOSF" panose="02000503000000020004" pitchFamily="2" charset="0"/>
              </a:rPr>
              <a:t>	Death</a:t>
            </a:r>
          </a:p>
          <a:p>
            <a:pPr marL="0" indent="0">
              <a:buNone/>
            </a:pPr>
            <a:r>
              <a:rPr lang="en-GB" sz="2800">
                <a:latin typeface="FoundrySterling-BookOSF" panose="02000503000000020004" pitchFamily="2" charset="0"/>
              </a:rPr>
              <a:t>	End of observation</a:t>
            </a:r>
          </a:p>
          <a:p>
            <a:pPr marL="0" indent="0">
              <a:buNone/>
            </a:pPr>
            <a:r>
              <a:rPr lang="en-GB" sz="2800">
                <a:latin typeface="FoundrySterling-BookOSF" panose="02000503000000020004" pitchFamily="2" charset="0"/>
              </a:rPr>
              <a:t>	Censor at certain events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BF3B3C-6477-DAC2-2DCE-704944FDB4F3}"/>
              </a:ext>
            </a:extLst>
          </p:cNvPr>
          <p:cNvSpPr txBox="1"/>
          <p:nvPr/>
        </p:nvSpPr>
        <p:spPr>
          <a:xfrm>
            <a:off x="530487" y="4733410"/>
            <a:ext cx="64268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>
                <a:latin typeface="FoundrySterling-BookOSF" panose="02000503000000020004" pitchFamily="2" charset="0"/>
              </a:rPr>
              <a:t>Tools:</a:t>
            </a:r>
          </a:p>
          <a:p>
            <a:pPr marL="0" indent="0">
              <a:buNone/>
            </a:pPr>
            <a:r>
              <a:rPr lang="en-GB" sz="2800">
                <a:latin typeface="FoundrySterling-BookOSF" panose="02000503000000020004" pitchFamily="2" charset="0"/>
              </a:rPr>
              <a:t>	- </a:t>
            </a:r>
            <a:r>
              <a:rPr lang="en-GB" sz="2800" err="1">
                <a:latin typeface="FoundrySterling-BookOSF" panose="02000503000000020004" pitchFamily="2" charset="0"/>
              </a:rPr>
              <a:t>capR</a:t>
            </a:r>
            <a:endParaRPr lang="en-GB" sz="2800">
              <a:latin typeface="FoundrySterling-BookOSF" panose="02000503000000020004" pitchFamily="2" charset="0"/>
            </a:endParaRPr>
          </a:p>
          <a:p>
            <a:pPr marL="0" indent="0">
              <a:buNone/>
            </a:pPr>
            <a:r>
              <a:rPr lang="en-GB" sz="2800">
                <a:latin typeface="FoundrySterling-BookOSF" panose="02000503000000020004" pitchFamily="2" charset="0"/>
              </a:rPr>
              <a:t>	- ATLAS</a:t>
            </a:r>
          </a:p>
          <a:p>
            <a:pPr marL="0" indent="0">
              <a:buNone/>
            </a:pPr>
            <a:r>
              <a:rPr lang="en-GB" sz="2800">
                <a:latin typeface="FoundrySterling-BookOSF" panose="02000503000000020004" pitchFamily="2" charset="0"/>
              </a:rPr>
              <a:t>	- </a:t>
            </a:r>
            <a:r>
              <a:rPr lang="en-GB" sz="2800" err="1">
                <a:latin typeface="FoundrySterling-BookOSF" panose="02000503000000020004" pitchFamily="2" charset="0"/>
              </a:rPr>
              <a:t>CohortConstructor</a:t>
            </a:r>
            <a:endParaRPr lang="en-GB" sz="2800">
              <a:latin typeface="FoundrySterling-BookOSF" panose="02000503000000020004" pitchFamily="2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37C32B-E12B-C9C5-6348-56BA3182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BE32A6F0-C5F9-50C9-8F83-2F70D8224040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83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7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Final Match 3D Text Effect Design Vector Graphic by ss graphic studio ·  Creative Fabrica">
            <a:extLst>
              <a:ext uri="{FF2B5EF4-FFF2-40B4-BE49-F238E27FC236}">
                <a16:creationId xmlns:a16="http://schemas.microsoft.com/office/drawing/2014/main" id="{C8AC0776-759B-21E6-8719-7D72C9094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0"/>
            <a:ext cx="10301287" cy="6858000"/>
          </a:xfrm>
          <a:prstGeom prst="star10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54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44" y="1065125"/>
            <a:ext cx="10230712" cy="4727749"/>
          </a:xfr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/>
              <a:t>When constructing a </a:t>
            </a:r>
            <a:r>
              <a:rPr lang="en-GB" b="1" err="1"/>
              <a:t>codelist</a:t>
            </a:r>
            <a:r>
              <a:rPr lang="en-GB" b="1"/>
              <a:t>/concept set for a phenotype, which of the following practices helps ensure its comprehensiveness and accuracy?</a:t>
            </a:r>
          </a:p>
          <a:p>
            <a:pPr marL="0" indent="0">
              <a:buNone/>
            </a:pPr>
            <a:endParaRPr lang="en-GB"/>
          </a:p>
          <a:p>
            <a:pPr marL="514350" indent="-514350">
              <a:buFont typeface="+mj-lt"/>
              <a:buAutoNum type="alphaUcPeriod"/>
            </a:pPr>
            <a:r>
              <a:rPr lang="en-GB"/>
              <a:t>Using only a single code for each disease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Relying solely on automated code generation tools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Run diagnostics and review orphan codes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Avoiding peer review to expedite the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536B1-CDD0-1466-78F0-930516C6D665}"/>
              </a:ext>
            </a:extLst>
          </p:cNvPr>
          <p:cNvSpPr/>
          <p:nvPr/>
        </p:nvSpPr>
        <p:spPr>
          <a:xfrm>
            <a:off x="972255" y="3053593"/>
            <a:ext cx="10528184" cy="348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396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44" y="1065125"/>
            <a:ext cx="10230712" cy="4727749"/>
          </a:xfr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/>
              <a:t>When constructing a </a:t>
            </a:r>
            <a:r>
              <a:rPr lang="en-GB" b="1" err="1"/>
              <a:t>codelist</a:t>
            </a:r>
            <a:r>
              <a:rPr lang="en-GB" b="1"/>
              <a:t>/concept set for a phenotype, which of the following practices helps ensure its comprehensiveness and accuracy?</a:t>
            </a:r>
          </a:p>
          <a:p>
            <a:pPr marL="0" indent="0">
              <a:buNone/>
            </a:pPr>
            <a:endParaRPr lang="en-GB"/>
          </a:p>
          <a:p>
            <a:pPr marL="514350" indent="-514350">
              <a:buFont typeface="+mj-lt"/>
              <a:buAutoNum type="alphaUcPeriod"/>
            </a:pPr>
            <a:r>
              <a:rPr lang="en-GB"/>
              <a:t>Using only a single code for each disease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Relying solely on automated code generation tools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Run diagnostics and review orphan codes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Avoiding peer review to expedite the process</a:t>
            </a:r>
          </a:p>
        </p:txBody>
      </p:sp>
    </p:spTree>
    <p:extLst>
      <p:ext uri="{BB962C8B-B14F-4D97-AF65-F5344CB8AC3E}">
        <p14:creationId xmlns:p14="http://schemas.microsoft.com/office/powerpoint/2010/main" val="2489893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7" y="1065125"/>
            <a:ext cx="10461072" cy="472774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b="1"/>
              <a:t>Which of the following best describes a cohort study?</a:t>
            </a:r>
            <a:endParaRPr lang="en-GB"/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study that selects individuals with a disease and compares them to individuals without the disease.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A study that follows a group of people over time to assess how certain exposures affect outcomes.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A study that uses each participant as their own control to assess the effect of an exposure.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A study that assigns participants randomly to different treatment groups.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061A0-9468-F8F5-7687-50F2797FA61E}"/>
              </a:ext>
            </a:extLst>
          </p:cNvPr>
          <p:cNvSpPr/>
          <p:nvPr/>
        </p:nvSpPr>
        <p:spPr>
          <a:xfrm>
            <a:off x="831908" y="1786855"/>
            <a:ext cx="10528184" cy="4006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72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7" y="1065125"/>
            <a:ext cx="10461072" cy="472774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b="1"/>
              <a:t>Which of the following best describes a cohort study?</a:t>
            </a:r>
            <a:endParaRPr lang="en-GB"/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study that selects individuals with a disease and compares them to individuals without the disease.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A study that follows a group of people over time to assess how certain exposures affect outcomes.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A study that uses each participant as their own control to assess the effect of an exposure.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A study that assigns participants randomly to different treatment groups.</a:t>
            </a:r>
          </a:p>
        </p:txBody>
      </p:sp>
    </p:spTree>
    <p:extLst>
      <p:ext uri="{BB962C8B-B14F-4D97-AF65-F5344CB8AC3E}">
        <p14:creationId xmlns:p14="http://schemas.microsoft.com/office/powerpoint/2010/main" val="243417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BD64-0507-4D53-A947-2395731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5" y="418067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sz="4400" b="1"/>
              <a:t>Phenotyping reminder</a:t>
            </a:r>
            <a:endParaRPr lang="en-GB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363D-16A5-4127-828F-A6FA99EF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9538A-FC18-47F1-9F49-D0D84A7744E4}"/>
              </a:ext>
            </a:extLst>
          </p:cNvPr>
          <p:cNvCxnSpPr>
            <a:cxnSpLocks/>
          </p:cNvCxnSpPr>
          <p:nvPr/>
        </p:nvCxnSpPr>
        <p:spPr>
          <a:xfrm>
            <a:off x="567855" y="1037277"/>
            <a:ext cx="10524215" cy="0"/>
          </a:xfrm>
          <a:prstGeom prst="line">
            <a:avLst/>
          </a:prstGeom>
          <a:ln>
            <a:solidFill>
              <a:srgbClr val="1A55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co: Remember Me - From Script to Screen">
            <a:extLst>
              <a:ext uri="{FF2B5EF4-FFF2-40B4-BE49-F238E27FC236}">
                <a16:creationId xmlns:a16="http://schemas.microsoft.com/office/drawing/2014/main" id="{B8C2548E-5A57-D13A-72A4-BEF084FC8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93"/>
          <a:stretch/>
        </p:blipFill>
        <p:spPr bwMode="auto">
          <a:xfrm>
            <a:off x="1015999" y="1292199"/>
            <a:ext cx="10295467" cy="45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93B21E-9C01-E2C4-D85F-F199A0EB5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62" y="324128"/>
            <a:ext cx="619210" cy="6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68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47" y="1065125"/>
            <a:ext cx="10259736" cy="4727749"/>
          </a:xfrm>
          <a:solidFill>
            <a:schemeClr val="bg1"/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/>
              <a:t>In a self-controlled case series (SCCS) design, what is an advantage?</a:t>
            </a:r>
          </a:p>
          <a:p>
            <a:pPr marL="0" indent="0">
              <a:lnSpc>
                <a:spcPct val="150000"/>
              </a:lnSpc>
              <a:buNone/>
            </a:pPr>
            <a:endParaRPr lang="en-GB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It requires a large sample size.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It reduces confounding by using within-subject comparisons.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It guarantees an endless supply of self-reflection and existential dread.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It always provides higher external validity compared to other study designs.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249F9-5D76-A0DC-975C-2B2FC1DFC16C}"/>
              </a:ext>
            </a:extLst>
          </p:cNvPr>
          <p:cNvSpPr/>
          <p:nvPr/>
        </p:nvSpPr>
        <p:spPr>
          <a:xfrm>
            <a:off x="973123" y="1786855"/>
            <a:ext cx="10528184" cy="4006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76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47" y="1065125"/>
            <a:ext cx="10259736" cy="4727749"/>
          </a:xfrm>
          <a:solidFill>
            <a:schemeClr val="bg1"/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/>
              <a:t>In a self-controlled case series (SCCS) design, what is an advantage?</a:t>
            </a:r>
          </a:p>
          <a:p>
            <a:pPr marL="0" indent="0">
              <a:lnSpc>
                <a:spcPct val="150000"/>
              </a:lnSpc>
              <a:buNone/>
            </a:pPr>
            <a:endParaRPr lang="en-GB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It requires a large sample size.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It reduces confounding by using within-subject comparisons.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It guarantees an endless supply of self-reflection and existential dread.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It always provides higher external validity compared to other study designs.</a:t>
            </a:r>
          </a:p>
        </p:txBody>
      </p:sp>
    </p:spTree>
    <p:extLst>
      <p:ext uri="{BB962C8B-B14F-4D97-AF65-F5344CB8AC3E}">
        <p14:creationId xmlns:p14="http://schemas.microsoft.com/office/powerpoint/2010/main" val="3205642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44" y="1065125"/>
            <a:ext cx="10230712" cy="472774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What is a strengthener in the context of a Clinical Definition?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GB"/>
              <a:t>It's the medical term for a double shot of espresso.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GB"/>
              <a:t>A strengthener is actually just chicken soup, according to your grandma’s clinical definition.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A characteristic (drug, condition, test, measurement) that when seen happening in our cohort increases our trust on the phenotype 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It’s the Incidence and Prevalence of the disease in the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65383-AE00-9ECD-DCCD-A9A0888604EC}"/>
              </a:ext>
            </a:extLst>
          </p:cNvPr>
          <p:cNvSpPr/>
          <p:nvPr/>
        </p:nvSpPr>
        <p:spPr>
          <a:xfrm>
            <a:off x="831908" y="1786855"/>
            <a:ext cx="10528184" cy="4006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734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44" y="1065125"/>
            <a:ext cx="10230712" cy="472774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What is a strengthener in the context of a Clinical Definition?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GB"/>
              <a:t>It's the medical term for a double shot of espresso.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GB"/>
              <a:t>A strengthener is actually just chicken soup, according to your grandma’s clinical definition.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A characteristic (drug, condition, test, measurement) that when seen happening in our cohort increases our trust on the phenotype 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It’s the Incidence and Prevalence of the disease in the world</a:t>
            </a:r>
          </a:p>
        </p:txBody>
      </p:sp>
    </p:spTree>
    <p:extLst>
      <p:ext uri="{BB962C8B-B14F-4D97-AF65-F5344CB8AC3E}">
        <p14:creationId xmlns:p14="http://schemas.microsoft.com/office/powerpoint/2010/main" val="3241360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59" y="1065125"/>
            <a:ext cx="10058400" cy="4727749"/>
          </a:xfrm>
          <a:solidFill>
            <a:schemeClr val="bg1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/>
              <a:t>What does the “Include ancestor” option do in </a:t>
            </a:r>
            <a:r>
              <a:rPr lang="en-GB" b="1" err="1"/>
              <a:t>CodelistGenerator</a:t>
            </a:r>
            <a:r>
              <a:rPr lang="en-GB" b="1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GB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Sends the </a:t>
            </a:r>
            <a:r>
              <a:rPr lang="en-GB" err="1"/>
              <a:t>codelist</a:t>
            </a:r>
            <a:r>
              <a:rPr lang="en-GB"/>
              <a:t> to your family for review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Includes the codes directly above in the tree of included terms in the 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Includes the codes directly below in the tree of included terms in the 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It makes your </a:t>
            </a:r>
            <a:r>
              <a:rPr lang="en-GB" err="1"/>
              <a:t>codelist</a:t>
            </a:r>
            <a:r>
              <a:rPr lang="en-GB"/>
              <a:t> feel nostalgic by including all its elders.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5F644-932A-CE3B-3468-95CDCBAF5BAF}"/>
              </a:ext>
            </a:extLst>
          </p:cNvPr>
          <p:cNvSpPr/>
          <p:nvPr/>
        </p:nvSpPr>
        <p:spPr>
          <a:xfrm>
            <a:off x="831908" y="1786855"/>
            <a:ext cx="10528184" cy="4006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72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59" y="1065125"/>
            <a:ext cx="10058400" cy="4727749"/>
          </a:xfrm>
          <a:solidFill>
            <a:schemeClr val="bg1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/>
              <a:t>What does the “Include ancestor” option do in </a:t>
            </a:r>
            <a:r>
              <a:rPr lang="en-GB" b="1" err="1"/>
              <a:t>CodelistGenerator</a:t>
            </a:r>
            <a:r>
              <a:rPr lang="en-GB" b="1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GB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Sends the </a:t>
            </a:r>
            <a:r>
              <a:rPr lang="en-GB" err="1"/>
              <a:t>codelist</a:t>
            </a:r>
            <a:r>
              <a:rPr lang="en-GB"/>
              <a:t> to your family for review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Includes the codes directly above in the tree of included terms in the 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Includes the codes directly below in the tree of included terms in the 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GB"/>
              <a:t>It makes your </a:t>
            </a:r>
            <a:r>
              <a:rPr lang="en-GB" err="1"/>
              <a:t>codelist</a:t>
            </a:r>
            <a:r>
              <a:rPr lang="en-GB"/>
              <a:t> feel nostalgic by including all its elders.</a:t>
            </a:r>
          </a:p>
        </p:txBody>
      </p:sp>
    </p:spTree>
    <p:extLst>
      <p:ext uri="{BB962C8B-B14F-4D97-AF65-F5344CB8AC3E}">
        <p14:creationId xmlns:p14="http://schemas.microsoft.com/office/powerpoint/2010/main" val="182269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052" name="Picture 4" descr="Oscars 2021: What can we expect for the ceremony? - BBC News">
            <a:extLst>
              <a:ext uri="{FF2B5EF4-FFF2-40B4-BE49-F238E27FC236}">
                <a16:creationId xmlns:a16="http://schemas.microsoft.com/office/drawing/2014/main" id="{CB0D4C02-D24D-5F5E-D54A-06697DE51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2"/>
            <a:ext cx="12206548" cy="70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4CD9B86-F5A5-2071-2877-011E351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72" y="1846862"/>
            <a:ext cx="8033050" cy="2338191"/>
          </a:xfrm>
          <a:solidFill>
            <a:srgbClr val="000000">
              <a:alpha val="72941"/>
            </a:srgbClr>
          </a:solidFill>
        </p:spPr>
        <p:txBody>
          <a:bodyPr>
            <a:noAutofit/>
          </a:bodyPr>
          <a:lstStyle/>
          <a:p>
            <a:r>
              <a:rPr lang="en-GB" sz="72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And the epi star award goes to…</a:t>
            </a:r>
          </a:p>
        </p:txBody>
      </p:sp>
    </p:spTree>
    <p:extLst>
      <p:ext uri="{BB962C8B-B14F-4D97-AF65-F5344CB8AC3E}">
        <p14:creationId xmlns:p14="http://schemas.microsoft.com/office/powerpoint/2010/main" val="190528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01A6AE8-DAEC-A1E7-8B80-5D4C4D347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99" y="427015"/>
            <a:ext cx="7823201" cy="5786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BAFE73-C206-506E-81C8-252A25470B76}"/>
              </a:ext>
            </a:extLst>
          </p:cNvPr>
          <p:cNvSpPr txBox="1"/>
          <p:nvPr/>
        </p:nvSpPr>
        <p:spPr>
          <a:xfrm>
            <a:off x="3413977" y="359462"/>
            <a:ext cx="1851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70C0"/>
                </a:solidFill>
                <a:latin typeface="FoundrySterling-Bold" panose="02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oundrySterling-Bold" panose="02000700000000000000" pitchFamily="2" charset="0"/>
                <a:ea typeface="+mn-ea"/>
                <a:cs typeface="+mn-cs"/>
              </a:rPr>
              <a:t>1. PROPOSAL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62CAA-7A68-8935-1628-EBCFDACED97B}"/>
              </a:ext>
            </a:extLst>
          </p:cNvPr>
          <p:cNvSpPr txBox="1"/>
          <p:nvPr/>
        </p:nvSpPr>
        <p:spPr>
          <a:xfrm>
            <a:off x="2550803" y="1833556"/>
            <a:ext cx="1851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oundrySterling-Bold" panose="02000700000000000000" pitchFamily="2" charset="0"/>
                <a:ea typeface="+mn-ea"/>
                <a:cs typeface="+mn-cs"/>
              </a:rPr>
              <a:t>2. COHORT EXISTS?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85709-0E2C-A3DF-7165-39B63FF075AA}"/>
              </a:ext>
            </a:extLst>
          </p:cNvPr>
          <p:cNvSpPr txBox="1"/>
          <p:nvPr/>
        </p:nvSpPr>
        <p:spPr>
          <a:xfrm>
            <a:off x="2273358" y="5837180"/>
            <a:ext cx="1851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oundrySterling-Bold" panose="02000700000000000000" pitchFamily="2" charset="0"/>
                <a:ea typeface="+mn-ea"/>
                <a:cs typeface="+mn-cs"/>
              </a:rPr>
              <a:t>3. CODELIST GENERATION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BC71C-5304-89B9-B717-040DBBF593C4}"/>
              </a:ext>
            </a:extLst>
          </p:cNvPr>
          <p:cNvSpPr txBox="1"/>
          <p:nvPr/>
        </p:nvSpPr>
        <p:spPr>
          <a:xfrm>
            <a:off x="5259753" y="5871005"/>
            <a:ext cx="1851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oundrySterling-Bold" panose="02000700000000000000" pitchFamily="2" charset="0"/>
                <a:ea typeface="+mn-ea"/>
                <a:cs typeface="+mn-cs"/>
              </a:rPr>
              <a:t>4. COHORT GENERATION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3">
            <a:extLst>
              <a:ext uri="{FF2B5EF4-FFF2-40B4-BE49-F238E27FC236}">
                <a16:creationId xmlns:a16="http://schemas.microsoft.com/office/drawing/2014/main" id="{C84EB755-F85E-2D52-3657-141377D35BC7}"/>
              </a:ext>
            </a:extLst>
          </p:cNvPr>
          <p:cNvSpPr/>
          <p:nvPr/>
        </p:nvSpPr>
        <p:spPr>
          <a:xfrm>
            <a:off x="6477793" y="4181210"/>
            <a:ext cx="688294" cy="242166"/>
          </a:xfrm>
          <a:custGeom>
            <a:avLst/>
            <a:gdLst>
              <a:gd name="connsiteX0" fmla="*/ 0 w 687806"/>
              <a:gd name="connsiteY0" fmla="*/ 0 h 270711"/>
              <a:gd name="connsiteX1" fmla="*/ 687806 w 687806"/>
              <a:gd name="connsiteY1" fmla="*/ 0 h 270711"/>
              <a:gd name="connsiteX2" fmla="*/ 687806 w 687806"/>
              <a:gd name="connsiteY2" fmla="*/ 270711 h 270711"/>
              <a:gd name="connsiteX3" fmla="*/ 0 w 687806"/>
              <a:gd name="connsiteY3" fmla="*/ 270711 h 270711"/>
              <a:gd name="connsiteX4" fmla="*/ 0 w 687806"/>
              <a:gd name="connsiteY4" fmla="*/ 0 h 270711"/>
              <a:gd name="connsiteX0" fmla="*/ 16669 w 687806"/>
              <a:gd name="connsiteY0" fmla="*/ 23812 h 270711"/>
              <a:gd name="connsiteX1" fmla="*/ 687806 w 687806"/>
              <a:gd name="connsiteY1" fmla="*/ 0 h 270711"/>
              <a:gd name="connsiteX2" fmla="*/ 687806 w 687806"/>
              <a:gd name="connsiteY2" fmla="*/ 270711 h 270711"/>
              <a:gd name="connsiteX3" fmla="*/ 0 w 687806"/>
              <a:gd name="connsiteY3" fmla="*/ 270711 h 270711"/>
              <a:gd name="connsiteX4" fmla="*/ 16669 w 687806"/>
              <a:gd name="connsiteY4" fmla="*/ 23812 h 270711"/>
              <a:gd name="connsiteX0" fmla="*/ 16669 w 687806"/>
              <a:gd name="connsiteY0" fmla="*/ 0 h 246899"/>
              <a:gd name="connsiteX1" fmla="*/ 611606 w 687806"/>
              <a:gd name="connsiteY1" fmla="*/ 9526 h 246899"/>
              <a:gd name="connsiteX2" fmla="*/ 687806 w 687806"/>
              <a:gd name="connsiteY2" fmla="*/ 246899 h 246899"/>
              <a:gd name="connsiteX3" fmla="*/ 0 w 687806"/>
              <a:gd name="connsiteY3" fmla="*/ 246899 h 246899"/>
              <a:gd name="connsiteX4" fmla="*/ 16669 w 687806"/>
              <a:gd name="connsiteY4" fmla="*/ 0 h 246899"/>
              <a:gd name="connsiteX0" fmla="*/ 16669 w 611606"/>
              <a:gd name="connsiteY0" fmla="*/ 0 h 249280"/>
              <a:gd name="connsiteX1" fmla="*/ 611606 w 611606"/>
              <a:gd name="connsiteY1" fmla="*/ 9526 h 249280"/>
              <a:gd name="connsiteX2" fmla="*/ 523500 w 611606"/>
              <a:gd name="connsiteY2" fmla="*/ 249280 h 249280"/>
              <a:gd name="connsiteX3" fmla="*/ 0 w 611606"/>
              <a:gd name="connsiteY3" fmla="*/ 246899 h 249280"/>
              <a:gd name="connsiteX4" fmla="*/ 16669 w 611606"/>
              <a:gd name="connsiteY4" fmla="*/ 0 h 249280"/>
              <a:gd name="connsiteX0" fmla="*/ 0 w 594937"/>
              <a:gd name="connsiteY0" fmla="*/ 0 h 249280"/>
              <a:gd name="connsiteX1" fmla="*/ 594937 w 594937"/>
              <a:gd name="connsiteY1" fmla="*/ 9526 h 249280"/>
              <a:gd name="connsiteX2" fmla="*/ 506831 w 594937"/>
              <a:gd name="connsiteY2" fmla="*/ 249280 h 249280"/>
              <a:gd name="connsiteX3" fmla="*/ 69056 w 594937"/>
              <a:gd name="connsiteY3" fmla="*/ 239755 h 249280"/>
              <a:gd name="connsiteX4" fmla="*/ 0 w 594937"/>
              <a:gd name="connsiteY4" fmla="*/ 0 h 249280"/>
              <a:gd name="connsiteX0" fmla="*/ 0 w 566362"/>
              <a:gd name="connsiteY0" fmla="*/ 0 h 282617"/>
              <a:gd name="connsiteX1" fmla="*/ 566362 w 566362"/>
              <a:gd name="connsiteY1" fmla="*/ 42863 h 282617"/>
              <a:gd name="connsiteX2" fmla="*/ 478256 w 566362"/>
              <a:gd name="connsiteY2" fmla="*/ 282617 h 282617"/>
              <a:gd name="connsiteX3" fmla="*/ 40481 w 566362"/>
              <a:gd name="connsiteY3" fmla="*/ 273092 h 282617"/>
              <a:gd name="connsiteX4" fmla="*/ 0 w 566362"/>
              <a:gd name="connsiteY4" fmla="*/ 0 h 282617"/>
              <a:gd name="connsiteX0" fmla="*/ 0 w 525881"/>
              <a:gd name="connsiteY0" fmla="*/ 0 h 282617"/>
              <a:gd name="connsiteX1" fmla="*/ 525881 w 525881"/>
              <a:gd name="connsiteY1" fmla="*/ 7144 h 282617"/>
              <a:gd name="connsiteX2" fmla="*/ 478256 w 525881"/>
              <a:gd name="connsiteY2" fmla="*/ 282617 h 282617"/>
              <a:gd name="connsiteX3" fmla="*/ 40481 w 525881"/>
              <a:gd name="connsiteY3" fmla="*/ 273092 h 282617"/>
              <a:gd name="connsiteX4" fmla="*/ 0 w 525881"/>
              <a:gd name="connsiteY4" fmla="*/ 0 h 282617"/>
              <a:gd name="connsiteX0" fmla="*/ 0 w 593094"/>
              <a:gd name="connsiteY0" fmla="*/ 0 h 282617"/>
              <a:gd name="connsiteX1" fmla="*/ 525881 w 593094"/>
              <a:gd name="connsiteY1" fmla="*/ 7144 h 282617"/>
              <a:gd name="connsiteX2" fmla="*/ 592556 w 593094"/>
              <a:gd name="connsiteY2" fmla="*/ 152400 h 282617"/>
              <a:gd name="connsiteX3" fmla="*/ 478256 w 593094"/>
              <a:gd name="connsiteY3" fmla="*/ 282617 h 282617"/>
              <a:gd name="connsiteX4" fmla="*/ 40481 w 593094"/>
              <a:gd name="connsiteY4" fmla="*/ 273092 h 282617"/>
              <a:gd name="connsiteX5" fmla="*/ 0 w 593094"/>
              <a:gd name="connsiteY5" fmla="*/ 0 h 282617"/>
              <a:gd name="connsiteX0" fmla="*/ 109914 w 703008"/>
              <a:gd name="connsiteY0" fmla="*/ 0 h 282617"/>
              <a:gd name="connsiteX1" fmla="*/ 635795 w 703008"/>
              <a:gd name="connsiteY1" fmla="*/ 7144 h 282617"/>
              <a:gd name="connsiteX2" fmla="*/ 702470 w 703008"/>
              <a:gd name="connsiteY2" fmla="*/ 152400 h 282617"/>
              <a:gd name="connsiteX3" fmla="*/ 588170 w 703008"/>
              <a:gd name="connsiteY3" fmla="*/ 282617 h 282617"/>
              <a:gd name="connsiteX4" fmla="*/ 150395 w 703008"/>
              <a:gd name="connsiteY4" fmla="*/ 273092 h 282617"/>
              <a:gd name="connsiteX5" fmla="*/ 0 w 703008"/>
              <a:gd name="connsiteY5" fmla="*/ 135731 h 282617"/>
              <a:gd name="connsiteX6" fmla="*/ 109914 w 703008"/>
              <a:gd name="connsiteY6" fmla="*/ 0 h 282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008" h="282617">
                <a:moveTo>
                  <a:pt x="109914" y="0"/>
                </a:moveTo>
                <a:lnTo>
                  <a:pt x="635795" y="7144"/>
                </a:lnTo>
                <a:cubicBezTo>
                  <a:pt x="627857" y="55563"/>
                  <a:pt x="710408" y="103981"/>
                  <a:pt x="702470" y="152400"/>
                </a:cubicBezTo>
                <a:lnTo>
                  <a:pt x="588170" y="282617"/>
                </a:lnTo>
                <a:lnTo>
                  <a:pt x="150395" y="273092"/>
                </a:lnTo>
                <a:cubicBezTo>
                  <a:pt x="142332" y="229686"/>
                  <a:pt x="8063" y="179137"/>
                  <a:pt x="0" y="135731"/>
                </a:cubicBezTo>
                <a:lnTo>
                  <a:pt x="109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504C1-E6FD-B69C-E5D4-B3AD2C289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0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9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dge quiz October 2022 is over. And the answer is… – Funbridge Blog">
            <a:extLst>
              <a:ext uri="{FF2B5EF4-FFF2-40B4-BE49-F238E27FC236}">
                <a16:creationId xmlns:a16="http://schemas.microsoft.com/office/drawing/2014/main" id="{45481CDA-552D-0EAF-F59B-82E0FCCB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D61-14F8-B8BF-1A8B-C7A7B1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44" y="1065125"/>
            <a:ext cx="10230712" cy="472774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What is "phenotyping" in the context of electronic health records?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The process of collecting genetic data from patients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The method of identifying and classifying individuals based on observable traits or conditions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The statistical analysis of treatment outcomes</a:t>
            </a:r>
          </a:p>
          <a:p>
            <a:pPr marL="514350" indent="-514350">
              <a:lnSpc>
                <a:spcPct val="100000"/>
              </a:lnSpc>
              <a:buAutoNum type="alphaUcPeriod"/>
            </a:pPr>
            <a:r>
              <a:rPr lang="en-US"/>
              <a:t>The procedure of assigning patients to different treatment arms in a study</a:t>
            </a:r>
          </a:p>
        </p:txBody>
      </p:sp>
    </p:spTree>
    <p:extLst>
      <p:ext uri="{BB962C8B-B14F-4D97-AF65-F5344CB8AC3E}">
        <p14:creationId xmlns:p14="http://schemas.microsoft.com/office/powerpoint/2010/main" val="84839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818D-C23F-0E2F-9C2B-C2DF4A18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FoundrySterling-Bold" panose="02000700000000000000" pitchFamily="2" charset="0"/>
              </a:rPr>
              <a:t>1.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D05F-00EC-0F13-A18D-324EEF64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>
                <a:latin typeface="FoundrySterling-BookOSF" panose="02000503000000020004" pitchFamily="2" charset="0"/>
              </a:rPr>
              <a:t>Phenotype proposal form </a:t>
            </a:r>
          </a:p>
          <a:p>
            <a:pPr marL="0" indent="0">
              <a:buNone/>
            </a:pPr>
            <a:r>
              <a:rPr lang="en-GB" b="1">
                <a:latin typeface="FoundrySterling-BookOSF" panose="02000503000000020004" pitchFamily="2" charset="0"/>
              </a:rPr>
              <a:t>	</a:t>
            </a:r>
            <a:r>
              <a:rPr lang="en-GB">
                <a:latin typeface="FoundrySterling-BookOSF" panose="02000503000000020004" pitchFamily="2" charset="0"/>
              </a:rPr>
              <a:t>– Who asks? What is it for?</a:t>
            </a:r>
          </a:p>
          <a:p>
            <a:pPr marL="0" indent="0">
              <a:buNone/>
            </a:pPr>
            <a:endParaRPr lang="en-GB">
              <a:latin typeface="FoundrySterling-BookOSF" panose="02000503000000020004" pitchFamily="2" charset="0"/>
            </a:endParaRPr>
          </a:p>
          <a:p>
            <a:pPr marL="0" indent="0">
              <a:buNone/>
            </a:pPr>
            <a:r>
              <a:rPr lang="en-GB" u="sng">
                <a:latin typeface="FoundrySterling-BookOSF" panose="02000503000000020004" pitchFamily="2" charset="0"/>
              </a:rPr>
              <a:t>Evaluate</a:t>
            </a:r>
            <a:r>
              <a:rPr lang="en-GB">
                <a:latin typeface="FoundrySterling-BookOSF" panose="02000503000000020004" pitchFamily="2" charset="0"/>
              </a:rPr>
              <a:t>: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- </a:t>
            </a:r>
            <a:r>
              <a:rPr lang="en-GB" b="1">
                <a:latin typeface="FoundrySterling-BookOSF" panose="02000503000000020004" pitchFamily="2" charset="0"/>
              </a:rPr>
              <a:t>Feasibility</a:t>
            </a:r>
            <a:r>
              <a:rPr lang="en-GB">
                <a:latin typeface="FoundrySterling-BookOSF" panose="02000503000000020004" pitchFamily="2" charset="0"/>
              </a:rPr>
              <a:t> – If non-feasible – STOP + reason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		- Different than study feasibility (but related)</a:t>
            </a:r>
          </a:p>
          <a:p>
            <a:pPr marL="0" indent="0">
              <a:buNone/>
            </a:pPr>
            <a:r>
              <a:rPr lang="en-GB">
                <a:latin typeface="FoundrySterling-BookOSF" panose="02000503000000020004" pitchFamily="2" charset="0"/>
              </a:rPr>
              <a:t>	- </a:t>
            </a:r>
            <a:r>
              <a:rPr lang="en-GB" b="1">
                <a:latin typeface="FoundrySterling-BookOSF" panose="02000503000000020004" pitchFamily="2" charset="0"/>
              </a:rPr>
              <a:t>Need for clinical description </a:t>
            </a:r>
          </a:p>
          <a:p>
            <a:pPr marL="0" indent="0">
              <a:buNone/>
            </a:pPr>
            <a:r>
              <a:rPr lang="en-GB" b="1">
                <a:latin typeface="FoundrySterling-BookOSF" panose="02000503000000020004" pitchFamily="2" charset="0"/>
              </a:rPr>
              <a:t>			</a:t>
            </a:r>
            <a:r>
              <a:rPr lang="en-GB">
                <a:latin typeface="FoundrySterling-BookOSF" panose="02000503000000020004" pitchFamily="2" charset="0"/>
              </a:rPr>
              <a:t>- If yes, </a:t>
            </a:r>
            <a:r>
              <a:rPr lang="en-GB" b="1">
                <a:latin typeface="FoundrySterling-BookOSF" panose="02000503000000020004" pitchFamily="2" charset="0"/>
              </a:rPr>
              <a:t>clinical description form</a:t>
            </a:r>
          </a:p>
        </p:txBody>
      </p:sp>
      <p:pic>
        <p:nvPicPr>
          <p:cNvPr id="4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ACC20BD-ABEA-85A1-382C-FC542DBBE1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8" b="73301"/>
          <a:stretch/>
        </p:blipFill>
        <p:spPr>
          <a:xfrm>
            <a:off x="6675782" y="285061"/>
            <a:ext cx="4953001" cy="1540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140FC-8D3B-E645-5CDF-B6541D08B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230188"/>
            <a:ext cx="762892" cy="8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9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9769C5B-9BE4-C6C1-D807-497387A6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9" y="365125"/>
            <a:ext cx="11025554" cy="1325563"/>
          </a:xfrm>
        </p:spPr>
        <p:txBody>
          <a:bodyPr/>
          <a:lstStyle/>
          <a:p>
            <a:r>
              <a:rPr lang="en-GB">
                <a:latin typeface="FoundrySterling-Bold" panose="02000700000000000000" pitchFamily="2" charset="0"/>
              </a:rPr>
              <a:t>Clinical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90181-7456-4F54-DF23-1854D9CD25A8}"/>
              </a:ext>
            </a:extLst>
          </p:cNvPr>
          <p:cNvSpPr txBox="1"/>
          <p:nvPr/>
        </p:nvSpPr>
        <p:spPr>
          <a:xfrm>
            <a:off x="1664677" y="1601208"/>
            <a:ext cx="6096000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Assessment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(Staging)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Management/RX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Prognosis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Disqualifiers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Strengtheners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Suggested Logic Description: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b="1">
                <a:solidFill>
                  <a:prstClr val="black"/>
                </a:solidFill>
                <a:latin typeface="Calibri" panose="020F0502020204030204"/>
              </a:rPr>
              <a:t>Proposed Flavours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17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Microsoft Office PowerPoint</Application>
  <PresentationFormat>Widescreen</PresentationFormat>
  <Paragraphs>262</Paragraphs>
  <Slides>46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FoundrySterling-Bold</vt:lpstr>
      <vt:lpstr>FoundrySterling-BookOSF</vt:lpstr>
      <vt:lpstr>Poppins ExtraBold</vt:lpstr>
      <vt:lpstr>Office Theme</vt:lpstr>
      <vt:lpstr>Clinical Definitions  and  CodelistGenerator</vt:lpstr>
      <vt:lpstr>https://github.com/oxford-pharmacoepi/RWE_summer_school_2024</vt:lpstr>
      <vt:lpstr>Schedule</vt:lpstr>
      <vt:lpstr>Phenotyping reminder</vt:lpstr>
      <vt:lpstr>PowerPoint Presentation</vt:lpstr>
      <vt:lpstr>PowerPoint Presentation</vt:lpstr>
      <vt:lpstr>PowerPoint Presentation</vt:lpstr>
      <vt:lpstr>1. Proposal</vt:lpstr>
      <vt:lpstr>Clinical Description</vt:lpstr>
      <vt:lpstr>Clinical Description with Dynamed</vt:lpstr>
      <vt:lpstr>Clinical Description with Dynamed</vt:lpstr>
      <vt:lpstr>Clinical Description with Dynamed</vt:lpstr>
      <vt:lpstr>Clinical Description with Dynamed</vt:lpstr>
      <vt:lpstr>Clinical Description with Dynamed</vt:lpstr>
      <vt:lpstr>Breakout Session</vt:lpstr>
      <vt:lpstr>Breakout Session</vt:lpstr>
      <vt:lpstr>PowerPoint Presentation</vt:lpstr>
      <vt:lpstr>PowerPoint Presentation</vt:lpstr>
      <vt:lpstr>PowerPoint Presentation</vt:lpstr>
      <vt:lpstr>3. New phenotype generation</vt:lpstr>
      <vt:lpstr>Phenotyping reminder</vt:lpstr>
      <vt:lpstr>PowerPoint Presentation</vt:lpstr>
      <vt:lpstr>3.1 Codelist generation</vt:lpstr>
      <vt:lpstr>PowerPoint Presentation</vt:lpstr>
      <vt:lpstr>PowerPoint Presentation</vt:lpstr>
      <vt:lpstr>3.2 Codelist refinement</vt:lpstr>
      <vt:lpstr>Breakout Session</vt:lpstr>
      <vt:lpstr>Codelist Generator </vt:lpstr>
      <vt:lpstr>Codelist Generator </vt:lpstr>
      <vt:lpstr>Breakout Session</vt:lpstr>
      <vt:lpstr>Breakout Session</vt:lpstr>
      <vt:lpstr>Final Thoughts</vt:lpstr>
      <vt:lpstr>3.3 Cohort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the epi star award goes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landscaping and Feasibility</dc:title>
  <dc:creator>Annika Jodicke</dc:creator>
  <cp:lastModifiedBy>Albert Prats Uribe</cp:lastModifiedBy>
  <cp:revision>1</cp:revision>
  <dcterms:created xsi:type="dcterms:W3CDTF">2024-06-12T08:36:41Z</dcterms:created>
  <dcterms:modified xsi:type="dcterms:W3CDTF">2024-06-18T14:45:07Z</dcterms:modified>
</cp:coreProperties>
</file>