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6CA0-1601-4B94-B753-B2DE13775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97B10E-494C-4420-8C12-467D8F555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0C0F5-5437-4A55-9607-777CA575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036E2-CA01-4225-A601-A6B485E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58399-AA2D-49C3-990F-FD681AE0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7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09152-C772-4D78-9352-1C397E0C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33D9B-7EF3-40EA-831E-8239D020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1F6C-F055-4E73-81CC-260E86D1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8D6F8-9831-43A4-A45E-0B11D505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13D06-4A02-49ED-955E-BF4E3E00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AF26C6-40EB-4CD1-808D-6E34D7FEC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644E0-6B77-412A-99E8-51BDC41FC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BB32E-3292-4994-B171-CACF6C62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1F9AD-0DCD-4C64-A7D6-4768C17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4EFAA-2E2B-4E8E-81E4-71B6B193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ECE04-88DF-4DA7-B863-348DF458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D925F-3990-41E7-8ED0-1D380933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CE9E7-4E78-4972-8C9D-9B0757A8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B62EF-C67D-4C16-904E-21E53CBD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130E5-138E-4B91-807C-6F8A83E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8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65793-8FC4-4828-BB52-873A53DE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5D962-C607-4E89-ABE4-42C0894F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95E8D-54FE-4273-BE22-F9C23B1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A5E3-1E39-4270-B1F9-C568BA89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5839F-03A1-41DC-9F6C-9AEBD578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8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8F46-07B5-45BD-A7FF-6ABEC531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DD980-0E68-4461-8AFE-454703EDC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56136-137C-41EE-8A69-67CC6A8C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F60AB-0807-468D-82C6-063DCEAB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C4439-9F19-42D5-AFDD-83069FC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5F40F-5D45-4A9E-B740-E94AD83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00BE4-7A14-4290-8BF6-68D8E847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E6761-42EA-45CF-B886-41A44F7D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011AA-7184-4E2D-985E-1E2AB0800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8FD49-505B-4832-BE63-08D156368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E20212-41DC-4F83-8A0F-6CD5FD1C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37D1B1-D9B5-4550-BD38-A1B90B97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B3E0CC-0C5E-4A6A-89C1-1A96F1CE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356A1-A414-4E6A-BA80-9D2A4977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3F8B8-3AF0-451B-9605-45D64D0E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8FD968-BE1A-4C7E-88BD-55D22BC9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D3C77-A76A-4A12-A4F5-5ACE70DF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E198C-64DF-4023-A873-02FD8048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7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55A0EB-304E-47AF-991D-7F6CCB55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80F9B-4989-4554-AAB5-0D19E1DB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BA8A1-A9D1-4622-8A7A-E97DCD61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4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B9728-D2C8-486D-9AE1-E14F9C54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CACD8-0CDE-43B0-8C3B-EA33D7CB0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8B8FD-6E12-45BF-B6D1-396D67274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86891-3CFA-4DF5-898C-BB1E089D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82D06-3C9E-4A36-A695-75DC7CF0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DBD63-6722-4E3D-8B02-7093EAFD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9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D7CFA-6E55-43D8-A9FB-E5D06ACA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CCA34-A0F9-4C2C-98EA-561C33A5A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4EB4A-11BE-4B8F-815F-1E53EC4B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20BA7-7431-4D05-BA7E-A64FFD03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54792-E52A-4A98-9BFE-2AE5E2EC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BAA32-678E-4579-9EA3-F265B8D8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579871-99AC-4ECE-822F-AC22ABAE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FC632-F6C9-4AB4-B9DB-EA093F6CD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13D24-84DA-4B5D-965B-F9AC8439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E150-704D-4951-B3F7-9D79B19865AB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2F3BB-334A-4758-A883-CB8BDC05A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480B8-278A-495E-8A6B-5E0266034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7F5D-E76C-4B1D-9F63-163900CB3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59F324-E08D-48A7-86D2-AE6340A9D381}"/>
              </a:ext>
            </a:extLst>
          </p:cNvPr>
          <p:cNvSpPr txBox="1"/>
          <p:nvPr/>
        </p:nvSpPr>
        <p:spPr>
          <a:xfrm>
            <a:off x="245096" y="117693"/>
            <a:ext cx="111896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、组合生成模块</a:t>
            </a:r>
            <a:endParaRPr lang="en-US" altLang="zh-CN" dirty="0"/>
          </a:p>
          <a:p>
            <a:r>
              <a:rPr lang="zh-CN" altLang="en-US" dirty="0"/>
              <a:t>不自动化</a:t>
            </a:r>
            <a:endParaRPr lang="en-US" altLang="zh-CN" dirty="0"/>
          </a:p>
          <a:p>
            <a:r>
              <a:rPr lang="zh-CN" altLang="en-US" dirty="0"/>
              <a:t>但限制输出的格式</a:t>
            </a:r>
            <a:endParaRPr lang="en-US" altLang="zh-CN" dirty="0"/>
          </a:p>
          <a:p>
            <a:endParaRPr lang="en-US" altLang="zh-CN" i="1" dirty="0"/>
          </a:p>
          <a:p>
            <a:r>
              <a:rPr lang="en-US" altLang="zh-CN" dirty="0"/>
              <a:t>2</a:t>
            </a:r>
            <a:r>
              <a:rPr lang="zh-CN" altLang="en-US" dirty="0"/>
              <a:t>、组合净值生成模块：</a:t>
            </a:r>
            <a:endParaRPr lang="en-US" altLang="zh-CN" dirty="0"/>
          </a:p>
          <a:p>
            <a:r>
              <a:rPr lang="zh-CN" altLang="en-US" dirty="0"/>
              <a:t>提取数据功能</a:t>
            </a:r>
            <a:endParaRPr lang="en-US" altLang="zh-CN" dirty="0"/>
          </a:p>
          <a:p>
            <a:r>
              <a:rPr lang="zh-CN" altLang="en-US" dirty="0"/>
              <a:t>接收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dict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为调仓日，</a:t>
            </a:r>
            <a:r>
              <a:rPr lang="en-US" altLang="zh-CN" dirty="0"/>
              <a:t>value</a:t>
            </a:r>
            <a:r>
              <a:rPr lang="zh-CN" altLang="en-US" dirty="0"/>
              <a:t>是组合权重（格式为</a:t>
            </a:r>
            <a:r>
              <a:rPr lang="en-US" altLang="zh-CN" dirty="0"/>
              <a:t>Series</a:t>
            </a:r>
            <a:r>
              <a:rPr lang="zh-CN" altLang="en-US" dirty="0"/>
              <a:t>，</a:t>
            </a:r>
            <a:r>
              <a:rPr lang="en-US" altLang="zh-CN" dirty="0"/>
              <a:t>index</a:t>
            </a:r>
            <a:r>
              <a:rPr lang="zh-CN" altLang="en-US" dirty="0"/>
              <a:t>是代码）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、评价模块</a:t>
            </a:r>
            <a:endParaRPr lang="en-US" altLang="zh-CN" dirty="0"/>
          </a:p>
          <a:p>
            <a:r>
              <a:rPr lang="zh-CN" altLang="en-US" dirty="0"/>
              <a:t>接受净值数据（</a:t>
            </a:r>
            <a:r>
              <a:rPr lang="en-US" altLang="zh-CN" dirty="0" err="1"/>
              <a:t>dataframe</a:t>
            </a:r>
            <a:r>
              <a:rPr lang="zh-CN" altLang="en-US" dirty="0"/>
              <a:t>，</a:t>
            </a:r>
            <a:r>
              <a:rPr lang="en-US" altLang="zh-CN" dirty="0"/>
              <a:t>index</a:t>
            </a:r>
            <a:r>
              <a:rPr lang="zh-CN" altLang="en-US" dirty="0"/>
              <a:t>是交易日，</a:t>
            </a:r>
            <a:r>
              <a:rPr lang="en-US" altLang="zh-CN" dirty="0"/>
              <a:t>columns</a:t>
            </a:r>
            <a:r>
              <a:rPr lang="zh-CN" altLang="en-US" dirty="0"/>
              <a:t>是策略的名字，可以输入多个策略的净值，进行评价，和每期换手率数据，根据净值数据和换手率数据已可以对模型进行基本刻画</a:t>
            </a:r>
            <a:endParaRPr lang="en-US" altLang="zh-CN" dirty="0"/>
          </a:p>
          <a:p>
            <a:r>
              <a:rPr lang="zh-CN" altLang="en-US" dirty="0"/>
              <a:t>部分细节：</a:t>
            </a:r>
            <a:endParaRPr lang="en-US" altLang="zh-CN" dirty="0"/>
          </a:p>
          <a:p>
            <a:r>
              <a:rPr lang="zh-CN" altLang="en-US" dirty="0"/>
              <a:t>利用策略命名来进行评价</a:t>
            </a:r>
            <a:endParaRPr lang="en-US" altLang="zh-CN" dirty="0"/>
          </a:p>
          <a:p>
            <a:r>
              <a:rPr lang="zh-CN" altLang="en-US" dirty="0"/>
              <a:t>策略名字</a:t>
            </a:r>
            <a:r>
              <a:rPr lang="en-US" altLang="zh-CN" dirty="0"/>
              <a:t>_</a:t>
            </a:r>
            <a:r>
              <a:rPr lang="zh-CN" altLang="en-US" dirty="0"/>
              <a:t>对冲指数</a:t>
            </a:r>
            <a:endParaRPr lang="en-US" altLang="zh-CN" dirty="0"/>
          </a:p>
          <a:p>
            <a:r>
              <a:rPr lang="zh-CN" altLang="en-US" dirty="0"/>
              <a:t>比如：反转组合</a:t>
            </a:r>
            <a:r>
              <a:rPr lang="en-US" altLang="zh-CN" dirty="0"/>
              <a:t>_</a:t>
            </a:r>
            <a:r>
              <a:rPr lang="zh-CN" altLang="en-US" dirty="0"/>
              <a:t>中证</a:t>
            </a:r>
            <a:r>
              <a:rPr lang="en-US" altLang="zh-CN" dirty="0"/>
              <a:t>500</a:t>
            </a:r>
          </a:p>
          <a:p>
            <a:r>
              <a:rPr lang="zh-CN" altLang="en-US" dirty="0"/>
              <a:t>会自动使用中证</a:t>
            </a:r>
            <a:r>
              <a:rPr lang="en-US" altLang="zh-CN" dirty="0"/>
              <a:t>500</a:t>
            </a:r>
            <a:r>
              <a:rPr lang="zh-CN" altLang="en-US" dirty="0"/>
              <a:t>作为基准进行评价</a:t>
            </a:r>
            <a:endParaRPr lang="en-US" altLang="zh-CN" dirty="0"/>
          </a:p>
          <a:p>
            <a:r>
              <a:rPr lang="zh-CN" altLang="en-US" dirty="0"/>
              <a:t>若是“反转组合”</a:t>
            </a:r>
            <a:endParaRPr lang="en-US" altLang="zh-CN" dirty="0"/>
          </a:p>
          <a:p>
            <a:r>
              <a:rPr lang="zh-CN" altLang="en-US" dirty="0"/>
              <a:t>则当成普通组合进行评价</a:t>
            </a:r>
            <a:endParaRPr lang="en-US" altLang="zh-CN" dirty="0"/>
          </a:p>
          <a:p>
            <a:r>
              <a:rPr lang="zh-CN" altLang="en-US" dirty="0"/>
              <a:t>每个策略单独一个评价模块，如果策略对冲指数相同，那么组合在一起进行一次评价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数据的</a:t>
            </a:r>
            <a:r>
              <a:rPr lang="en-US" altLang="zh-CN" b="1" dirty="0"/>
              <a:t>IO</a:t>
            </a:r>
            <a:r>
              <a:rPr lang="zh-CN" altLang="en-US" b="1" dirty="0"/>
              <a:t>是个瓶颈。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70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172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景南 赖</dc:creator>
  <cp:lastModifiedBy>景南 赖</cp:lastModifiedBy>
  <cp:revision>6</cp:revision>
  <dcterms:created xsi:type="dcterms:W3CDTF">2020-02-13T04:56:07Z</dcterms:created>
  <dcterms:modified xsi:type="dcterms:W3CDTF">2020-02-14T02:31:13Z</dcterms:modified>
</cp:coreProperties>
</file>