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Convex hAR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Aishwary Pramanik and Orens Xhagolli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December 6th,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Convex hAR (hull) - 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51" y="1152475"/>
            <a:ext cx="505548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Convex hAR - Motivation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 of Convex Hull in a security setting</a:t>
            </a:r>
          </a:p>
          <a:p>
            <a:pPr indent="-381000" lvl="0" marL="457200" rtl="0" algn="ctr">
              <a:spcBef>
                <a:spcPts val="0"/>
              </a:spcBef>
              <a:buSzPts val="2400"/>
              <a:buChar char="●"/>
            </a:pPr>
            <a:r>
              <a:rPr lang="en" sz="2400"/>
              <a:t>Manhunt simulation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Convex hAR - Technical Details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Shape 8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Jarvis’ March</a:t>
            </a:r>
          </a:p>
          <a:p>
            <a:pPr indent="-330200" lvl="0" marL="457200">
              <a:spcBef>
                <a:spcPts val="0"/>
              </a:spcBef>
              <a:buSzPts val="1600"/>
              <a:buChar char="-"/>
            </a:pPr>
            <a:r>
              <a:rPr lang="en" sz="1600"/>
              <a:t>Implemented in C#</a:t>
            </a:r>
          </a:p>
        </p:txBody>
      </p:sp>
      <p:grpSp>
        <p:nvGrpSpPr>
          <p:cNvPr id="84" name="Shape 8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Shape 8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Unity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Unity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Pair Visuals + AR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Shape 9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Augmented Reality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Visual Engagement</a:t>
            </a:r>
          </a:p>
          <a:p>
            <a:pPr indent="-330200" lvl="0" marL="457200">
              <a:spcBef>
                <a:spcPts val="0"/>
              </a:spcBef>
              <a:buSzPts val="1600"/>
              <a:buChar char="-"/>
            </a:pPr>
            <a:r>
              <a:rPr lang="en" sz="1600"/>
              <a:t>Complete world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0" y="2711375"/>
            <a:ext cx="2231250" cy="2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950" y="3269881"/>
            <a:ext cx="2563502" cy="137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550" y="3269875"/>
            <a:ext cx="2669689" cy="13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