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99" r:id="rId8"/>
    <p:sldId id="327" r:id="rId9"/>
    <p:sldId id="335" r:id="rId10"/>
    <p:sldId id="328" r:id="rId11"/>
    <p:sldId id="329" r:id="rId12"/>
    <p:sldId id="315" r:id="rId13"/>
    <p:sldId id="331" r:id="rId14"/>
    <p:sldId id="336" r:id="rId15"/>
    <p:sldId id="349" r:id="rId16"/>
    <p:sldId id="350" r:id="rId17"/>
    <p:sldId id="305" r:id="rId18"/>
    <p:sldId id="343" r:id="rId19"/>
    <p:sldId id="342" r:id="rId20"/>
    <p:sldId id="351" r:id="rId21"/>
    <p:sldId id="354" r:id="rId22"/>
    <p:sldId id="353" r:id="rId23"/>
    <p:sldId id="334" r:id="rId24"/>
    <p:sldId id="276" r:id="rId25"/>
    <p:sldId id="311" r:id="rId26"/>
    <p:sldId id="312" r:id="rId27"/>
    <p:sldId id="313" r:id="rId28"/>
    <p:sldId id="35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57103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541616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4E48-D6CB-4607-903E-B9829058F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CODEMETRIC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CEE81-26A8-4F88-8725-F42D69BEC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SEED-GO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BEA49-217E-45F7-A1EC-99AB5ABFA4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89" b="11843"/>
          <a:stretch/>
        </p:blipFill>
        <p:spPr>
          <a:xfrm>
            <a:off x="9174440" y="1304517"/>
            <a:ext cx="2400300" cy="170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4EAA2-6D74-4865-9878-7AA25E41C0B3}"/>
              </a:ext>
            </a:extLst>
          </p:cNvPr>
          <p:cNvSpPr txBox="1"/>
          <p:nvPr/>
        </p:nvSpPr>
        <p:spPr>
          <a:xfrm>
            <a:off x="581191" y="3357978"/>
            <a:ext cx="10777492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ALLEN, SCOTT NICHOLAS</a:t>
            </a: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180923 / 620099245</a:t>
            </a:r>
          </a:p>
          <a:p>
            <a:endParaRPr lang="en-GB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CLARKE, KHADEJA RENEE</a:t>
            </a: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180908 / 620098443</a:t>
            </a:r>
          </a:p>
          <a:p>
            <a:endParaRPr lang="en-GB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NEILL, MISCHKA ZOILA</a:t>
            </a:r>
          </a:p>
          <a:p>
            <a:r>
              <a:rPr lang="en-GB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180913 / 620100135</a:t>
            </a:r>
          </a:p>
        </p:txBody>
      </p:sp>
    </p:spTree>
    <p:extLst>
      <p:ext uri="{BB962C8B-B14F-4D97-AF65-F5344CB8AC3E}">
        <p14:creationId xmlns:p14="http://schemas.microsoft.com/office/powerpoint/2010/main" val="400791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LOGOUT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5912062" y="830527"/>
            <a:ext cx="3219223" cy="57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5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LOGOUT CONFIRMATION DIALOG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5912062" y="830527"/>
            <a:ext cx="3219222" cy="57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E1AB-99E8-4CBF-9F4F-738EA859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OF APPLICATION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C0EC-0042-4223-B9D3-651A6C420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 - all</a:t>
            </a:r>
          </a:p>
        </p:txBody>
      </p:sp>
    </p:spTree>
    <p:extLst>
      <p:ext uri="{BB962C8B-B14F-4D97-AF65-F5344CB8AC3E}">
        <p14:creationId xmlns:p14="http://schemas.microsoft.com/office/powerpoint/2010/main" val="215149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UNREAD VS READ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5912062" y="830528"/>
            <a:ext cx="3219222" cy="572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8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A75-1C0E-4569-9EB9-DAC913D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8E2D-444A-4105-9E3D-9D46F404EB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213961" y="636333"/>
            <a:ext cx="7621064" cy="53633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4F53-CFFE-4910-BB56-24FC7094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Loading the elements from the page to an instance of an Announcement</a:t>
            </a:r>
          </a:p>
        </p:txBody>
      </p:sp>
    </p:spTree>
    <p:extLst>
      <p:ext uri="{BB962C8B-B14F-4D97-AF65-F5344CB8AC3E}">
        <p14:creationId xmlns:p14="http://schemas.microsoft.com/office/powerpoint/2010/main" val="135478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A75-1C0E-4569-9EB9-DAC913D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8E2D-444A-4105-9E3D-9D46F404EB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333389" y="636333"/>
            <a:ext cx="5382208" cy="53633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4F53-CFFE-4910-BB56-24FC7094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Loading unread vs read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64870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A75-1C0E-4569-9EB9-DAC913D8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8E2D-444A-4105-9E3D-9D46F404EB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4139511" y="932675"/>
            <a:ext cx="7898860" cy="52461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4F53-CFFE-4910-BB56-24FC70945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Moving an announcement from unread to the read category for the </a:t>
            </a:r>
            <a:br>
              <a:rPr lang="en-GB" dirty="0"/>
            </a:br>
            <a:r>
              <a:rPr lang="en-GB" dirty="0"/>
              <a:t>next loading of the announcements page in the adapter</a:t>
            </a:r>
          </a:p>
        </p:txBody>
      </p:sp>
    </p:spTree>
    <p:extLst>
      <p:ext uri="{BB962C8B-B14F-4D97-AF65-F5344CB8AC3E}">
        <p14:creationId xmlns:p14="http://schemas.microsoft.com/office/powerpoint/2010/main" val="1678189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E1AB-99E8-4CBF-9F4F-738EA859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OF APPLICATION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C0EC-0042-4223-B9D3-651A6C420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 AN ANNOUNCEMENT</a:t>
            </a:r>
          </a:p>
        </p:txBody>
      </p:sp>
    </p:spTree>
    <p:extLst>
      <p:ext uri="{BB962C8B-B14F-4D97-AF65-F5344CB8AC3E}">
        <p14:creationId xmlns:p14="http://schemas.microsoft.com/office/powerpoint/2010/main" val="2202916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012" b="567"/>
          <a:stretch>
            <a:fillRect/>
          </a:stretch>
        </p:blipFill>
        <p:spPr>
          <a:xfrm>
            <a:off x="3630967" y="754611"/>
            <a:ext cx="7979840" cy="5348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announcement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ANNOUNCEMENT WITH ATTACHMENTS</a:t>
            </a:r>
          </a:p>
        </p:txBody>
      </p:sp>
    </p:spTree>
    <p:extLst>
      <p:ext uri="{BB962C8B-B14F-4D97-AF65-F5344CB8AC3E}">
        <p14:creationId xmlns:p14="http://schemas.microsoft.com/office/powerpoint/2010/main" val="2916553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ANNOUNCEMENT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 ANNOUNCEMENT WITH ATTACHMENTS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A5D558D-0A47-40FE-895B-8CCAC4D18C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096000" y="910952"/>
            <a:ext cx="2978178" cy="52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1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3BAF-5780-42B4-8B45-692698D9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85F90-5F89-4E9D-99B0-26FEB01B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GB" dirty="0"/>
              <a:t>INTRODUCTION OF TEAM MEMBERS AND THEIR CONTRIBUTIONS TO THE PROJECT</a:t>
            </a:r>
          </a:p>
          <a:p>
            <a:r>
              <a:rPr lang="en-GB" dirty="0"/>
              <a:t>OVERVIEW OF APPLICATION</a:t>
            </a:r>
          </a:p>
          <a:p>
            <a:r>
              <a:rPr lang="en-GB" dirty="0"/>
              <a:t>BREAKDOWN / DEMO OF APPLICATION</a:t>
            </a:r>
          </a:p>
          <a:p>
            <a:r>
              <a:rPr lang="en-GB"/>
              <a:t>FUTURE IMPLEMENTATIONS</a:t>
            </a:r>
            <a:endParaRPr lang="en-GB" dirty="0"/>
          </a:p>
          <a:p>
            <a:r>
              <a:rPr lang="en-GB" dirty="0"/>
              <a:t>QUESTIONS AND COMMENTARY</a:t>
            </a:r>
          </a:p>
        </p:txBody>
      </p:sp>
    </p:spTree>
    <p:extLst>
      <p:ext uri="{BB962C8B-B14F-4D97-AF65-F5344CB8AC3E}">
        <p14:creationId xmlns:p14="http://schemas.microsoft.com/office/powerpoint/2010/main" val="3795827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012" b="567"/>
          <a:stretch/>
        </p:blipFill>
        <p:spPr>
          <a:xfrm>
            <a:off x="3639845" y="633757"/>
            <a:ext cx="8552155" cy="6224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announcement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ANNOUNCEMENT WITH ATTACHMENTS</a:t>
            </a:r>
          </a:p>
        </p:txBody>
      </p:sp>
    </p:spTree>
    <p:extLst>
      <p:ext uri="{BB962C8B-B14F-4D97-AF65-F5344CB8AC3E}">
        <p14:creationId xmlns:p14="http://schemas.microsoft.com/office/powerpoint/2010/main" val="391505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ANNOUNCEMENT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 ANNOUNCEMENT WITH A TABLE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A5D558D-0A47-40FE-895B-8CCAC4D18C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/>
        </p:blipFill>
        <p:spPr>
          <a:xfrm>
            <a:off x="6096000" y="910952"/>
            <a:ext cx="2978177" cy="52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012" b="567"/>
          <a:stretch>
            <a:fillRect/>
          </a:stretch>
        </p:blipFill>
        <p:spPr>
          <a:xfrm>
            <a:off x="3639845" y="1910605"/>
            <a:ext cx="8552155" cy="3741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announcement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ANNOUNCEMENT WITH A TABLE</a:t>
            </a:r>
          </a:p>
        </p:txBody>
      </p:sp>
    </p:spTree>
    <p:extLst>
      <p:ext uri="{BB962C8B-B14F-4D97-AF65-F5344CB8AC3E}">
        <p14:creationId xmlns:p14="http://schemas.microsoft.com/office/powerpoint/2010/main" val="402671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E1AB-99E8-4CBF-9F4F-738EA859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OF APPLICATION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C0EC-0042-4223-B9D3-651A6C420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COURSES</a:t>
            </a:r>
          </a:p>
        </p:txBody>
      </p:sp>
    </p:spTree>
    <p:extLst>
      <p:ext uri="{BB962C8B-B14F-4D97-AF65-F5344CB8AC3E}">
        <p14:creationId xmlns:p14="http://schemas.microsoft.com/office/powerpoint/2010/main" val="92605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4D0-B0B5-47F4-AD48-1878E6C7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6D2BEE-B55B-41A2-8DBE-4AFF86E14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3394"/>
          <a:stretch/>
        </p:blipFill>
        <p:spPr>
          <a:xfrm>
            <a:off x="2581139" y="999202"/>
            <a:ext cx="7029722" cy="282320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42E3C-FA23-491B-9A0C-0C3DF4FE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Connect to course page</a:t>
            </a:r>
          </a:p>
        </p:txBody>
      </p:sp>
    </p:spTree>
    <p:extLst>
      <p:ext uri="{BB962C8B-B14F-4D97-AF65-F5344CB8AC3E}">
        <p14:creationId xmlns:p14="http://schemas.microsoft.com/office/powerpoint/2010/main" val="2626073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4D0-B0B5-47F4-AD48-1878E6C7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6D2BEE-B55B-41A2-8DBE-4AFF86E14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153758" y="1110765"/>
            <a:ext cx="5884480" cy="307755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42E3C-FA23-491B-9A0C-0C3DF4FE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Extract course details</a:t>
            </a:r>
          </a:p>
        </p:txBody>
      </p:sp>
    </p:spTree>
    <p:extLst>
      <p:ext uri="{BB962C8B-B14F-4D97-AF65-F5344CB8AC3E}">
        <p14:creationId xmlns:p14="http://schemas.microsoft.com/office/powerpoint/2010/main" val="315666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4D0-B0B5-47F4-AD48-1878E6C7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6D2BEE-B55B-41A2-8DBE-4AFF86E14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3268712" y="866598"/>
            <a:ext cx="5654572" cy="35658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42E3C-FA23-491B-9A0C-0C3DF4FE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Extract information from course container element</a:t>
            </a:r>
          </a:p>
        </p:txBody>
      </p:sp>
    </p:spTree>
    <p:extLst>
      <p:ext uri="{BB962C8B-B14F-4D97-AF65-F5344CB8AC3E}">
        <p14:creationId xmlns:p14="http://schemas.microsoft.com/office/powerpoint/2010/main" val="2983604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4D0-B0B5-47F4-AD48-1878E6C7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06D2BEE-B55B-41A2-8DBE-4AFF86E144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2636371" y="999202"/>
            <a:ext cx="8336429" cy="551077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42E3C-FA23-491B-9A0C-0C3DF4FEE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Update course</a:t>
            </a:r>
          </a:p>
        </p:txBody>
      </p:sp>
    </p:spTree>
    <p:extLst>
      <p:ext uri="{BB962C8B-B14F-4D97-AF65-F5344CB8AC3E}">
        <p14:creationId xmlns:p14="http://schemas.microsoft.com/office/powerpoint/2010/main" val="3150513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2C23-7206-4EFA-B8C8-B87F6627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5431445"/>
          </a:xfrm>
        </p:spPr>
        <p:txBody>
          <a:bodyPr/>
          <a:lstStyle/>
          <a:p>
            <a:r>
              <a:rPr lang="en-GB" dirty="0"/>
              <a:t>QUESTIONS and COMMENTS</a:t>
            </a:r>
          </a:p>
        </p:txBody>
      </p:sp>
    </p:spTree>
    <p:extLst>
      <p:ext uri="{BB962C8B-B14F-4D97-AF65-F5344CB8AC3E}">
        <p14:creationId xmlns:p14="http://schemas.microsoft.com/office/powerpoint/2010/main" val="281278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2C23-7206-4EFA-B8C8-B87F6627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543144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INTRODUCTION OF TEAM MEMBERS</a:t>
            </a:r>
            <a:br>
              <a:rPr lang="en-GB" dirty="0"/>
            </a:br>
            <a:r>
              <a:rPr lang="en-GB" dirty="0"/>
              <a:t>AND THEIR </a:t>
            </a:r>
            <a:br>
              <a:rPr lang="en-GB" dirty="0"/>
            </a:br>
            <a:r>
              <a:rPr lang="en-GB" dirty="0"/>
              <a:t>CONTRIBUTIONS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59848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2C23-7206-4EFA-B8C8-B87F6627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5431445"/>
          </a:xfrm>
        </p:spPr>
        <p:txBody>
          <a:bodyPr/>
          <a:lstStyle/>
          <a:p>
            <a:r>
              <a:rPr lang="en-GB" dirty="0"/>
              <a:t>OVERVIEW OF APPLICATION</a:t>
            </a:r>
          </a:p>
        </p:txBody>
      </p:sp>
    </p:spTree>
    <p:extLst>
      <p:ext uri="{BB962C8B-B14F-4D97-AF65-F5344CB8AC3E}">
        <p14:creationId xmlns:p14="http://schemas.microsoft.com/office/powerpoint/2010/main" val="379432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3BAF-5780-42B4-8B45-692698D9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APPLICATION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85F90-5F89-4E9D-99B0-26FEB01B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lnSpc>
                <a:spcPct val="150000"/>
              </a:lnSpc>
            </a:pPr>
            <a:r>
              <a:rPr lang="en-GB" dirty="0"/>
              <a:t>BUILD LANGUAGES: JAVA, KOTLIN</a:t>
            </a:r>
          </a:p>
          <a:p>
            <a:pPr>
              <a:lnSpc>
                <a:spcPct val="150000"/>
              </a:lnSpc>
            </a:pPr>
            <a:r>
              <a:rPr lang="en-GB" dirty="0"/>
              <a:t>TARGET SDK VERSION: 28</a:t>
            </a:r>
          </a:p>
          <a:p>
            <a:pPr>
              <a:lnSpc>
                <a:spcPct val="150000"/>
              </a:lnSpc>
            </a:pPr>
            <a:r>
              <a:rPr lang="en-GB" dirty="0"/>
              <a:t>MINIMUM SDK VERSION: 26</a:t>
            </a:r>
          </a:p>
          <a:p>
            <a:pPr>
              <a:lnSpc>
                <a:spcPct val="150000"/>
              </a:lnSpc>
            </a:pPr>
            <a:r>
              <a:rPr lang="en-GB" dirty="0"/>
              <a:t>THIRD-PARTY LIBRARIES: </a:t>
            </a:r>
            <a:r>
              <a:rPr lang="en-GB" dirty="0" err="1"/>
              <a:t>Jsoup</a:t>
            </a:r>
            <a:r>
              <a:rPr lang="en-GB" dirty="0"/>
              <a:t>, Expandable </a:t>
            </a:r>
            <a:r>
              <a:rPr lang="en-GB" dirty="0" err="1"/>
              <a:t>CardView</a:t>
            </a:r>
            <a:r>
              <a:rPr lang="en-GB" dirty="0"/>
              <a:t>, Jools, Groupie, </a:t>
            </a:r>
            <a:r>
              <a:rPr lang="en-GB" dirty="0" err="1"/>
              <a:t>BarcodeReader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3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2C23-7206-4EFA-B8C8-B87F6627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7"/>
            <a:ext cx="11029616" cy="5431445"/>
          </a:xfrm>
        </p:spPr>
        <p:txBody>
          <a:bodyPr/>
          <a:lstStyle/>
          <a:p>
            <a:r>
              <a:rPr lang="en-GB"/>
              <a:t>BREAKDOWN OF </a:t>
            </a:r>
            <a:r>
              <a:rPr lang="en-GB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0297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E1AB-99E8-4CBF-9F4F-738EA859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BREAKDOWN OF APPLICATION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AC0EC-0042-4223-B9D3-651A6C420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7987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BEC-485A-435E-99C0-A2475E23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AUTHENTICATION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746E1-31BB-4895-B940-0E6091ECD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LOGIN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68AB3F8-F460-4C16-AD08-173F4AEC3F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5912062" y="830527"/>
            <a:ext cx="3219224" cy="572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4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A75-1C0E-4569-9EB9-DAC913D86E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GB" dirty="0"/>
              <a:t>USER AUTHENTICATION - SEED AUTHENTICATION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8E2D-444A-4105-9E3D-9D46F404EB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17659" y="528264"/>
            <a:ext cx="7251124" cy="6329736"/>
          </a:xfrm>
        </p:spPr>
      </p:pic>
    </p:spTree>
    <p:extLst>
      <p:ext uri="{BB962C8B-B14F-4D97-AF65-F5344CB8AC3E}">
        <p14:creationId xmlns:p14="http://schemas.microsoft.com/office/powerpoint/2010/main" val="5177149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2772</TotalTime>
  <Words>225</Words>
  <Application>Microsoft Office PowerPoint</Application>
  <PresentationFormat>Widescreen</PresentationFormat>
  <Paragraphs>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</vt:lpstr>
      <vt:lpstr>CODEMETRIC TECHNOLOGY</vt:lpstr>
      <vt:lpstr>AGENDA</vt:lpstr>
      <vt:lpstr>INTRODUCTION OF TEAM MEMBERS AND THEIR  CONTRIBUTIONS TO THE PROJECT</vt:lpstr>
      <vt:lpstr>OVERVIEW OF APPLICATION</vt:lpstr>
      <vt:lpstr>OVERVIEW OF APPLICATION</vt:lpstr>
      <vt:lpstr>BREAKDOWN OF APPLICATION</vt:lpstr>
      <vt:lpstr>BREAKDOWN OF APPLICATION (cont’d)</vt:lpstr>
      <vt:lpstr>USER AUTHENTICATION</vt:lpstr>
      <vt:lpstr>USER AUTHENTICATION - SEED AUTHENTICATION </vt:lpstr>
      <vt:lpstr>USER AUTHENTICATION</vt:lpstr>
      <vt:lpstr>USER AUTHENTICATION</vt:lpstr>
      <vt:lpstr>BREAKDOWN OF APPLICATION (cont’d)</vt:lpstr>
      <vt:lpstr>ANNOUNCEMENTS</vt:lpstr>
      <vt:lpstr>ANNOUNCEMENTS</vt:lpstr>
      <vt:lpstr>ANNOUNCEMENTS</vt:lpstr>
      <vt:lpstr>ANNOUNCEMENTS</vt:lpstr>
      <vt:lpstr>BREAKDOWN OF APPLICATION (cont’d)</vt:lpstr>
      <vt:lpstr>VIEW announcement</vt:lpstr>
      <vt:lpstr>VIEW ANNOUNCEMENT</vt:lpstr>
      <vt:lpstr>VIEW announcement</vt:lpstr>
      <vt:lpstr>VIEW ANNOUNCEMENT</vt:lpstr>
      <vt:lpstr>VIEW announcement</vt:lpstr>
      <vt:lpstr>BREAKDOWN OF APPLICATION (cont’d)</vt:lpstr>
      <vt:lpstr>COURSES</vt:lpstr>
      <vt:lpstr>COURSES</vt:lpstr>
      <vt:lpstr>COURSES</vt:lpstr>
      <vt:lpstr>COURSES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CODEMETRIC tECHNOLOGY</dc:title>
  <dc:creator>Khadeja Clarke</dc:creator>
  <cp:lastModifiedBy>Khadeja Clarke</cp:lastModifiedBy>
  <cp:revision>138</cp:revision>
  <dcterms:created xsi:type="dcterms:W3CDTF">2018-12-10T12:48:26Z</dcterms:created>
  <dcterms:modified xsi:type="dcterms:W3CDTF">2019-06-26T04:18:13Z</dcterms:modified>
</cp:coreProperties>
</file>