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638B7-9F03-4BF3-98CC-AE7A06AD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3428999"/>
            <a:ext cx="2591023" cy="25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6FE2A-D843-48E3-91A0-505DEE78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428999"/>
            <a:ext cx="2591025" cy="25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C8E31-8BE5-4B72-9D96-7AB73A44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837975"/>
            <a:ext cx="2591025" cy="2591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572E20-4CEB-4A76-99E0-FBB89B3CB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37975"/>
            <a:ext cx="259102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2021-11-18T15:01:44Z</dcterms:modified>
</cp:coreProperties>
</file>