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0BAA2-BD9B-485A-B03A-9B705EBC1C1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E90F-B43F-4744-A7FD-4335037BC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8E90F-B43F-4744-A7FD-4335037BC2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4906-1E4C-464A-B480-F30ABB93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56555-4C5D-4311-8D69-1A7A9713A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C8904-937E-463D-861B-CD39C0D6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7DD59-DB0C-40DB-B907-93E60C28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99DE-FAA8-4572-A39F-F16CCFAC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4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4C80-28A4-4D4D-BCB1-AF34164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A037A-B2EF-4969-9289-E4218DC4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4437A-89F7-4492-BF4E-350F6B78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EF6BF-0D3F-4EA8-A913-7BF6F9B7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44405-EF3B-4397-989E-1EE5944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83EDD-6787-457A-A066-FEEE4F4AD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6C069-E442-4AD8-BE02-60530CFD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537F7-2F23-4099-AFE4-55E00EA8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ABB8-B26C-4EBA-BF35-A1266321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D1772-D343-4A83-880B-CE7725FF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C100-EEA0-4C31-984A-18F2860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55822-6075-4D4E-95B3-CE9081CC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02F8-3209-405C-87CA-C1A88826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C1C6-FCA6-478A-B4F3-56CE5143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83BB9-2937-4FDD-B177-BF050ED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A960-00D9-4EEB-A12F-4CAB5E1F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87697-DDCC-484F-956F-63162691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BD90E-3419-4B94-A8EE-1080694E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6F16A-A5DB-4920-BEDB-0FCE1AA3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1F23-1712-4864-9E2F-C10BD328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0A96-35DC-49E9-8DEA-F8CFF1F9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D4DB5-8AF5-442D-8990-4C77AFE24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4D43B-0735-4FCD-9080-0253B55DB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D8317-B302-4B62-9DC2-27420F67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93347-EEA3-4B7F-B85E-93B8B79D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D4238-B1AE-4D4A-A9A4-44C2D9F3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96A20-3886-41A2-9542-FE431FD3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54233-39CF-4018-B6E7-27365C29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0A6F1-99C1-477D-96AA-8372CB01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457B5-A0D2-4864-B799-06FD88EAA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91D84C-6126-4341-87D8-4ED0427EF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6FCD4-90CB-4D1F-88A9-F652954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C5031-BA6A-4750-9173-BC48FCD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483157-9902-40BE-99AE-B4700D3B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63C2-DF9D-4E38-915E-49BF0001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DC7C1-A404-4992-932E-546E5CF8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57DCA-86C4-4E3A-8C50-730D9E25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691C6E-8760-4A55-87FB-B0AC11DA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1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5FD9EF-7035-4415-AE04-08E68F1A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072A9-C8F7-4FFE-A04A-C2B5119E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E9FC6-4438-4D94-9EF0-9AE9C67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8B53-A7E3-46F4-BB4C-B7CFA31E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B13F8-9428-4FB5-A712-F27E69AA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01CA0-18EA-4179-9169-3500F361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3A7CE-2CA3-488C-BBE2-C2328AE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F5082-725D-430B-86FE-737693E6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8DEFA-F59E-4473-9FC4-D92E22B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DAE6-C8AA-475D-9CA2-7D0C53CA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7CA887-565D-4F8A-8BF5-2E6EA785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78803-C78E-45C8-B041-503B5DE1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6D2FC-789C-47A1-81ED-1560CBFF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B5770-33F4-4E20-AED6-6A3EEF90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B62DC-7951-460C-AE12-D56A627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E8EDE-C840-4F01-BF80-DD3DB986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AEC43-FA56-436C-A121-5AA2D13A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E6EA3-3CA9-420B-9919-CD2484362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371F-EFFD-428B-A2B4-E353846D2DA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846FB-1D7B-4652-9DBD-B9D1524B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7746-2062-4DC4-8E93-7B06D6FD2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1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97DB01-0582-40D7-9A6C-9FAA6C71F63E}"/>
              </a:ext>
            </a:extLst>
          </p:cNvPr>
          <p:cNvSpPr/>
          <p:nvPr/>
        </p:nvSpPr>
        <p:spPr>
          <a:xfrm>
            <a:off x="4189004" y="142580"/>
            <a:ext cx="3813993" cy="6572840"/>
          </a:xfrm>
          <a:prstGeom prst="roundRect">
            <a:avLst>
              <a:gd name="adj" fmla="val 5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456B26-A9E4-4C2F-A90A-0D562D1D0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00" y="261000"/>
            <a:ext cx="3564000" cy="633600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9C9A6A-F245-4880-8291-17CE2DBF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93063"/>
              </p:ext>
            </p:extLst>
          </p:nvPr>
        </p:nvGraphicFramePr>
        <p:xfrm>
          <a:off x="4314000" y="261000"/>
          <a:ext cx="3564000" cy="63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6499049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212990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418377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58627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533824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1590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758563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23509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7603269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616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749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686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4392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2462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765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605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46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663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1343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10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5337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617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6706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243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4205"/>
                  </a:ext>
                </a:extLst>
              </a:tr>
            </a:tbl>
          </a:graphicData>
        </a:graphic>
      </p:graphicFrame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80A0AAC0-C753-45EC-83B3-12C910B98BD7}"/>
              </a:ext>
            </a:extLst>
          </p:cNvPr>
          <p:cNvSpPr/>
          <p:nvPr/>
        </p:nvSpPr>
        <p:spPr>
          <a:xfrm>
            <a:off x="3617459" y="405352"/>
            <a:ext cx="339365" cy="970961"/>
          </a:xfrm>
          <a:prstGeom prst="leftBrac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7699-AAF2-4215-8E3E-9A5FE5007D1D}"/>
              </a:ext>
            </a:extLst>
          </p:cNvPr>
          <p:cNvSpPr txBox="1"/>
          <p:nvPr/>
        </p:nvSpPr>
        <p:spPr>
          <a:xfrm>
            <a:off x="8127993" y="2690338"/>
            <a:ext cx="3206327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dirty="0"/>
              <a:t>gradient: #ccc ~ #333, linear</a:t>
            </a:r>
          </a:p>
          <a:p>
            <a:r>
              <a:rPr lang="en-US" altLang="ko-KR" dirty="0"/>
              <a:t>40 by</a:t>
            </a:r>
            <a:r>
              <a:rPr lang="ko-KR" altLang="en-US" dirty="0"/>
              <a:t> </a:t>
            </a:r>
            <a:r>
              <a:rPr lang="en-US" altLang="ko-KR" dirty="0"/>
              <a:t>40, border 10</a:t>
            </a:r>
          </a:p>
          <a:p>
            <a:endParaRPr lang="en-US" altLang="ko-KR" dirty="0"/>
          </a:p>
          <a:p>
            <a:r>
              <a:rPr lang="en-US" altLang="ko-KR" dirty="0"/>
              <a:t>-&gt; width: 380</a:t>
            </a:r>
          </a:p>
          <a:p>
            <a:r>
              <a:rPr lang="en-US" altLang="ko-KR" dirty="0"/>
              <a:t>-&gt; height: 660</a:t>
            </a:r>
          </a:p>
        </p:txBody>
      </p:sp>
    </p:spTree>
    <p:extLst>
      <p:ext uri="{BB962C8B-B14F-4D97-AF65-F5344CB8AC3E}">
        <p14:creationId xmlns:p14="http://schemas.microsoft.com/office/powerpoint/2010/main" val="35085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6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11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1F26BB-960E-4CC0-97D4-AAA5CEBD59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8DCBF6-2FA5-415A-A1AC-C6C854D073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48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82B9-9305-43A1-8118-712A5BE13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6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와이드스크린</PresentationFormat>
  <Paragraphs>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2021-11-15T14:59:20Z</dcterms:created>
  <dcterms:modified xsi:type="dcterms:W3CDTF">2021-11-15T14:59:27Z</dcterms:modified>
</cp:coreProperties>
</file>