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A132-74D0-4606-9538-8A630CEA4169}"/>
              </a:ext>
            </a:extLst>
          </p:cNvPr>
          <p:cNvSpPr txBox="1"/>
          <p:nvPr/>
        </p:nvSpPr>
        <p:spPr>
          <a:xfrm>
            <a:off x="857680" y="1543869"/>
            <a:ext cx="12811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rgbClr val="3B86CA"/>
                </a:solidFill>
              </a:rPr>
              <a:t>{</a:t>
            </a:r>
            <a:endParaRPr lang="ko-KR" altLang="en-US" sz="23900" b="1" dirty="0">
              <a:solidFill>
                <a:srgbClr val="3B8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rgbClr val="3B8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B86CA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66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B034045-943B-4505-AE13-192973F7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20" y="3624706"/>
            <a:ext cx="600128" cy="335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AC4A2-06BD-485B-9067-B3F6BF8D4D22}"/>
              </a:ext>
            </a:extLst>
          </p:cNvPr>
          <p:cNvSpPr txBox="1"/>
          <p:nvPr/>
        </p:nvSpPr>
        <p:spPr>
          <a:xfrm>
            <a:off x="4375230" y="3294062"/>
            <a:ext cx="151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Tris</a:t>
            </a:r>
            <a:endParaRPr lang="ko-KR" altLang="en-US" sz="54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5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F4531F-0CD0-459C-899B-A66F5EEDFC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6259BB6-0F5A-44DA-B90B-94DD5DDCA238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별: 꼭짓점 8개 5">
            <a:extLst>
              <a:ext uri="{FF2B5EF4-FFF2-40B4-BE49-F238E27FC236}">
                <a16:creationId xmlns:a16="http://schemas.microsoft.com/office/drawing/2014/main" id="{B054DCC5-9D97-4F2F-93D0-F00B523BBB3B}"/>
              </a:ext>
            </a:extLst>
          </p:cNvPr>
          <p:cNvSpPr/>
          <p:nvPr/>
        </p:nvSpPr>
        <p:spPr>
          <a:xfrm>
            <a:off x="3135984" y="468984"/>
            <a:ext cx="5920033" cy="5920033"/>
          </a:xfrm>
          <a:prstGeom prst="star8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721A4B-8A0D-46FF-A41A-8ADD4F8FA25C}"/>
              </a:ext>
            </a:extLst>
          </p:cNvPr>
          <p:cNvSpPr/>
          <p:nvPr/>
        </p:nvSpPr>
        <p:spPr>
          <a:xfrm>
            <a:off x="4835652" y="2168652"/>
            <a:ext cx="2520696" cy="25206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03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6259BB6-0F5A-44DA-B90B-94DD5DDCA238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3BE1B2C0-5222-4E3D-8E83-34005AFFCB26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402695B3-5B69-4370-AB44-7DD5569B96E6}"/>
              </a:ext>
            </a:extLst>
          </p:cNvPr>
          <p:cNvSpPr/>
          <p:nvPr/>
        </p:nvSpPr>
        <p:spPr>
          <a:xfrm rot="10800000">
            <a:off x="3936000" y="1269000"/>
            <a:ext cx="4320000" cy="4320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DFB311-298C-4009-8066-50DC93F85B6D}"/>
              </a:ext>
            </a:extLst>
          </p:cNvPr>
          <p:cNvSpPr/>
          <p:nvPr/>
        </p:nvSpPr>
        <p:spPr>
          <a:xfrm>
            <a:off x="4736123" y="549000"/>
            <a:ext cx="2719754" cy="99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F841E4-F4E6-4062-A239-137C88DB5CC2}"/>
              </a:ext>
            </a:extLst>
          </p:cNvPr>
          <p:cNvSpPr/>
          <p:nvPr/>
        </p:nvSpPr>
        <p:spPr>
          <a:xfrm rot="5400000">
            <a:off x="7076123" y="2929777"/>
            <a:ext cx="2719754" cy="99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3063F-3FAC-4839-BD45-7BB2CF64BB1F}"/>
              </a:ext>
            </a:extLst>
          </p:cNvPr>
          <p:cNvSpPr/>
          <p:nvPr/>
        </p:nvSpPr>
        <p:spPr>
          <a:xfrm rot="2700000">
            <a:off x="3661541" y="3266732"/>
            <a:ext cx="432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638B7-9F03-4BF3-98CC-AE7A06AD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3428999"/>
            <a:ext cx="2591023" cy="25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6FE2A-D843-48E3-91A0-505DEE78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428999"/>
            <a:ext cx="2591025" cy="25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C8E31-8BE5-4B72-9D96-7AB73A44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837975"/>
            <a:ext cx="2591025" cy="2591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572E20-4CEB-4A76-99E0-FBB89B3CB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37975"/>
            <a:ext cx="259102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카페24 써라운드 에어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2021-12-04T09:27:33Z</dcterms:modified>
</cp:coreProperties>
</file>