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8D21384-41CE-43E5-B79B-BA4B0543D1E9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4D28-E433-47B0-8EDE-CADEE83C93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1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1384-41CE-43E5-B79B-BA4B0543D1E9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4D28-E433-47B0-8EDE-CADEE83C9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8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1384-41CE-43E5-B79B-BA4B0543D1E9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4D28-E433-47B0-8EDE-CADEE83C93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04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1384-41CE-43E5-B79B-BA4B0543D1E9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4D28-E433-47B0-8EDE-CADEE83C9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2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1384-41CE-43E5-B79B-BA4B0543D1E9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4D28-E433-47B0-8EDE-CADEE83C93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37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1384-41CE-43E5-B79B-BA4B0543D1E9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4D28-E433-47B0-8EDE-CADEE83C9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92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1384-41CE-43E5-B79B-BA4B0543D1E9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4D28-E433-47B0-8EDE-CADEE83C9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70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1384-41CE-43E5-B79B-BA4B0543D1E9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4D28-E433-47B0-8EDE-CADEE83C9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51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1384-41CE-43E5-B79B-BA4B0543D1E9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4D28-E433-47B0-8EDE-CADEE83C9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78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1384-41CE-43E5-B79B-BA4B0543D1E9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4D28-E433-47B0-8EDE-CADEE83C9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41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1384-41CE-43E5-B79B-BA4B0543D1E9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4D28-E433-47B0-8EDE-CADEE83C93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95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8D21384-41CE-43E5-B79B-BA4B0543D1E9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56D4D28-E433-47B0-8EDE-CADEE83C93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52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Web/API/Canvas_API/Tutoria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F8A70-5E02-41AA-90BC-2EEC0563D5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esoTris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E41BC6-920C-4AE2-91EF-9231AB586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20-046 </a:t>
            </a:r>
            <a:r>
              <a:rPr lang="ko-KR" altLang="en-US" dirty="0"/>
              <a:t>박지훈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F2397D3-315A-4E7A-9174-AA1CB28F8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3719"/>
            <a:ext cx="3434080" cy="599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9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8A851-3677-4392-B161-BD14E4D1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제작 동기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E6C3AA-A9D1-4C6A-9334-3790E34BD05E}"/>
              </a:ext>
            </a:extLst>
          </p:cNvPr>
          <p:cNvSpPr/>
          <p:nvPr/>
        </p:nvSpPr>
        <p:spPr>
          <a:xfrm>
            <a:off x="2713228" y="335229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053EE5-4695-4FDC-BB4A-97AB9CDE776D}"/>
              </a:ext>
            </a:extLst>
          </p:cNvPr>
          <p:cNvSpPr/>
          <p:nvPr/>
        </p:nvSpPr>
        <p:spPr>
          <a:xfrm>
            <a:off x="3134868" y="335229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436A9D-854A-4A98-B296-91ECB1193B54}"/>
              </a:ext>
            </a:extLst>
          </p:cNvPr>
          <p:cNvSpPr/>
          <p:nvPr/>
        </p:nvSpPr>
        <p:spPr>
          <a:xfrm>
            <a:off x="3134868" y="293065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4494D2-9938-4148-881D-962431E8E55B}"/>
              </a:ext>
            </a:extLst>
          </p:cNvPr>
          <p:cNvSpPr/>
          <p:nvPr/>
        </p:nvSpPr>
        <p:spPr>
          <a:xfrm>
            <a:off x="3556508" y="293065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5888C2-17CC-49AA-8698-318221B1468A}"/>
              </a:ext>
            </a:extLst>
          </p:cNvPr>
          <p:cNvSpPr/>
          <p:nvPr/>
        </p:nvSpPr>
        <p:spPr>
          <a:xfrm>
            <a:off x="4402328" y="335229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9D4067-0AEF-4D2F-BB2D-EA35AFC0186A}"/>
              </a:ext>
            </a:extLst>
          </p:cNvPr>
          <p:cNvSpPr/>
          <p:nvPr/>
        </p:nvSpPr>
        <p:spPr>
          <a:xfrm>
            <a:off x="4823968" y="335229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121F9-63DD-4E94-8360-4D3984C0040C}"/>
              </a:ext>
            </a:extLst>
          </p:cNvPr>
          <p:cNvSpPr/>
          <p:nvPr/>
        </p:nvSpPr>
        <p:spPr>
          <a:xfrm>
            <a:off x="4823968" y="293065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BB5F40-1656-4621-9C56-B3D0D93FACA0}"/>
              </a:ext>
            </a:extLst>
          </p:cNvPr>
          <p:cNvSpPr/>
          <p:nvPr/>
        </p:nvSpPr>
        <p:spPr>
          <a:xfrm>
            <a:off x="4823968" y="250901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E852B0-BB16-4AF0-9A54-43A5348B4E2B}"/>
              </a:ext>
            </a:extLst>
          </p:cNvPr>
          <p:cNvSpPr/>
          <p:nvPr/>
        </p:nvSpPr>
        <p:spPr>
          <a:xfrm>
            <a:off x="5667248" y="334975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B45746-9DE9-4D2B-8F83-0BAE2003F140}"/>
              </a:ext>
            </a:extLst>
          </p:cNvPr>
          <p:cNvSpPr/>
          <p:nvPr/>
        </p:nvSpPr>
        <p:spPr>
          <a:xfrm>
            <a:off x="6088888" y="334975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08C18C-3349-46D2-B182-8EF935840ECC}"/>
              </a:ext>
            </a:extLst>
          </p:cNvPr>
          <p:cNvSpPr/>
          <p:nvPr/>
        </p:nvSpPr>
        <p:spPr>
          <a:xfrm>
            <a:off x="6088888" y="292811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71640C-44F8-471A-BB88-E1C7672B9977}"/>
              </a:ext>
            </a:extLst>
          </p:cNvPr>
          <p:cNvSpPr/>
          <p:nvPr/>
        </p:nvSpPr>
        <p:spPr>
          <a:xfrm>
            <a:off x="5667248" y="292811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6F3570-9FD3-4DAE-83BB-48F347869269}"/>
              </a:ext>
            </a:extLst>
          </p:cNvPr>
          <p:cNvSpPr/>
          <p:nvPr/>
        </p:nvSpPr>
        <p:spPr>
          <a:xfrm>
            <a:off x="6930900" y="334975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3BC697-FD9D-452F-91D1-49C4599C90D9}"/>
              </a:ext>
            </a:extLst>
          </p:cNvPr>
          <p:cNvSpPr/>
          <p:nvPr/>
        </p:nvSpPr>
        <p:spPr>
          <a:xfrm>
            <a:off x="6930900" y="250647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CAF22F-BB01-4CDB-9498-0B2A0A08C1BA}"/>
              </a:ext>
            </a:extLst>
          </p:cNvPr>
          <p:cNvSpPr/>
          <p:nvPr/>
        </p:nvSpPr>
        <p:spPr>
          <a:xfrm>
            <a:off x="6930900" y="208483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35A797-7150-4D4A-B359-C55536C5E603}"/>
              </a:ext>
            </a:extLst>
          </p:cNvPr>
          <p:cNvSpPr/>
          <p:nvPr/>
        </p:nvSpPr>
        <p:spPr>
          <a:xfrm>
            <a:off x="6930900" y="292811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A49634-4BEB-4272-937B-17BB3CB3D155}"/>
              </a:ext>
            </a:extLst>
          </p:cNvPr>
          <p:cNvSpPr/>
          <p:nvPr/>
        </p:nvSpPr>
        <p:spPr>
          <a:xfrm>
            <a:off x="7772912" y="334975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9A352D-89AD-4EDC-A124-37B22D87E899}"/>
              </a:ext>
            </a:extLst>
          </p:cNvPr>
          <p:cNvSpPr/>
          <p:nvPr/>
        </p:nvSpPr>
        <p:spPr>
          <a:xfrm>
            <a:off x="8194552" y="334975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E89761-6CDA-487D-A5CD-10040564E045}"/>
              </a:ext>
            </a:extLst>
          </p:cNvPr>
          <p:cNvSpPr/>
          <p:nvPr/>
        </p:nvSpPr>
        <p:spPr>
          <a:xfrm>
            <a:off x="8194552" y="292811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BB63B9-AE27-467F-B812-6A4C2AE716DE}"/>
              </a:ext>
            </a:extLst>
          </p:cNvPr>
          <p:cNvSpPr/>
          <p:nvPr/>
        </p:nvSpPr>
        <p:spPr>
          <a:xfrm>
            <a:off x="8616192" y="334975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B35EF9-8A27-42B0-9539-C52FBF4D66AC}"/>
              </a:ext>
            </a:extLst>
          </p:cNvPr>
          <p:cNvSpPr txBox="1"/>
          <p:nvPr/>
        </p:nvSpPr>
        <p:spPr>
          <a:xfrm>
            <a:off x="798596" y="2374114"/>
            <a:ext cx="13019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/>
              <a:t>“4”</a:t>
            </a:r>
            <a:endParaRPr lang="ko-KR" altLang="en-US" sz="6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BD441F-B7C2-4AFF-8E47-E570C27F55CE}"/>
              </a:ext>
            </a:extLst>
          </p:cNvPr>
          <p:cNvSpPr txBox="1"/>
          <p:nvPr/>
        </p:nvSpPr>
        <p:spPr>
          <a:xfrm>
            <a:off x="794788" y="4773169"/>
            <a:ext cx="16273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/>
              <a:t>“3?”</a:t>
            </a:r>
            <a:endParaRPr lang="ko-KR" altLang="en-US" sz="6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BACDF1-997B-4593-8DE5-1B3BF46A5A8A}"/>
              </a:ext>
            </a:extLst>
          </p:cNvPr>
          <p:cNvSpPr/>
          <p:nvPr/>
        </p:nvSpPr>
        <p:spPr>
          <a:xfrm>
            <a:off x="2713228" y="5851144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49A4E4-C622-497C-8C39-3F3605AE89AC}"/>
              </a:ext>
            </a:extLst>
          </p:cNvPr>
          <p:cNvSpPr/>
          <p:nvPr/>
        </p:nvSpPr>
        <p:spPr>
          <a:xfrm>
            <a:off x="3134868" y="5851144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43CDD8-265E-4EA1-A6BC-D902354D9653}"/>
              </a:ext>
            </a:extLst>
          </p:cNvPr>
          <p:cNvSpPr/>
          <p:nvPr/>
        </p:nvSpPr>
        <p:spPr>
          <a:xfrm>
            <a:off x="3134868" y="5429504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79022A-8BAF-4A71-ABED-D4008655EB60}"/>
              </a:ext>
            </a:extLst>
          </p:cNvPr>
          <p:cNvSpPr/>
          <p:nvPr/>
        </p:nvSpPr>
        <p:spPr>
          <a:xfrm>
            <a:off x="3981206" y="5851144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124101-1C69-4357-BF62-9DE6AFD7A462}"/>
              </a:ext>
            </a:extLst>
          </p:cNvPr>
          <p:cNvSpPr/>
          <p:nvPr/>
        </p:nvSpPr>
        <p:spPr>
          <a:xfrm>
            <a:off x="3981206" y="5007864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612A51-1EF6-441A-97C1-FD769575834B}"/>
              </a:ext>
            </a:extLst>
          </p:cNvPr>
          <p:cNvSpPr/>
          <p:nvPr/>
        </p:nvSpPr>
        <p:spPr>
          <a:xfrm>
            <a:off x="3981206" y="5429504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74F745-F28B-48C2-904E-9A9D42A7F3A2}"/>
              </a:ext>
            </a:extLst>
          </p:cNvPr>
          <p:cNvSpPr txBox="1"/>
          <p:nvPr/>
        </p:nvSpPr>
        <p:spPr>
          <a:xfrm>
            <a:off x="5553713" y="4773169"/>
            <a:ext cx="14879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/>
              <a:t>“3!”</a:t>
            </a:r>
            <a:endParaRPr lang="ko-KR" altLang="en-US" sz="6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5096374-2CFD-4C69-A5AD-5679CFD10D0E}"/>
              </a:ext>
            </a:extLst>
          </p:cNvPr>
          <p:cNvSpPr/>
          <p:nvPr/>
        </p:nvSpPr>
        <p:spPr>
          <a:xfrm>
            <a:off x="7730716" y="5851144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0079B06-A54D-48E2-947C-5938EFA1248E}"/>
              </a:ext>
            </a:extLst>
          </p:cNvPr>
          <p:cNvSpPr/>
          <p:nvPr/>
        </p:nvSpPr>
        <p:spPr>
          <a:xfrm>
            <a:off x="7730716" y="5007864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C8BDFB-4891-46E3-A240-DBBA28060580}"/>
              </a:ext>
            </a:extLst>
          </p:cNvPr>
          <p:cNvSpPr/>
          <p:nvPr/>
        </p:nvSpPr>
        <p:spPr>
          <a:xfrm>
            <a:off x="8152356" y="5429504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14494FD-EE2B-49DA-8BF6-BD509E00769F}"/>
              </a:ext>
            </a:extLst>
          </p:cNvPr>
          <p:cNvSpPr/>
          <p:nvPr/>
        </p:nvSpPr>
        <p:spPr>
          <a:xfrm>
            <a:off x="9417784" y="5850128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B27946C-CD4D-48DD-AB3F-FF7A94BE5FD2}"/>
              </a:ext>
            </a:extLst>
          </p:cNvPr>
          <p:cNvSpPr/>
          <p:nvPr/>
        </p:nvSpPr>
        <p:spPr>
          <a:xfrm>
            <a:off x="8996144" y="5006848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8FBD57-D494-4851-8F7C-B7DB4E4AC1F0}"/>
              </a:ext>
            </a:extLst>
          </p:cNvPr>
          <p:cNvSpPr/>
          <p:nvPr/>
        </p:nvSpPr>
        <p:spPr>
          <a:xfrm>
            <a:off x="8996144" y="5428488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016E47-89D7-435F-A4B4-841147F27D08}"/>
              </a:ext>
            </a:extLst>
          </p:cNvPr>
          <p:cNvSpPr/>
          <p:nvPr/>
        </p:nvSpPr>
        <p:spPr>
          <a:xfrm>
            <a:off x="10682704" y="5850128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9886F34-E693-4740-A512-565327CAE8FB}"/>
              </a:ext>
            </a:extLst>
          </p:cNvPr>
          <p:cNvSpPr/>
          <p:nvPr/>
        </p:nvSpPr>
        <p:spPr>
          <a:xfrm>
            <a:off x="9829264" y="5006848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9D26EC3-9553-4F7B-9773-7EA31EC2CD0A}"/>
              </a:ext>
            </a:extLst>
          </p:cNvPr>
          <p:cNvSpPr/>
          <p:nvPr/>
        </p:nvSpPr>
        <p:spPr>
          <a:xfrm>
            <a:off x="10261064" y="5428488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24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4E20B-F56A-46FC-864C-C31CD115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0AC1E0-88B2-4377-B366-02CB01C34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08" y="2611008"/>
            <a:ext cx="1635985" cy="16359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A7D41F-49A9-4286-BED5-D2BC17871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13993" y="4246993"/>
            <a:ext cx="1635985" cy="16359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DEF2713-C897-4F7C-AB57-AF6BCD1B2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2023" y="2611008"/>
            <a:ext cx="1635985" cy="16359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F24E67-2FF3-4BB1-9A87-1D2AE431D44D}"/>
              </a:ext>
            </a:extLst>
          </p:cNvPr>
          <p:cNvSpPr txBox="1"/>
          <p:nvPr/>
        </p:nvSpPr>
        <p:spPr>
          <a:xfrm>
            <a:off x="8717280" y="477259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회전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74E1C8-E6BB-4B79-8E01-77700717D4EC}"/>
              </a:ext>
            </a:extLst>
          </p:cNvPr>
          <p:cNvSpPr txBox="1"/>
          <p:nvPr/>
        </p:nvSpPr>
        <p:spPr>
          <a:xfrm>
            <a:off x="5593298" y="181276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중심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1A57679-5AFA-449C-87A9-15796F032D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86" y="2436294"/>
            <a:ext cx="613673" cy="19854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AB9313D-101E-47A1-B824-E3CC3D56CF10}"/>
              </a:ext>
            </a:extLst>
          </p:cNvPr>
          <p:cNvSpPr txBox="1"/>
          <p:nvPr/>
        </p:nvSpPr>
        <p:spPr>
          <a:xfrm>
            <a:off x="1534159" y="3136327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줄 표시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84A6D4-4F9A-4DA0-8154-3F0ADC8FF4FA}"/>
              </a:ext>
            </a:extLst>
          </p:cNvPr>
          <p:cNvSpPr txBox="1"/>
          <p:nvPr/>
        </p:nvSpPr>
        <p:spPr>
          <a:xfrm>
            <a:off x="1534159" y="5590590"/>
            <a:ext cx="3695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떨어지는 위치 표시</a:t>
            </a:r>
          </a:p>
        </p:txBody>
      </p:sp>
    </p:spTree>
    <p:extLst>
      <p:ext uri="{BB962C8B-B14F-4D97-AF65-F5344CB8AC3E}">
        <p14:creationId xmlns:p14="http://schemas.microsoft.com/office/powerpoint/2010/main" val="188114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8B600-6F93-4074-8297-9A50BF9C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Code: Canvas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5A4A4-450C-4C50-9C13-747BD3D55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캔버스 튜토리얼</a:t>
            </a:r>
            <a:r>
              <a:rPr lang="en-US" altLang="ko-KR" dirty="0"/>
              <a:t>” Good!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https://developer.mozilla.org/ko/docs/Web/API/Canvas_API/Tutorial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Step 1)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("canvas");</a:t>
            </a:r>
          </a:p>
          <a:p>
            <a:pPr marL="0" indent="0">
              <a:buNone/>
            </a:pPr>
            <a:r>
              <a:rPr lang="en-US" altLang="ko-KR" dirty="0"/>
              <a:t>ctx = </a:t>
            </a:r>
            <a:r>
              <a:rPr lang="en-US" altLang="ko-KR" dirty="0" err="1"/>
              <a:t>canvas.getContext</a:t>
            </a:r>
            <a:r>
              <a:rPr lang="en-US" altLang="ko-KR" dirty="0"/>
              <a:t>('2d’); // </a:t>
            </a:r>
            <a:r>
              <a:rPr lang="ko-KR" altLang="en-US" dirty="0"/>
              <a:t>리모컨에 비유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662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0A27C-1177-4629-8D49-0AEE1427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Code: Canvas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8BB07-4F90-4CCF-AC0C-2A1AC4F60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2) </a:t>
            </a:r>
          </a:p>
          <a:p>
            <a:endParaRPr lang="en-US" altLang="ko-KR" dirty="0"/>
          </a:p>
          <a:p>
            <a:r>
              <a:rPr lang="en-US" altLang="ko-KR" dirty="0"/>
              <a:t>/* </a:t>
            </a:r>
            <a:r>
              <a:rPr lang="ko-KR" altLang="en-US" dirty="0"/>
              <a:t>서식 지정 </a:t>
            </a:r>
            <a:r>
              <a:rPr lang="en-US" altLang="ko-KR" dirty="0"/>
              <a:t>(</a:t>
            </a:r>
            <a:r>
              <a:rPr lang="ko-KR" altLang="en-US" dirty="0"/>
              <a:t>리모컨 설정</a:t>
            </a:r>
            <a:r>
              <a:rPr lang="en-US" altLang="ko-KR" dirty="0"/>
              <a:t>) */</a:t>
            </a:r>
          </a:p>
          <a:p>
            <a:endParaRPr lang="en-US" altLang="ko-KR" dirty="0"/>
          </a:p>
          <a:p>
            <a:r>
              <a:rPr lang="en-US" altLang="ko-KR" dirty="0" err="1"/>
              <a:t>ctx.fillStyle</a:t>
            </a:r>
            <a:r>
              <a:rPr lang="en-US" altLang="ko-KR" dirty="0"/>
              <a:t> = grad; // </a:t>
            </a:r>
            <a:r>
              <a:rPr lang="ko-KR" altLang="en-US" dirty="0"/>
              <a:t>안쪽 면을 어떻게 그릴 것인가</a:t>
            </a:r>
            <a:r>
              <a:rPr lang="en-US" altLang="ko-KR" dirty="0"/>
              <a:t>? </a:t>
            </a:r>
          </a:p>
          <a:p>
            <a:r>
              <a:rPr lang="en-US" altLang="ko-KR" dirty="0" err="1"/>
              <a:t>ctx.strokeStyle</a:t>
            </a:r>
            <a:r>
              <a:rPr lang="en-US" altLang="ko-KR" dirty="0"/>
              <a:t> = “#000”; // </a:t>
            </a:r>
            <a:r>
              <a:rPr lang="ko-KR" altLang="en-US" dirty="0"/>
              <a:t>윤곽선을 어떻게 그릴 것인가</a:t>
            </a:r>
            <a:r>
              <a:rPr lang="en-US" altLang="ko-KR" dirty="0"/>
              <a:t>? </a:t>
            </a:r>
          </a:p>
          <a:p>
            <a:r>
              <a:rPr lang="en-US" altLang="ko-KR" dirty="0" err="1"/>
              <a:t>ctx.save</a:t>
            </a:r>
            <a:r>
              <a:rPr lang="en-US" altLang="ko-KR" dirty="0"/>
              <a:t>(); </a:t>
            </a:r>
            <a:r>
              <a:rPr lang="en-US" altLang="ko-KR" dirty="0" err="1"/>
              <a:t>ctx.restore</a:t>
            </a:r>
            <a:r>
              <a:rPr lang="en-US" altLang="ko-KR" dirty="0"/>
              <a:t>(); // </a:t>
            </a:r>
            <a:r>
              <a:rPr lang="ko-KR" altLang="en-US" dirty="0"/>
              <a:t>설정 저장 및 복원</a:t>
            </a:r>
            <a:r>
              <a:rPr lang="en-US" altLang="ko-KR" dirty="0"/>
              <a:t>, </a:t>
            </a:r>
            <a:r>
              <a:rPr lang="ko-KR" altLang="en-US" dirty="0"/>
              <a:t>여러 함수에서 편리</a:t>
            </a:r>
          </a:p>
        </p:txBody>
      </p:sp>
    </p:spTree>
    <p:extLst>
      <p:ext uri="{BB962C8B-B14F-4D97-AF65-F5344CB8AC3E}">
        <p14:creationId xmlns:p14="http://schemas.microsoft.com/office/powerpoint/2010/main" val="138049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205F6-4CD4-45E9-B0C8-3AA9BA6E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Code: Canvas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89AF9-B330-4159-9F48-6AA25CF42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440" y="2286000"/>
            <a:ext cx="9646921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3)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/* </a:t>
            </a:r>
            <a:r>
              <a:rPr lang="ko-KR" altLang="en-US" dirty="0"/>
              <a:t>설정해둔 대로 리모컨 실행 </a:t>
            </a:r>
            <a:r>
              <a:rPr lang="en-US" altLang="ko-KR" dirty="0"/>
              <a:t>*/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ctx.fillRect</a:t>
            </a:r>
            <a:r>
              <a:rPr lang="en-US" altLang="ko-KR" dirty="0"/>
              <a:t>(0 + padding, 0, 380, 660);</a:t>
            </a:r>
          </a:p>
          <a:p>
            <a:pPr marL="0" indent="0">
              <a:buNone/>
            </a:pPr>
            <a:r>
              <a:rPr lang="en-US" altLang="ko-KR" dirty="0" err="1"/>
              <a:t>ctx.fillText</a:t>
            </a:r>
            <a:r>
              <a:rPr lang="en-US" altLang="ko-KR" dirty="0"/>
              <a:t>("</a:t>
            </a:r>
            <a:r>
              <a:rPr lang="ko-KR" altLang="en-US" dirty="0"/>
              <a:t>점수</a:t>
            </a:r>
            <a:r>
              <a:rPr lang="en-US" altLang="ko-KR" dirty="0"/>
              <a:t>: " + score, padding + 380 / 2, 660 - 240);</a:t>
            </a:r>
          </a:p>
          <a:p>
            <a:pPr marL="0" indent="0">
              <a:buNone/>
            </a:pPr>
            <a:r>
              <a:rPr lang="nl-NL" altLang="ko-KR" dirty="0"/>
              <a:t>ctx.strokeRect(5 + 1 + padding, 5 + 1, 40 * 9 + 10 - 2, 40 * 16 + 10 - 2);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19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3B074-9966-4223-9ACD-FFA36F53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Code: canvas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AC37F-CDE5-4A5D-A2C4-F51E929B9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ctx.beginPath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 err="1"/>
              <a:t>ctx.moveTo</a:t>
            </a:r>
            <a:r>
              <a:rPr lang="en-US" altLang="ko-KR" dirty="0"/>
              <a:t>(padding + 40 * X + 10 + 35, 40 * Y + 10 + 23);</a:t>
            </a:r>
          </a:p>
          <a:p>
            <a:pPr marL="0" indent="0">
              <a:buNone/>
            </a:pPr>
            <a:r>
              <a:rPr lang="en-US" altLang="ko-KR" dirty="0" err="1"/>
              <a:t>ctx.lineTo</a:t>
            </a:r>
            <a:r>
              <a:rPr lang="en-US" altLang="ko-KR" dirty="0"/>
              <a:t>(padding + 40 * X + 10 + 35, 40 * Y + 10 + 35);</a:t>
            </a:r>
          </a:p>
          <a:p>
            <a:pPr marL="0" indent="0">
              <a:buNone/>
            </a:pPr>
            <a:r>
              <a:rPr lang="en-US" altLang="ko-KR" dirty="0" err="1"/>
              <a:t>ctx.lineTo</a:t>
            </a:r>
            <a:r>
              <a:rPr lang="en-US" altLang="ko-KR" dirty="0"/>
              <a:t>(padding + 40 * X + 10 + 35 - 12, 40 * Y + 10 + 35);</a:t>
            </a:r>
          </a:p>
          <a:p>
            <a:pPr marL="0" indent="0">
              <a:buNone/>
            </a:pPr>
            <a:r>
              <a:rPr lang="en-US" altLang="ko-KR" dirty="0" err="1"/>
              <a:t>ctx.lineTo</a:t>
            </a:r>
            <a:r>
              <a:rPr lang="en-US" altLang="ko-KR" dirty="0"/>
              <a:t>(padding + 40 * X + 10 + 35, 40 * Y + 10 + 23);</a:t>
            </a:r>
          </a:p>
          <a:p>
            <a:pPr marL="0" indent="0">
              <a:buNone/>
            </a:pPr>
            <a:r>
              <a:rPr lang="en-US" altLang="ko-KR" dirty="0" err="1"/>
              <a:t>ctx.fill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 err="1"/>
              <a:t>ctx.stroke</a:t>
            </a:r>
            <a:r>
              <a:rPr lang="en-US" altLang="ko-KR" dirty="0"/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55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886B0-507C-4EBF-A7B1-9962BBDB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Code: game loop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B3E8F-3BAE-4E0F-BE0A-78BDBA4CA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setInterval</a:t>
            </a:r>
            <a:r>
              <a:rPr lang="en-US" altLang="ko-KR" dirty="0"/>
              <a:t>(main, 5); // 5 </a:t>
            </a:r>
            <a:r>
              <a:rPr lang="en-US" altLang="ko-KR" dirty="0" err="1"/>
              <a:t>ms</a:t>
            </a:r>
            <a:r>
              <a:rPr lang="ko-KR" altLang="en-US" dirty="0"/>
              <a:t>마다 한 번씩 그리기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main, “</a:t>
            </a:r>
            <a:r>
              <a:rPr lang="ko-KR" altLang="en-US" dirty="0"/>
              <a:t>지금</a:t>
            </a:r>
            <a:r>
              <a:rPr lang="en-US" altLang="ko-KR" dirty="0"/>
              <a:t> </a:t>
            </a:r>
            <a:r>
              <a:rPr lang="ko-KR" altLang="en-US" dirty="0"/>
              <a:t>무엇을 그리고 있어야 하나</a:t>
            </a:r>
            <a:r>
              <a:rPr lang="en-US" altLang="ko-KR" dirty="0"/>
              <a:t>?” </a:t>
            </a:r>
            <a:r>
              <a:rPr lang="ko-KR" altLang="en-US" dirty="0"/>
              <a:t>→ </a:t>
            </a:r>
            <a:r>
              <a:rPr lang="en-US" altLang="ko-KR" dirty="0" err="1"/>
              <a:t>renderState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“game”, </a:t>
            </a:r>
            <a:r>
              <a:rPr lang="ko-KR" altLang="en-US" dirty="0"/>
              <a:t>비중 </a:t>
            </a:r>
            <a:r>
              <a:rPr lang="en-US" altLang="ko-KR" dirty="0"/>
              <a:t>High</a:t>
            </a:r>
            <a:r>
              <a:rPr lang="ko-KR" altLang="en-US" dirty="0"/>
              <a:t> </a:t>
            </a:r>
            <a:r>
              <a:rPr lang="en-US" altLang="ko-KR" dirty="0"/>
              <a:t>| “remove” | “</a:t>
            </a:r>
            <a:r>
              <a:rPr lang="en-US" altLang="ko-KR" dirty="0" err="1"/>
              <a:t>gameover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r>
              <a:rPr lang="ko-KR" altLang="en-US" dirty="0"/>
              <a:t>→ 전환 조건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284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81BFE-B414-4963-A1BD-CD25290F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18093-369D-46A5-92E6-14A61F6C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11/21 ~ 11/28?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앞으로 할 것</a:t>
            </a:r>
            <a:r>
              <a:rPr lang="en-US" altLang="ko-KR" dirty="0"/>
              <a:t>? </a:t>
            </a:r>
          </a:p>
          <a:p>
            <a:pPr>
              <a:buFontTx/>
              <a:buChar char="-"/>
            </a:pPr>
            <a:r>
              <a:rPr lang="ko-KR" altLang="en-US" dirty="0"/>
              <a:t> 미리 보이게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 키보드 입력 조절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UI </a:t>
            </a:r>
            <a:r>
              <a:rPr lang="ko-KR" altLang="en-US" dirty="0"/>
              <a:t>개선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 서버</a:t>
            </a:r>
            <a:r>
              <a:rPr lang="en-US" altLang="ko-KR" dirty="0"/>
              <a:t>, </a:t>
            </a:r>
            <a:r>
              <a:rPr lang="ko-KR" altLang="en-US" dirty="0"/>
              <a:t>최고점수 기록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재시도 버튼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17272-153C-43FA-A4EE-C9A115C25A7C}"/>
              </a:ext>
            </a:extLst>
          </p:cNvPr>
          <p:cNvSpPr txBox="1"/>
          <p:nvPr/>
        </p:nvSpPr>
        <p:spPr>
          <a:xfrm>
            <a:off x="6736851" y="1174537"/>
            <a:ext cx="443102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 dirty="0"/>
              <a:t>“?”</a:t>
            </a:r>
            <a:endParaRPr lang="ko-KR" altLang="en-US" sz="28700" dirty="0"/>
          </a:p>
        </p:txBody>
      </p:sp>
    </p:spTree>
    <p:extLst>
      <p:ext uri="{BB962C8B-B14F-4D97-AF65-F5344CB8AC3E}">
        <p14:creationId xmlns:p14="http://schemas.microsoft.com/office/powerpoint/2010/main" val="2222454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</TotalTime>
  <Words>387</Words>
  <Application>Microsoft Office PowerPoint</Application>
  <PresentationFormat>와이드스크린</PresentationFormat>
  <Paragraphs>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전체</vt:lpstr>
      <vt:lpstr>esoTris</vt:lpstr>
      <vt:lpstr>제작 동기</vt:lpstr>
      <vt:lpstr>design</vt:lpstr>
      <vt:lpstr>Code: Canvas</vt:lpstr>
      <vt:lpstr>Code: Canvas</vt:lpstr>
      <vt:lpstr>Code: Canvas</vt:lpstr>
      <vt:lpstr>Code: canvas</vt:lpstr>
      <vt:lpstr>Code: game loop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esoTris</dc:title>
  <dc:creator>oxjihun@nate.com</dc:creator>
  <cp:lastModifiedBy>oxjihun@nate.com</cp:lastModifiedBy>
  <cp:revision>92</cp:revision>
  <dcterms:created xsi:type="dcterms:W3CDTF">2021-11-21T13:54:15Z</dcterms:created>
  <dcterms:modified xsi:type="dcterms:W3CDTF">2021-11-21T14:51:17Z</dcterms:modified>
</cp:coreProperties>
</file>