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6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0BAA2-BD9B-485A-B03A-9B705EBC1C18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8E90F-B43F-4744-A7FD-4335037BC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24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8E90F-B43F-4744-A7FD-4335037BC23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06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A4906-1E4C-464A-B480-F30ABB939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C56555-4C5D-4311-8D69-1A7A9713A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C8904-937E-463D-861B-CD39C0D6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E7DD59-DB0C-40DB-B907-93E60C28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099DE-FAA8-4572-A39F-F16CCFAC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74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14C80-28A4-4D4D-BCB1-AF341645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8A037A-B2EF-4969-9289-E4218DC41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4437A-89F7-4492-BF4E-350F6B78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EF6BF-0D3F-4EA8-A913-7BF6F9B7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44405-EF3B-4397-989E-1EE5944E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01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B83EDD-6787-457A-A066-FEEE4F4AD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06C069-E442-4AD8-BE02-60530CFD7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3537F7-2F23-4099-AFE4-55E00EA8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FABB8-B26C-4EBA-BF35-A1266321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D1772-D343-4A83-880B-CE7725FF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7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EC100-EEA0-4C31-984A-18F2860C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455822-6075-4D4E-95B3-CE9081CCB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302F8-3209-405C-87CA-C1A88826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ABC1C6-FCA6-478A-B4F3-56CE5143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83BB9-2937-4FDD-B177-BF050ED2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57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DA960-00D9-4EEB-A12F-4CAB5E1F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987697-DDCC-484F-956F-631626917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BD90E-3419-4B94-A8EE-1080694E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6F16A-A5DB-4920-BEDB-0FCE1AA3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A61F23-1712-4864-9E2F-C10BD328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52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F0A96-35DC-49E9-8DEA-F8CFF1F9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AD4DB5-8AF5-442D-8990-4C77AFE24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F4D43B-0735-4FCD-9080-0253B55DB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6D8317-B302-4B62-9DC2-27420F67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893347-EEA3-4B7F-B85E-93B8B79D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1D4238-B1AE-4D4A-A9A4-44C2D9F30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1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96A20-3886-41A2-9542-FE431FD3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B54233-39CF-4018-B6E7-27365C293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40A6F1-99C1-477D-96AA-8372CB016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1457B5-A0D2-4864-B799-06FD88EAA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91D84C-6126-4341-87D8-4ED0427EF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66FCD4-90CB-4D1F-88A9-F652954A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4C5031-BA6A-4750-9173-BC48FCD4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483157-9902-40BE-99AE-B4700D3B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46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363C2-DF9D-4E38-915E-49BF0001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EDC7C1-A404-4992-932E-546E5CF8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657DCA-86C4-4E3A-8C50-730D9E25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691C6E-8760-4A55-87FB-B0AC11DA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71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5FD9EF-7035-4415-AE04-08E68F1A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D072A9-C8F7-4FFE-A04A-C2B5119E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9E9FC6-4438-4D94-9EF0-9AE9C676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57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D8B53-A7E3-46F4-BB4C-B7CFA31E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EB13F8-9428-4FB5-A712-F27E69AAF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101CA0-18EA-4179-9169-3500F3612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73A7CE-2CA3-488C-BBE2-C2328AE5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AF5082-725D-430B-86FE-737693E62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38DEFA-F59E-4473-9FC4-D92E22BC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91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0DAE6-C8AA-475D-9CA2-7D0C53CA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7CA887-565D-4F8A-8BF5-2E6EA785E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078803-C78E-45C8-B041-503B5DE12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D6D2FC-789C-47A1-81ED-1560CBFF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7B5770-33F4-4E20-AED6-6A3EEF90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DB62DC-7951-460C-AE12-D56A6278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07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FE8EDE-C840-4F01-BF80-DD3DB986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5AEC43-FA56-436C-A121-5AA2D13A4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6E6EA3-3CA9-420B-9919-CD2484362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1371F-EFFD-428B-A2B4-E353846D2DA0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4846FB-1D7B-4652-9DBD-B9D1524BC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F7746-2062-4DC4-8E93-7B06D6FD2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21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897DB01-0582-40D7-9A6C-9FAA6C71F63E}"/>
              </a:ext>
            </a:extLst>
          </p:cNvPr>
          <p:cNvSpPr/>
          <p:nvPr/>
        </p:nvSpPr>
        <p:spPr>
          <a:xfrm>
            <a:off x="4189004" y="142580"/>
            <a:ext cx="3813993" cy="6572840"/>
          </a:xfrm>
          <a:prstGeom prst="roundRect">
            <a:avLst>
              <a:gd name="adj" fmla="val 5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456B26-A9E4-4C2F-A90A-0D562D1D0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000" y="261000"/>
            <a:ext cx="3564000" cy="6336000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69C9A6A-F245-4880-8291-17CE2DBFE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293063"/>
              </p:ext>
            </p:extLst>
          </p:nvPr>
        </p:nvGraphicFramePr>
        <p:xfrm>
          <a:off x="4314000" y="261000"/>
          <a:ext cx="3564000" cy="63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6499049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4212990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418377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558627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25338242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15904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87585639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823509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57603269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56168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67496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16861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43922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24624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27657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6050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9646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36637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13434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31021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53372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96174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67068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52436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584205"/>
                  </a:ext>
                </a:extLst>
              </a:tr>
            </a:tbl>
          </a:graphicData>
        </a:graphic>
      </p:graphicFrame>
      <p:sp>
        <p:nvSpPr>
          <p:cNvPr id="2" name="왼쪽 중괄호 1">
            <a:extLst>
              <a:ext uri="{FF2B5EF4-FFF2-40B4-BE49-F238E27FC236}">
                <a16:creationId xmlns:a16="http://schemas.microsoft.com/office/drawing/2014/main" id="{80A0AAC0-C753-45EC-83B3-12C910B98BD7}"/>
              </a:ext>
            </a:extLst>
          </p:cNvPr>
          <p:cNvSpPr/>
          <p:nvPr/>
        </p:nvSpPr>
        <p:spPr>
          <a:xfrm>
            <a:off x="3617459" y="405352"/>
            <a:ext cx="339365" cy="970961"/>
          </a:xfrm>
          <a:prstGeom prst="leftBrac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7E7699-AAF2-4215-8E3E-9A5FE5007D1D}"/>
              </a:ext>
            </a:extLst>
          </p:cNvPr>
          <p:cNvSpPr txBox="1"/>
          <p:nvPr/>
        </p:nvSpPr>
        <p:spPr>
          <a:xfrm>
            <a:off x="8127993" y="2690338"/>
            <a:ext cx="3206327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dirty="0"/>
              <a:t>gradient: #ccc ~ #333, linear</a:t>
            </a:r>
          </a:p>
          <a:p>
            <a:r>
              <a:rPr lang="en-US" altLang="ko-KR" dirty="0"/>
              <a:t>40 by</a:t>
            </a:r>
            <a:r>
              <a:rPr lang="ko-KR" altLang="en-US" dirty="0"/>
              <a:t> </a:t>
            </a:r>
            <a:r>
              <a:rPr lang="en-US" altLang="ko-KR" dirty="0"/>
              <a:t>40, border 10</a:t>
            </a:r>
          </a:p>
          <a:p>
            <a:endParaRPr lang="en-US" altLang="ko-KR" dirty="0"/>
          </a:p>
          <a:p>
            <a:r>
              <a:rPr lang="en-US" altLang="ko-KR" dirty="0"/>
              <a:t>-&gt; width: 380</a:t>
            </a:r>
          </a:p>
          <a:p>
            <a:r>
              <a:rPr lang="en-US" altLang="ko-KR" dirty="0"/>
              <a:t>-&gt; height: 660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7A132-74D0-4606-9538-8A630CEA4169}"/>
              </a:ext>
            </a:extLst>
          </p:cNvPr>
          <p:cNvSpPr txBox="1"/>
          <p:nvPr/>
        </p:nvSpPr>
        <p:spPr>
          <a:xfrm>
            <a:off x="857680" y="1543869"/>
            <a:ext cx="128112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900" b="1" dirty="0">
                <a:solidFill>
                  <a:srgbClr val="3B86CA"/>
                </a:solidFill>
              </a:rPr>
              <a:t>{</a:t>
            </a:r>
            <a:endParaRPr lang="ko-KR" altLang="en-US" sz="23900" b="1" dirty="0">
              <a:solidFill>
                <a:srgbClr val="3B86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502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C2E4EAD-C3C3-480D-A153-7D92A6C6C392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solidFill>
            <a:srgbClr val="3B8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3B86CA"/>
              </a:solidFill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464814F-C669-4396-9A19-1AB95A3FB694}"/>
              </a:ext>
            </a:extLst>
          </p:cNvPr>
          <p:cNvSpPr/>
          <p:nvPr/>
        </p:nvSpPr>
        <p:spPr>
          <a:xfrm rot="18894474">
            <a:off x="3576000" y="909000"/>
            <a:ext cx="5040000" cy="50400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665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B034045-943B-4505-AE13-192973F7E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920" y="3624706"/>
            <a:ext cx="600128" cy="3356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DAC4A2-06BD-485B-9067-B3F6BF8D4D22}"/>
              </a:ext>
            </a:extLst>
          </p:cNvPr>
          <p:cNvSpPr txBox="1"/>
          <p:nvPr/>
        </p:nvSpPr>
        <p:spPr>
          <a:xfrm>
            <a:off x="4375230" y="3294062"/>
            <a:ext cx="1515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Tris</a:t>
            </a:r>
            <a:endParaRPr lang="ko-KR" altLang="en-US" sz="5400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5566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36259BB6-0F5A-44DA-B90B-94DD5DDCA238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ellipse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별: 꼭짓점 8개 5">
            <a:extLst>
              <a:ext uri="{FF2B5EF4-FFF2-40B4-BE49-F238E27FC236}">
                <a16:creationId xmlns:a16="http://schemas.microsoft.com/office/drawing/2014/main" id="{B054DCC5-9D97-4F2F-93D0-F00B523BBB3B}"/>
              </a:ext>
            </a:extLst>
          </p:cNvPr>
          <p:cNvSpPr/>
          <p:nvPr/>
        </p:nvSpPr>
        <p:spPr>
          <a:xfrm>
            <a:off x="3135984" y="468984"/>
            <a:ext cx="5920033" cy="5920033"/>
          </a:xfrm>
          <a:prstGeom prst="star8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C721A4B-8A0D-46FF-A41A-8ADD4F8FA25C}"/>
              </a:ext>
            </a:extLst>
          </p:cNvPr>
          <p:cNvSpPr/>
          <p:nvPr/>
        </p:nvSpPr>
        <p:spPr>
          <a:xfrm>
            <a:off x="4835652" y="2168652"/>
            <a:ext cx="2520696" cy="25206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039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57A4E58-AD9D-4015-A188-4D7FCDD0FF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6259BB6-0F5A-44DA-B90B-94DD5DDCA238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원형: 비어 있음 6">
            <a:extLst>
              <a:ext uri="{FF2B5EF4-FFF2-40B4-BE49-F238E27FC236}">
                <a16:creationId xmlns:a16="http://schemas.microsoft.com/office/drawing/2014/main" id="{3BE1B2C0-5222-4E3D-8E83-34005AFFCB26}"/>
              </a:ext>
            </a:extLst>
          </p:cNvPr>
          <p:cNvSpPr/>
          <p:nvPr/>
        </p:nvSpPr>
        <p:spPr>
          <a:xfrm>
            <a:off x="3576000" y="909000"/>
            <a:ext cx="5040000" cy="5040000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402695B3-5B69-4370-AB44-7DD5569B96E6}"/>
              </a:ext>
            </a:extLst>
          </p:cNvPr>
          <p:cNvSpPr/>
          <p:nvPr/>
        </p:nvSpPr>
        <p:spPr>
          <a:xfrm rot="10800000">
            <a:off x="3936000" y="1269000"/>
            <a:ext cx="4320000" cy="4320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DFB311-298C-4009-8066-50DC93F85B6D}"/>
              </a:ext>
            </a:extLst>
          </p:cNvPr>
          <p:cNvSpPr/>
          <p:nvPr/>
        </p:nvSpPr>
        <p:spPr>
          <a:xfrm>
            <a:off x="4736123" y="549000"/>
            <a:ext cx="2719754" cy="998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F841E4-F4E6-4062-A239-137C88DB5CC2}"/>
              </a:ext>
            </a:extLst>
          </p:cNvPr>
          <p:cNvSpPr/>
          <p:nvPr/>
        </p:nvSpPr>
        <p:spPr>
          <a:xfrm rot="5400000">
            <a:off x="7076123" y="2929777"/>
            <a:ext cx="2719754" cy="998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63063F-3FAC-4839-BD45-7BB2CF64BB1F}"/>
              </a:ext>
            </a:extLst>
          </p:cNvPr>
          <p:cNvSpPr/>
          <p:nvPr/>
        </p:nvSpPr>
        <p:spPr>
          <a:xfrm rot="2700000">
            <a:off x="3661541" y="3266732"/>
            <a:ext cx="432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320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C2E4EAD-C3C3-480D-A153-7D92A6C6C392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425EFBA5-76A6-441F-9F73-9D0274D143C0}"/>
              </a:ext>
            </a:extLst>
          </p:cNvPr>
          <p:cNvSpPr/>
          <p:nvPr/>
        </p:nvSpPr>
        <p:spPr>
          <a:xfrm>
            <a:off x="3576000" y="909000"/>
            <a:ext cx="5040000" cy="50400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66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C2E4EAD-C3C3-480D-A153-7D92A6C6C392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464814F-C669-4396-9A19-1AB95A3FB694}"/>
              </a:ext>
            </a:extLst>
          </p:cNvPr>
          <p:cNvSpPr/>
          <p:nvPr/>
        </p:nvSpPr>
        <p:spPr>
          <a:xfrm>
            <a:off x="3576000" y="909000"/>
            <a:ext cx="5040000" cy="50400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95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C2E4EAD-C3C3-480D-A153-7D92A6C6C392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464814F-C669-4396-9A19-1AB95A3FB694}"/>
              </a:ext>
            </a:extLst>
          </p:cNvPr>
          <p:cNvSpPr/>
          <p:nvPr/>
        </p:nvSpPr>
        <p:spPr>
          <a:xfrm rot="18894474">
            <a:off x="3576000" y="909000"/>
            <a:ext cx="5040000" cy="50400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11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1F26BB-960E-4CC0-97D4-AAA5CEBD59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2E4EAD-C3C3-480D-A153-7D92A6C6C392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425EFBA5-76A6-441F-9F73-9D0274D143C0}"/>
              </a:ext>
            </a:extLst>
          </p:cNvPr>
          <p:cNvSpPr/>
          <p:nvPr/>
        </p:nvSpPr>
        <p:spPr>
          <a:xfrm>
            <a:off x="3576000" y="909000"/>
            <a:ext cx="5040000" cy="5040000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87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8DCBF6-2FA5-415A-A1AC-C6C854D073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2E4EAD-C3C3-480D-A153-7D92A6C6C392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464814F-C669-4396-9A19-1AB95A3FB694}"/>
              </a:ext>
            </a:extLst>
          </p:cNvPr>
          <p:cNvSpPr/>
          <p:nvPr/>
        </p:nvSpPr>
        <p:spPr>
          <a:xfrm>
            <a:off x="3576000" y="909000"/>
            <a:ext cx="5040000" cy="504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484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E782B9-9305-43A1-8118-712A5BE133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2E4EAD-C3C3-480D-A153-7D92A6C6C392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464814F-C669-4396-9A19-1AB95A3FB694}"/>
              </a:ext>
            </a:extLst>
          </p:cNvPr>
          <p:cNvSpPr/>
          <p:nvPr/>
        </p:nvSpPr>
        <p:spPr>
          <a:xfrm rot="18894474">
            <a:off x="3576000" y="909000"/>
            <a:ext cx="5040000" cy="504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46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CFAB01E8-C07A-44AE-8844-5BB3A11D4899}"/>
              </a:ext>
            </a:extLst>
          </p:cNvPr>
          <p:cNvGrpSpPr/>
          <p:nvPr/>
        </p:nvGrpSpPr>
        <p:grpSpPr>
          <a:xfrm>
            <a:off x="5016000" y="2349000"/>
            <a:ext cx="2160000" cy="2160000"/>
            <a:chOff x="8380429" y="1509075"/>
            <a:chExt cx="2160000" cy="2160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461D46C-D74D-4530-91E5-6EF36A024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0429" y="1509075"/>
              <a:ext cx="1080000" cy="108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14B5867-4CFE-4E14-8BC6-30C1DFC2F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0429" y="1509075"/>
              <a:ext cx="1080000" cy="108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DB8B347-756C-41D4-84F2-771063499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0429" y="2589075"/>
              <a:ext cx="1080000" cy="108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EDA9450-B8DD-454C-86A4-BD1B76BC5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0429" y="2589075"/>
              <a:ext cx="1080000" cy="108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02870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32638B7-9F03-4BF3-98CC-AE7A06ADEB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4975" y="3428999"/>
            <a:ext cx="2591023" cy="2591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76FE2A-D843-48E3-91A0-505DEE787E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3428999"/>
            <a:ext cx="2591025" cy="2591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8C8E31-8BE5-4B72-9D96-7AB73A4498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4975" y="837975"/>
            <a:ext cx="2591025" cy="25910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D572E20-4CEB-4A76-99E0-FBB89B3CBE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837975"/>
            <a:ext cx="2591024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17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와이드스크린</PresentationFormat>
  <Paragraphs>8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카페24 써라운드 에어 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2021-11-15T14:59:20Z</dcterms:created>
  <dcterms:modified xsi:type="dcterms:W3CDTF">2021-11-26T02:48:34Z</dcterms:modified>
</cp:coreProperties>
</file>