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219D-A97C-4CA1-BB99-E9DC56870F0B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C4C3005-24DD-4230-8D27-66FD6B616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96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219D-A97C-4CA1-BB99-E9DC56870F0B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4C3005-24DD-4230-8D27-66FD6B616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47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219D-A97C-4CA1-BB99-E9DC56870F0B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4C3005-24DD-4230-8D27-66FD6B6167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40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219D-A97C-4CA1-BB99-E9DC56870F0B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4C3005-24DD-4230-8D27-66FD6B616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33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219D-A97C-4CA1-BB99-E9DC56870F0B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4C3005-24DD-4230-8D27-66FD6B6167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1076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219D-A97C-4CA1-BB99-E9DC56870F0B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4C3005-24DD-4230-8D27-66FD6B616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061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219D-A97C-4CA1-BB99-E9DC56870F0B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3005-24DD-4230-8D27-66FD6B616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494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219D-A97C-4CA1-BB99-E9DC56870F0B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3005-24DD-4230-8D27-66FD6B616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14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219D-A97C-4CA1-BB99-E9DC56870F0B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3005-24DD-4230-8D27-66FD6B616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53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219D-A97C-4CA1-BB99-E9DC56870F0B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4C3005-24DD-4230-8D27-66FD6B616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64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219D-A97C-4CA1-BB99-E9DC56870F0B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4C3005-24DD-4230-8D27-66FD6B616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56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219D-A97C-4CA1-BB99-E9DC56870F0B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4C3005-24DD-4230-8D27-66FD6B616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96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219D-A97C-4CA1-BB99-E9DC56870F0B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3005-24DD-4230-8D27-66FD6B616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7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219D-A97C-4CA1-BB99-E9DC56870F0B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3005-24DD-4230-8D27-66FD6B616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70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219D-A97C-4CA1-BB99-E9DC56870F0B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3005-24DD-4230-8D27-66FD6B616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96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219D-A97C-4CA1-BB99-E9DC56870F0B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4C3005-24DD-4230-8D27-66FD6B616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95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C219D-A97C-4CA1-BB99-E9DC56870F0B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C4C3005-24DD-4230-8D27-66FD6B616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29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AACE1-F617-46F6-8B6D-C33759244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해결이요</a:t>
            </a:r>
            <a:r>
              <a:rPr lang="en-US" altLang="ko-KR" dirty="0"/>
              <a:t>.com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B8A579-C9AB-4958-B765-3C9B99201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20-046 </a:t>
            </a:r>
            <a:r>
              <a:rPr lang="ko-KR" altLang="en-US" dirty="0"/>
              <a:t>박지훈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2B6B12-A324-47DF-9C6E-06FF7D589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985" y="3429000"/>
            <a:ext cx="1743959" cy="173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9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5C2C5-37A3-4BFF-B8A0-E5F238C06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제작 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9379C-D5A4-416B-8214-F95E36275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해결이요</a:t>
            </a:r>
            <a:r>
              <a:rPr lang="en-US" altLang="ko-KR" dirty="0"/>
              <a:t>!”</a:t>
            </a:r>
          </a:p>
          <a:p>
            <a:endParaRPr lang="en-US" altLang="ko-KR" dirty="0"/>
          </a:p>
          <a:p>
            <a:r>
              <a:rPr lang="ko-KR" altLang="en-US" dirty="0"/>
              <a:t>내가 궁금한 것이 과거에 해결되었나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r>
              <a:rPr lang="ko-KR" altLang="en-US" dirty="0"/>
              <a:t>내가 사고 싶은 걸 파는 사람이 있었나</a:t>
            </a:r>
            <a:r>
              <a:rPr lang="en-US" altLang="ko-KR" dirty="0"/>
              <a:t>? “</a:t>
            </a:r>
            <a:r>
              <a:rPr lang="ko-KR" altLang="en-US" dirty="0"/>
              <a:t>묻힘</a:t>
            </a:r>
            <a:r>
              <a:rPr lang="en-US" altLang="ko-KR" dirty="0"/>
              <a:t>”</a:t>
            </a:r>
          </a:p>
          <a:p>
            <a:endParaRPr lang="en-US" altLang="ko-KR" dirty="0"/>
          </a:p>
          <a:p>
            <a:r>
              <a:rPr lang="ko-KR" altLang="en-US" dirty="0"/>
              <a:t>태그 시스템을 도입한다면</a:t>
            </a:r>
            <a:r>
              <a:rPr lang="en-US" altLang="ko-KR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83044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B9D1D-207C-4383-9EA1-DD541A8F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성과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1DBC8EC-F09E-4DF4-AC86-2C7E47849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"/>
          <a:stretch/>
        </p:blipFill>
        <p:spPr>
          <a:xfrm>
            <a:off x="5179813" y="4759808"/>
            <a:ext cx="1832374" cy="792272"/>
          </a:xfrm>
          <a:effectLst>
            <a:softEdge rad="63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F21A80-E862-49A6-AEE0-309BB24D71ED}"/>
              </a:ext>
            </a:extLst>
          </p:cNvPr>
          <p:cNvSpPr txBox="1"/>
          <p:nvPr/>
        </p:nvSpPr>
        <p:spPr>
          <a:xfrm>
            <a:off x="4723669" y="1876719"/>
            <a:ext cx="4033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HTML, CSS </a:t>
            </a:r>
            <a:r>
              <a:rPr lang="ko-KR" altLang="en-US" sz="2800" dirty="0"/>
              <a:t>훈련        ✔️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08847A-5FF4-46A2-83E8-1882CAB59B44}"/>
              </a:ext>
            </a:extLst>
          </p:cNvPr>
          <p:cNvSpPr txBox="1"/>
          <p:nvPr/>
        </p:nvSpPr>
        <p:spPr>
          <a:xfrm>
            <a:off x="4704433" y="3167390"/>
            <a:ext cx="4071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Javascript</a:t>
            </a:r>
            <a:r>
              <a:rPr lang="en-US" altLang="ko-KR" sz="2800" dirty="0"/>
              <a:t> </a:t>
            </a:r>
            <a:r>
              <a:rPr lang="ko-KR" altLang="en-US" sz="2800" dirty="0"/>
              <a:t>훈련        ✔️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B68E7A9A-4131-4693-ABA1-CCD2331739E8}"/>
              </a:ext>
            </a:extLst>
          </p:cNvPr>
          <p:cNvSpPr/>
          <p:nvPr/>
        </p:nvSpPr>
        <p:spPr>
          <a:xfrm>
            <a:off x="5935744" y="2545237"/>
            <a:ext cx="320512" cy="6470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5A0D7775-71C3-4B3C-8BF2-5B40C219CD4B}"/>
              </a:ext>
            </a:extLst>
          </p:cNvPr>
          <p:cNvSpPr/>
          <p:nvPr/>
        </p:nvSpPr>
        <p:spPr>
          <a:xfrm>
            <a:off x="5935744" y="3886764"/>
            <a:ext cx="320512" cy="6470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8C0B6-8234-4BC4-A61E-39CB719F6B35}"/>
              </a:ext>
            </a:extLst>
          </p:cNvPr>
          <p:cNvSpPr txBox="1"/>
          <p:nvPr/>
        </p:nvSpPr>
        <p:spPr>
          <a:xfrm>
            <a:off x="6257526" y="2647789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디자인 비중 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88CBDF-E199-4F0E-8BDE-252A33693F84}"/>
              </a:ext>
            </a:extLst>
          </p:cNvPr>
          <p:cNvSpPr txBox="1"/>
          <p:nvPr/>
        </p:nvSpPr>
        <p:spPr>
          <a:xfrm>
            <a:off x="8078754" y="4894334"/>
            <a:ext cx="1037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❌</a:t>
            </a:r>
            <a:r>
              <a:rPr lang="en-US" altLang="ko-KR" sz="2800" dirty="0"/>
              <a:t>…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2296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39A2E-0A88-449B-B62B-F8A3DC217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</a:t>
            </a:r>
            <a:r>
              <a:rPr lang="en-US" altLang="ko-KR" dirty="0"/>
              <a:t>, HTML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CSS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24FBBFD-4E49-49B3-973D-6E18AED3374B}"/>
              </a:ext>
            </a:extLst>
          </p:cNvPr>
          <p:cNvGrpSpPr/>
          <p:nvPr/>
        </p:nvGrpSpPr>
        <p:grpSpPr>
          <a:xfrm>
            <a:off x="449903" y="2069476"/>
            <a:ext cx="11292195" cy="4164414"/>
            <a:chOff x="689549" y="1022183"/>
            <a:chExt cx="11292195" cy="416441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8B16D9A-BD64-42BC-8D57-B6111E324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549" y="1022183"/>
              <a:ext cx="5553800" cy="2719048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FB5F1F9-A696-4045-83E5-581B4D6E7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7943" y="2467549"/>
              <a:ext cx="5553801" cy="2719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850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A25E6-5348-4EBB-93B9-097A5561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필터 구현</a:t>
            </a:r>
            <a:r>
              <a:rPr lang="en-US" altLang="ko-KR" dirty="0"/>
              <a:t>, JAVASCRIPT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A1DA05-AD45-46DF-B43F-8A9EC51E1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148" y="2073604"/>
            <a:ext cx="7021704" cy="416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9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0C196-472E-4A02-AF20-196C0996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8A0E7-4751-4249-819E-1C41FC1BB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11/21 ~ 11/28?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앞으로 할 것</a:t>
            </a:r>
            <a:r>
              <a:rPr lang="en-US" altLang="ko-KR" dirty="0"/>
              <a:t>? (From docs/TODO.md)</a:t>
            </a:r>
          </a:p>
          <a:p>
            <a:pPr>
              <a:buFontTx/>
              <a:buChar char="-"/>
            </a:pPr>
            <a:r>
              <a:rPr lang="ko-KR" altLang="en-US" dirty="0"/>
              <a:t> </a:t>
            </a:r>
            <a:r>
              <a:rPr lang="en-US" altLang="ko-KR" dirty="0"/>
              <a:t>Django!</a:t>
            </a:r>
          </a:p>
          <a:p>
            <a:pPr>
              <a:buFontTx/>
              <a:buChar char="-"/>
            </a:pPr>
            <a:r>
              <a:rPr lang="ko-KR" altLang="en-US" dirty="0"/>
              <a:t>구글 로그인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텍스트 에디터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댓글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“</a:t>
            </a:r>
            <a:r>
              <a:rPr lang="ko-KR" altLang="en-US" dirty="0"/>
              <a:t>해결이요</a:t>
            </a:r>
            <a:r>
              <a:rPr lang="en-US" altLang="ko-KR" dirty="0"/>
              <a:t>!” </a:t>
            </a:r>
            <a:r>
              <a:rPr lang="ko-KR" altLang="en-US" dirty="0"/>
              <a:t>버튼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등등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D53D8-F584-4920-9263-7CA10E84BB1A}"/>
              </a:ext>
            </a:extLst>
          </p:cNvPr>
          <p:cNvSpPr txBox="1"/>
          <p:nvPr/>
        </p:nvSpPr>
        <p:spPr>
          <a:xfrm>
            <a:off x="7961654" y="2105561"/>
            <a:ext cx="354295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/>
              <a:t>“?”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2480774616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</TotalTime>
  <Words>89</Words>
  <Application>Microsoft Office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줄기</vt:lpstr>
      <vt:lpstr>해결이요.com</vt:lpstr>
      <vt:lpstr>제작 동기</vt:lpstr>
      <vt:lpstr>프로젝트 성과</vt:lpstr>
      <vt:lpstr>디자인, HTML + CSS</vt:lpstr>
      <vt:lpstr>필터 구현, JAVASCRIPT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해결이요.com</dc:title>
  <dc:creator>oxjihun@nate.com</dc:creator>
  <cp:lastModifiedBy>oxjihun@nate.com</cp:lastModifiedBy>
  <cp:revision>41</cp:revision>
  <dcterms:created xsi:type="dcterms:W3CDTF">2021-11-21T14:31:46Z</dcterms:created>
  <dcterms:modified xsi:type="dcterms:W3CDTF">2021-11-21T14:51:12Z</dcterms:modified>
</cp:coreProperties>
</file>