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2F559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F0E36-4F7F-43CE-A098-B7A46B25E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04443D-D3CD-4D67-A9AD-0407F207A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B3FE1-C902-4FE2-AE19-42FA7FFF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7266C-8288-476F-B7E4-3A351592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05092-B8F4-4E05-B3A8-E133012D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8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8C2A3-9023-494A-8C40-4DFEB406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B024E9-4ACD-40C0-8DC8-D10D70A8A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734F1-2630-4EF2-9E55-EF14B83D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D6EBA-F761-4272-B692-07BE7DDB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58587-4785-4450-9F7A-C51E635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7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74F638-9796-42E3-83EC-C51CD8B49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2C87B-A6EA-497A-95C2-8F0D48CE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D60A0-D8E8-456E-89D8-8E1C60A9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7ADB5-C85D-4C61-819A-198938BE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83538-FF4C-48C5-AB3A-4707264E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6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0C9E2-8F8F-4251-824F-5CA61A82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ADB91-924B-44D8-BC61-EC2DBDD2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F9BD8-8EC6-4AB3-A031-A0FC2080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69AA8-387D-45C1-80DB-883D5F4D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CB810-012D-4E73-8AFC-F93E103A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3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BEE23-B08E-4AEC-B270-24448AAD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4FDE9-699D-42F6-8DED-1C78C0B43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C70A4-4317-485B-8981-F6FA2EDF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30287-0839-4473-A572-30738427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47D4A-17C4-46EC-9C51-C4A6FB25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76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66FA9-4337-45BA-9F78-7C46F520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51279-4391-40F4-8562-E8D320A72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51B46-5404-4D81-900E-A4DABF77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F1071-CF02-484E-8549-47190B37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1CE2A-4F4A-45F3-BED0-BB09EDF4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F8218-A5B9-4297-9404-542B2638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2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79B9D-CB0B-44EE-A50F-20D6D481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24FB03-85E5-4D66-878D-A466393F6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74519-57CE-41C2-912D-2FEFA9B83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D1E2C-57ED-4A0E-994F-FBE417120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224573-BB3E-4AF3-847F-42C499661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C3A57E-5F86-4326-BDE8-1344E6FA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BB9270-5C32-4E46-ABE8-BB4B8A89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FFCD6-98BE-4460-951A-72CBCF98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15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6433E-2A49-480B-B3BD-497816FE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842F0B-272D-4497-9135-F75FE18B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55DAA2-F701-47C0-AB77-4B39F1AC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DA407B-F0CC-4970-ABB0-BC3F2EB8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3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A542F0-540B-4915-8620-C22B5B1C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7FD3A4-1FB6-47E2-86FE-A9262B99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55F02-C9B9-4767-B053-921FFDD2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1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0884A-0E38-400F-B965-C563B1DB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97DBD-9EDC-4FAA-A834-BEB0F2109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E5038-5F39-4133-A4AF-4116DFC2B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81CA8-A579-4BDE-A116-AE4A1E5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ADC38C-B750-49CC-8E89-069C5AEE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8A685-E391-469C-86B0-E7094128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4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4099D-C31B-463D-B688-51BC7547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783633-B23E-47EE-B231-7C61A2E56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53D8A1-4DF6-47F0-BF50-65850E039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95258-C20B-4CEE-845D-E39DA1B5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016591-D5DF-43F0-AB13-133BA337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2E2F5-100A-431E-ACD9-96D24B20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43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721AC0-38B3-47F6-8ABB-79DBD836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579C63-B0FB-42D0-871B-3CEE3B2D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1E5FC-DA06-4407-9A26-FB547C240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7E43F-C072-4134-A1CC-4DD1A261EE3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C3095-D04F-4027-9665-57FB69F7E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AFBD0-578D-466B-8A62-F6D966B49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161778F-6521-4E3F-890A-D015E77921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E70CDA-8E7F-4526-BF53-F8E5EFAAFAEB}"/>
              </a:ext>
            </a:extLst>
          </p:cNvPr>
          <p:cNvGrpSpPr/>
          <p:nvPr/>
        </p:nvGrpSpPr>
        <p:grpSpPr>
          <a:xfrm>
            <a:off x="5188540" y="2321005"/>
            <a:ext cx="1814920" cy="2215991"/>
            <a:chOff x="5170287" y="2464515"/>
            <a:chExt cx="1814920" cy="221599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2481AB2-4D6B-4713-8444-09BD3AE20333}"/>
                </a:ext>
              </a:extLst>
            </p:cNvPr>
            <p:cNvSpPr/>
            <p:nvPr/>
          </p:nvSpPr>
          <p:spPr>
            <a:xfrm rot="1800000">
              <a:off x="5402076" y="2697812"/>
              <a:ext cx="1461155" cy="14611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 dirty="0">
                <a:solidFill>
                  <a:schemeClr val="accent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95C44A-A01B-4925-B2E5-7A3F422A6DB2}"/>
                </a:ext>
              </a:extLst>
            </p:cNvPr>
            <p:cNvSpPr txBox="1"/>
            <p:nvPr/>
          </p:nvSpPr>
          <p:spPr>
            <a:xfrm rot="1800000">
              <a:off x="5170287" y="2464515"/>
              <a:ext cx="1814920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8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웰컴체 Bold" panose="02020603020101020101" pitchFamily="18" charset="-127"/>
                  <a:ea typeface="웰컴체 Bold" panose="02020603020101020101" pitchFamily="18" charset="-127"/>
                </a:rPr>
                <a:t>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1C9B031-0F20-4C59-B94A-FC542B4A66FC}"/>
                </a:ext>
              </a:extLst>
            </p:cNvPr>
            <p:cNvSpPr txBox="1"/>
            <p:nvPr/>
          </p:nvSpPr>
          <p:spPr>
            <a:xfrm rot="1800000">
              <a:off x="5198617" y="2862028"/>
              <a:ext cx="12234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8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웰컴체 Bold" panose="02020603020101020101" pitchFamily="18" charset="-127"/>
                  <a:ea typeface="웰컴체 Bold" panose="02020603020101020101" pitchFamily="18" charset="-127"/>
                </a:rPr>
                <a:t>ㅎ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16954A-FE91-4C98-9B63-586A46D5EB47}"/>
              </a:ext>
            </a:extLst>
          </p:cNvPr>
          <p:cNvSpPr txBox="1"/>
          <p:nvPr/>
        </p:nvSpPr>
        <p:spPr>
          <a:xfrm>
            <a:off x="4764898" y="1187489"/>
            <a:ext cx="266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FFD966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Inspired by “</a:t>
            </a:r>
            <a:r>
              <a:rPr lang="ko-KR" altLang="en-US" dirty="0">
                <a:solidFill>
                  <a:srgbClr val="FFD966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아희</a:t>
            </a:r>
            <a:r>
              <a:rPr lang="en-US" altLang="ko-KR" dirty="0">
                <a:solidFill>
                  <a:srgbClr val="FFD966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” Logo</a:t>
            </a:r>
          </a:p>
        </p:txBody>
      </p:sp>
    </p:spTree>
    <p:extLst>
      <p:ext uri="{BB962C8B-B14F-4D97-AF65-F5344CB8AC3E}">
        <p14:creationId xmlns:p14="http://schemas.microsoft.com/office/powerpoint/2010/main" val="154400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F9D3DC3-47AA-484C-A9CE-A91734B11907}"/>
              </a:ext>
            </a:extLst>
          </p:cNvPr>
          <p:cNvSpPr/>
          <p:nvPr/>
        </p:nvSpPr>
        <p:spPr>
          <a:xfrm>
            <a:off x="0" y="-1"/>
            <a:ext cx="12192000" cy="11984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ED7FA-6A88-45D1-9D86-CFB0A188C9DA}"/>
              </a:ext>
            </a:extLst>
          </p:cNvPr>
          <p:cNvSpPr txBox="1"/>
          <p:nvPr/>
        </p:nvSpPr>
        <p:spPr>
          <a:xfrm>
            <a:off x="2636601" y="214519"/>
            <a:ext cx="35830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웰컴체 Bold" panose="02020603020101020101" pitchFamily="18" charset="-127"/>
                <a:ea typeface="웰컴체 Bold" panose="02020603020101020101" pitchFamily="18" charset="-127"/>
              </a:rPr>
              <a:t>해결이요</a:t>
            </a:r>
            <a:r>
              <a:rPr lang="en-US" altLang="ko-KR" sz="4400" dirty="0">
                <a:solidFill>
                  <a:schemeClr val="bg1"/>
                </a:solidFill>
                <a:latin typeface="웰컴체 Bold" panose="02020603020101020101" pitchFamily="18" charset="-127"/>
                <a:ea typeface="웰컴체 Bold" panose="02020603020101020101" pitchFamily="18" charset="-127"/>
              </a:rPr>
              <a:t>.com</a:t>
            </a:r>
            <a:endParaRPr lang="ko-KR" altLang="en-US" sz="4400" dirty="0">
              <a:solidFill>
                <a:schemeClr val="bg1"/>
              </a:solidFill>
              <a:latin typeface="웰컴체 Bold" panose="02020603020101020101" pitchFamily="18" charset="-127"/>
              <a:ea typeface="웰컴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D2FFF-4E85-4780-8B27-ABAFFFE1BECE}"/>
              </a:ext>
            </a:extLst>
          </p:cNvPr>
          <p:cNvSpPr txBox="1"/>
          <p:nvPr/>
        </p:nvSpPr>
        <p:spPr>
          <a:xfrm>
            <a:off x="1431151" y="1358281"/>
            <a:ext cx="932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 46    </a:t>
            </a:r>
            <a:r>
              <a:rPr lang="ko-KR" altLang="en-US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지우개를 분실하였습니다</a:t>
            </a:r>
            <a:r>
              <a:rPr lang="en-US" altLang="ko-KR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!                                                                                                  20-046 </a:t>
            </a:r>
            <a:r>
              <a:rPr lang="ko-KR" altLang="en-US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박지훈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351F0C-4B5E-4E7E-8F4B-D028841871E4}"/>
              </a:ext>
            </a:extLst>
          </p:cNvPr>
          <p:cNvGrpSpPr/>
          <p:nvPr/>
        </p:nvGrpSpPr>
        <p:grpSpPr>
          <a:xfrm>
            <a:off x="1469995" y="1358281"/>
            <a:ext cx="9252010" cy="5499719"/>
            <a:chOff x="1447063" y="1358281"/>
            <a:chExt cx="9252010" cy="549971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291C3FB-1F58-4103-BE1A-5052EED3790C}"/>
                </a:ext>
              </a:extLst>
            </p:cNvPr>
            <p:cNvCxnSpPr>
              <a:cxnSpLocks/>
            </p:cNvCxnSpPr>
            <p:nvPr/>
          </p:nvCxnSpPr>
          <p:spPr>
            <a:xfrm>
              <a:off x="1447063" y="1358282"/>
              <a:ext cx="0" cy="5499718"/>
            </a:xfrm>
            <a:prstGeom prst="line">
              <a:avLst/>
            </a:prstGeom>
            <a:ln w="285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4A24EA-7DDA-43F9-9576-9791DD8B0912}"/>
                </a:ext>
              </a:extLst>
            </p:cNvPr>
            <p:cNvCxnSpPr>
              <a:cxnSpLocks/>
            </p:cNvCxnSpPr>
            <p:nvPr/>
          </p:nvCxnSpPr>
          <p:spPr>
            <a:xfrm>
              <a:off x="10699073" y="1358281"/>
              <a:ext cx="0" cy="5499719"/>
            </a:xfrm>
            <a:prstGeom prst="line">
              <a:avLst/>
            </a:prstGeom>
            <a:ln w="285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807D04E-5B1D-4F83-AFEC-7F298E51534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983" y="1358281"/>
              <a:ext cx="0" cy="5499719"/>
            </a:xfrm>
            <a:prstGeom prst="line">
              <a:avLst/>
            </a:prstGeom>
            <a:ln w="285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5E752A7-40BB-4D8F-81D5-0A918DCD7FBE}"/>
                </a:ext>
              </a:extLst>
            </p:cNvPr>
            <p:cNvCxnSpPr>
              <a:cxnSpLocks/>
            </p:cNvCxnSpPr>
            <p:nvPr/>
          </p:nvCxnSpPr>
          <p:spPr>
            <a:xfrm>
              <a:off x="9120328" y="1358281"/>
              <a:ext cx="0" cy="5499719"/>
            </a:xfrm>
            <a:prstGeom prst="line">
              <a:avLst/>
            </a:prstGeom>
            <a:ln w="285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A0EEE47-5E91-4714-98CA-1EFC7EC18A29}"/>
              </a:ext>
            </a:extLst>
          </p:cNvPr>
          <p:cNvCxnSpPr>
            <a:cxnSpLocks/>
          </p:cNvCxnSpPr>
          <p:nvPr/>
        </p:nvCxnSpPr>
        <p:spPr>
          <a:xfrm>
            <a:off x="0" y="1242871"/>
            <a:ext cx="12192000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0A0B27E-F3BD-45F7-97B9-C45A5FE2EE57}"/>
              </a:ext>
            </a:extLst>
          </p:cNvPr>
          <p:cNvGrpSpPr/>
          <p:nvPr/>
        </p:nvGrpSpPr>
        <p:grpSpPr>
          <a:xfrm>
            <a:off x="8551711" y="720824"/>
            <a:ext cx="2406446" cy="369332"/>
            <a:chOff x="8489567" y="3244334"/>
            <a:chExt cx="2406446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8B3E51-0242-435B-BDA3-6618C6838EFF}"/>
                </a:ext>
              </a:extLst>
            </p:cNvPr>
            <p:cNvSpPr txBox="1"/>
            <p:nvPr/>
          </p:nvSpPr>
          <p:spPr>
            <a:xfrm>
              <a:off x="9911626" y="3244334"/>
              <a:ext cx="78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로그인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D15C01-5C52-47C2-A95C-7C31712528F0}"/>
                </a:ext>
              </a:extLst>
            </p:cNvPr>
            <p:cNvSpPr txBox="1"/>
            <p:nvPr/>
          </p:nvSpPr>
          <p:spPr>
            <a:xfrm>
              <a:off x="8489567" y="3244334"/>
              <a:ext cx="122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외부 사이트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4B56C8-1C61-4787-BAEA-715465E5239C}"/>
                </a:ext>
              </a:extLst>
            </p:cNvPr>
            <p:cNvSpPr txBox="1"/>
            <p:nvPr/>
          </p:nvSpPr>
          <p:spPr>
            <a:xfrm>
              <a:off x="9670894" y="3244334"/>
              <a:ext cx="122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|</a:t>
              </a:r>
              <a:endParaRPr lang="ko-KR" altLang="en-US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2BCBB7D-6118-42C4-B9F1-C0A9C1D954F4}"/>
              </a:ext>
            </a:extLst>
          </p:cNvPr>
          <p:cNvSpPr txBox="1"/>
          <p:nvPr/>
        </p:nvSpPr>
        <p:spPr>
          <a:xfrm>
            <a:off x="10824318" y="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47, 85, 151</a:t>
            </a:r>
            <a:endParaRPr lang="ko-KR" altLang="en-US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BA42A3-4BFD-4B5F-8BF4-36CDC556758E}"/>
              </a:ext>
            </a:extLst>
          </p:cNvPr>
          <p:cNvGrpSpPr/>
          <p:nvPr/>
        </p:nvGrpSpPr>
        <p:grpSpPr>
          <a:xfrm>
            <a:off x="-5902" y="1260628"/>
            <a:ext cx="1451407" cy="5613415"/>
            <a:chOff x="-2932" y="1242872"/>
            <a:chExt cx="1451407" cy="5613415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DFF7494-702A-4C5F-AA33-E8BFD85AE5E2}"/>
                </a:ext>
              </a:extLst>
            </p:cNvPr>
            <p:cNvCxnSpPr>
              <a:cxnSpLocks/>
            </p:cNvCxnSpPr>
            <p:nvPr/>
          </p:nvCxnSpPr>
          <p:spPr>
            <a:xfrm>
              <a:off x="32486" y="1242872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7E22325-68B5-4F3A-B68E-31A93C25AB5F}"/>
                </a:ext>
              </a:extLst>
            </p:cNvPr>
            <p:cNvCxnSpPr>
              <a:cxnSpLocks/>
            </p:cNvCxnSpPr>
            <p:nvPr/>
          </p:nvCxnSpPr>
          <p:spPr>
            <a:xfrm>
              <a:off x="734578" y="1251749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462614F-5987-4ADB-A58F-8BFAB88261C7}"/>
                </a:ext>
              </a:extLst>
            </p:cNvPr>
            <p:cNvCxnSpPr>
              <a:cxnSpLocks/>
            </p:cNvCxnSpPr>
            <p:nvPr/>
          </p:nvCxnSpPr>
          <p:spPr>
            <a:xfrm>
              <a:off x="26583" y="1942443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9A5B657-4F08-45DE-861C-982B9584137D}"/>
                </a:ext>
              </a:extLst>
            </p:cNvPr>
            <p:cNvCxnSpPr>
              <a:cxnSpLocks/>
            </p:cNvCxnSpPr>
            <p:nvPr/>
          </p:nvCxnSpPr>
          <p:spPr>
            <a:xfrm>
              <a:off x="20680" y="2642014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FE45BEA-5786-4718-826E-608C30C25775}"/>
                </a:ext>
              </a:extLst>
            </p:cNvPr>
            <p:cNvCxnSpPr>
              <a:cxnSpLocks/>
            </p:cNvCxnSpPr>
            <p:nvPr/>
          </p:nvCxnSpPr>
          <p:spPr>
            <a:xfrm>
              <a:off x="14777" y="3341585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FF2C6D4-D2B5-4480-ABE6-5CE98DF3822E}"/>
                </a:ext>
              </a:extLst>
            </p:cNvPr>
            <p:cNvCxnSpPr>
              <a:cxnSpLocks/>
            </p:cNvCxnSpPr>
            <p:nvPr/>
          </p:nvCxnSpPr>
          <p:spPr>
            <a:xfrm>
              <a:off x="8874" y="4041156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FFFFC8F-7DCE-4AB4-B7B0-390AEC2BB54C}"/>
                </a:ext>
              </a:extLst>
            </p:cNvPr>
            <p:cNvCxnSpPr>
              <a:cxnSpLocks/>
            </p:cNvCxnSpPr>
            <p:nvPr/>
          </p:nvCxnSpPr>
          <p:spPr>
            <a:xfrm>
              <a:off x="2971" y="4740727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3142CEA-A265-4BDD-888E-7CF42ECE9655}"/>
                </a:ext>
              </a:extLst>
            </p:cNvPr>
            <p:cNvCxnSpPr>
              <a:cxnSpLocks/>
            </p:cNvCxnSpPr>
            <p:nvPr/>
          </p:nvCxnSpPr>
          <p:spPr>
            <a:xfrm>
              <a:off x="-2932" y="5440298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D293227-D691-45B8-91FB-650F92999EBA}"/>
                </a:ext>
              </a:extLst>
            </p:cNvPr>
            <p:cNvCxnSpPr>
              <a:cxnSpLocks/>
            </p:cNvCxnSpPr>
            <p:nvPr/>
          </p:nvCxnSpPr>
          <p:spPr>
            <a:xfrm>
              <a:off x="15529" y="6144736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1573BC6-B36E-4A3E-8F31-E02750A2808A}"/>
              </a:ext>
            </a:extLst>
          </p:cNvPr>
          <p:cNvGrpSpPr/>
          <p:nvPr/>
        </p:nvGrpSpPr>
        <p:grpSpPr>
          <a:xfrm>
            <a:off x="10740593" y="1306772"/>
            <a:ext cx="1451407" cy="5613415"/>
            <a:chOff x="-2932" y="1242872"/>
            <a:chExt cx="1451407" cy="5613415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49500D1-4867-46BF-8CD1-FE1CC924724A}"/>
                </a:ext>
              </a:extLst>
            </p:cNvPr>
            <p:cNvCxnSpPr>
              <a:cxnSpLocks/>
            </p:cNvCxnSpPr>
            <p:nvPr/>
          </p:nvCxnSpPr>
          <p:spPr>
            <a:xfrm>
              <a:off x="32486" y="1242872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D3F152D-7DE2-4D5F-B770-A4832D8E903D}"/>
                </a:ext>
              </a:extLst>
            </p:cNvPr>
            <p:cNvCxnSpPr>
              <a:cxnSpLocks/>
            </p:cNvCxnSpPr>
            <p:nvPr/>
          </p:nvCxnSpPr>
          <p:spPr>
            <a:xfrm>
              <a:off x="734578" y="1251749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EF03600-F283-4062-9206-F8B069CCA775}"/>
                </a:ext>
              </a:extLst>
            </p:cNvPr>
            <p:cNvCxnSpPr>
              <a:cxnSpLocks/>
            </p:cNvCxnSpPr>
            <p:nvPr/>
          </p:nvCxnSpPr>
          <p:spPr>
            <a:xfrm>
              <a:off x="26583" y="1942443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4CF9CE71-761F-4AD7-9ED3-76E2D859B25E}"/>
                </a:ext>
              </a:extLst>
            </p:cNvPr>
            <p:cNvCxnSpPr>
              <a:cxnSpLocks/>
            </p:cNvCxnSpPr>
            <p:nvPr/>
          </p:nvCxnSpPr>
          <p:spPr>
            <a:xfrm>
              <a:off x="20680" y="2642014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5395C79-E118-4E8B-BE5C-9EE6903B526E}"/>
                </a:ext>
              </a:extLst>
            </p:cNvPr>
            <p:cNvCxnSpPr>
              <a:cxnSpLocks/>
            </p:cNvCxnSpPr>
            <p:nvPr/>
          </p:nvCxnSpPr>
          <p:spPr>
            <a:xfrm>
              <a:off x="14777" y="3341585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650817E-F6E9-4D0B-BA78-289C45295608}"/>
                </a:ext>
              </a:extLst>
            </p:cNvPr>
            <p:cNvCxnSpPr>
              <a:cxnSpLocks/>
            </p:cNvCxnSpPr>
            <p:nvPr/>
          </p:nvCxnSpPr>
          <p:spPr>
            <a:xfrm>
              <a:off x="8874" y="4041156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D015A96-64E6-4599-AB4C-79A68AA40470}"/>
                </a:ext>
              </a:extLst>
            </p:cNvPr>
            <p:cNvCxnSpPr>
              <a:cxnSpLocks/>
            </p:cNvCxnSpPr>
            <p:nvPr/>
          </p:nvCxnSpPr>
          <p:spPr>
            <a:xfrm>
              <a:off x="2971" y="4740727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87AD3B7E-43C2-43FD-B8D7-2C4924CF89A4}"/>
                </a:ext>
              </a:extLst>
            </p:cNvPr>
            <p:cNvCxnSpPr>
              <a:cxnSpLocks/>
            </p:cNvCxnSpPr>
            <p:nvPr/>
          </p:nvCxnSpPr>
          <p:spPr>
            <a:xfrm>
              <a:off x="-2932" y="5440298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701E222-A333-4165-AAFF-A2F5692E284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9" y="6144736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그림 82">
            <a:extLst>
              <a:ext uri="{FF2B5EF4-FFF2-40B4-BE49-F238E27FC236}">
                <a16:creationId xmlns:a16="http://schemas.microsoft.com/office/drawing/2014/main" id="{276E7645-4A33-4E00-BB6E-61D43B407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14" y="85063"/>
            <a:ext cx="1032416" cy="102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2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2D36C5A2-51B6-4C42-85B8-79E57A76CCDF}"/>
              </a:ext>
            </a:extLst>
          </p:cNvPr>
          <p:cNvGrpSpPr/>
          <p:nvPr/>
        </p:nvGrpSpPr>
        <p:grpSpPr>
          <a:xfrm>
            <a:off x="-5902" y="622292"/>
            <a:ext cx="1451407" cy="5613415"/>
            <a:chOff x="-2932" y="1242872"/>
            <a:chExt cx="1451407" cy="5613415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EE1C7AE-9E58-480E-9D55-48A7756C1286}"/>
                </a:ext>
              </a:extLst>
            </p:cNvPr>
            <p:cNvCxnSpPr>
              <a:cxnSpLocks/>
            </p:cNvCxnSpPr>
            <p:nvPr/>
          </p:nvCxnSpPr>
          <p:spPr>
            <a:xfrm>
              <a:off x="32486" y="1242872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720AEF6-4376-417F-AC6B-ED180A18E22C}"/>
                </a:ext>
              </a:extLst>
            </p:cNvPr>
            <p:cNvCxnSpPr>
              <a:cxnSpLocks/>
            </p:cNvCxnSpPr>
            <p:nvPr/>
          </p:nvCxnSpPr>
          <p:spPr>
            <a:xfrm>
              <a:off x="734578" y="1251749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8CE5B79-2BE5-4E43-8C08-2B2E215E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6583" y="1942443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86BC27B-76B2-448C-8184-BD52A9879FF3}"/>
                </a:ext>
              </a:extLst>
            </p:cNvPr>
            <p:cNvCxnSpPr>
              <a:cxnSpLocks/>
            </p:cNvCxnSpPr>
            <p:nvPr/>
          </p:nvCxnSpPr>
          <p:spPr>
            <a:xfrm>
              <a:off x="20680" y="2642014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51ED4FE-CF5E-407D-98F3-AC78B16BBEC5}"/>
                </a:ext>
              </a:extLst>
            </p:cNvPr>
            <p:cNvCxnSpPr>
              <a:cxnSpLocks/>
            </p:cNvCxnSpPr>
            <p:nvPr/>
          </p:nvCxnSpPr>
          <p:spPr>
            <a:xfrm>
              <a:off x="14777" y="3341585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4C917F5-5278-49E8-BE20-C3AEE5F62B2C}"/>
                </a:ext>
              </a:extLst>
            </p:cNvPr>
            <p:cNvCxnSpPr>
              <a:cxnSpLocks/>
            </p:cNvCxnSpPr>
            <p:nvPr/>
          </p:nvCxnSpPr>
          <p:spPr>
            <a:xfrm>
              <a:off x="8874" y="4041156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8D9EB8-EFD6-4CFB-82F7-D14683079D1D}"/>
                </a:ext>
              </a:extLst>
            </p:cNvPr>
            <p:cNvCxnSpPr>
              <a:cxnSpLocks/>
            </p:cNvCxnSpPr>
            <p:nvPr/>
          </p:nvCxnSpPr>
          <p:spPr>
            <a:xfrm>
              <a:off x="2971" y="4740727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4DBCDF7-81CF-4A74-99E9-97D6EDD1CE66}"/>
                </a:ext>
              </a:extLst>
            </p:cNvPr>
            <p:cNvCxnSpPr>
              <a:cxnSpLocks/>
            </p:cNvCxnSpPr>
            <p:nvPr/>
          </p:nvCxnSpPr>
          <p:spPr>
            <a:xfrm>
              <a:off x="-2932" y="5440298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18F2ECB-C5A1-4E58-9C47-290485CEF3F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9" y="6144736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D67D2C4-D5E4-4221-AA2B-6B652A3E9BED}"/>
              </a:ext>
            </a:extLst>
          </p:cNvPr>
          <p:cNvGrpSpPr/>
          <p:nvPr/>
        </p:nvGrpSpPr>
        <p:grpSpPr>
          <a:xfrm>
            <a:off x="10740593" y="668436"/>
            <a:ext cx="1451407" cy="5613415"/>
            <a:chOff x="-2932" y="1242872"/>
            <a:chExt cx="1451407" cy="5613415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78D8760-862C-4047-BBA2-8EC53529EBEB}"/>
                </a:ext>
              </a:extLst>
            </p:cNvPr>
            <p:cNvCxnSpPr>
              <a:cxnSpLocks/>
            </p:cNvCxnSpPr>
            <p:nvPr/>
          </p:nvCxnSpPr>
          <p:spPr>
            <a:xfrm>
              <a:off x="32486" y="1242872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C28F46C-A6D4-4FE2-8DF5-8F45FDE5C421}"/>
                </a:ext>
              </a:extLst>
            </p:cNvPr>
            <p:cNvCxnSpPr>
              <a:cxnSpLocks/>
            </p:cNvCxnSpPr>
            <p:nvPr/>
          </p:nvCxnSpPr>
          <p:spPr>
            <a:xfrm>
              <a:off x="734578" y="1251749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DF042B4-7EF8-43E4-B47A-BF802B130AD8}"/>
                </a:ext>
              </a:extLst>
            </p:cNvPr>
            <p:cNvCxnSpPr>
              <a:cxnSpLocks/>
            </p:cNvCxnSpPr>
            <p:nvPr/>
          </p:nvCxnSpPr>
          <p:spPr>
            <a:xfrm>
              <a:off x="26583" y="1942443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CF8DD65-E58F-4019-B19E-20F3DCFF796F}"/>
                </a:ext>
              </a:extLst>
            </p:cNvPr>
            <p:cNvCxnSpPr>
              <a:cxnSpLocks/>
            </p:cNvCxnSpPr>
            <p:nvPr/>
          </p:nvCxnSpPr>
          <p:spPr>
            <a:xfrm>
              <a:off x="20680" y="2642014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A560DBC-367C-445B-B460-4E2A0363ECA6}"/>
                </a:ext>
              </a:extLst>
            </p:cNvPr>
            <p:cNvCxnSpPr>
              <a:cxnSpLocks/>
            </p:cNvCxnSpPr>
            <p:nvPr/>
          </p:nvCxnSpPr>
          <p:spPr>
            <a:xfrm>
              <a:off x="14777" y="3341585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38F7BB8-D70C-4679-8F81-0301D380469B}"/>
                </a:ext>
              </a:extLst>
            </p:cNvPr>
            <p:cNvCxnSpPr>
              <a:cxnSpLocks/>
            </p:cNvCxnSpPr>
            <p:nvPr/>
          </p:nvCxnSpPr>
          <p:spPr>
            <a:xfrm>
              <a:off x="8874" y="4041156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E8C34ED-B91D-4404-896E-08E6608915FC}"/>
                </a:ext>
              </a:extLst>
            </p:cNvPr>
            <p:cNvCxnSpPr>
              <a:cxnSpLocks/>
            </p:cNvCxnSpPr>
            <p:nvPr/>
          </p:nvCxnSpPr>
          <p:spPr>
            <a:xfrm>
              <a:off x="2971" y="4740727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2B8FC1C-5E5D-4E82-89DC-16D982973D86}"/>
                </a:ext>
              </a:extLst>
            </p:cNvPr>
            <p:cNvCxnSpPr>
              <a:cxnSpLocks/>
            </p:cNvCxnSpPr>
            <p:nvPr/>
          </p:nvCxnSpPr>
          <p:spPr>
            <a:xfrm>
              <a:off x="-2932" y="5440298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51D30FA-3694-4B16-A1BB-DB6995A73D49}"/>
                </a:ext>
              </a:extLst>
            </p:cNvPr>
            <p:cNvCxnSpPr>
              <a:cxnSpLocks/>
            </p:cNvCxnSpPr>
            <p:nvPr/>
          </p:nvCxnSpPr>
          <p:spPr>
            <a:xfrm>
              <a:off x="15529" y="6144736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2174D928-BEB3-4512-869C-2B58FE6DFE5F}"/>
              </a:ext>
            </a:extLst>
          </p:cNvPr>
          <p:cNvSpPr/>
          <p:nvPr/>
        </p:nvSpPr>
        <p:spPr>
          <a:xfrm>
            <a:off x="1507140" y="49230"/>
            <a:ext cx="1107134" cy="1107134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9D3DC3-47AA-484C-A9CE-A91734B11907}"/>
              </a:ext>
            </a:extLst>
          </p:cNvPr>
          <p:cNvSpPr/>
          <p:nvPr/>
        </p:nvSpPr>
        <p:spPr>
          <a:xfrm>
            <a:off x="0" y="-1"/>
            <a:ext cx="12192000" cy="6125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D2FFF-4E85-4780-8B27-ABAFFFE1BECE}"/>
              </a:ext>
            </a:extLst>
          </p:cNvPr>
          <p:cNvSpPr txBox="1"/>
          <p:nvPr/>
        </p:nvSpPr>
        <p:spPr>
          <a:xfrm>
            <a:off x="1515860" y="1760929"/>
            <a:ext cx="9160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20-046 </a:t>
            </a:r>
            <a:r>
              <a:rPr lang="ko-KR" altLang="en-US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박지훈</a:t>
            </a:r>
            <a:r>
              <a:rPr lang="en-US" altLang="ko-KR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 </a:t>
            </a:r>
          </a:p>
          <a:p>
            <a:endParaRPr lang="en-US" altLang="ko-KR" dirty="0">
              <a:solidFill>
                <a:srgbClr val="2F5597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r>
              <a:rPr lang="ko-KR" altLang="en-US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□□를 잃어버렸습니다</a:t>
            </a:r>
            <a:r>
              <a:rPr lang="en-US" altLang="ko-KR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!</a:t>
            </a:r>
          </a:p>
          <a:p>
            <a:r>
              <a:rPr lang="ko-KR" altLang="en-US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이렇게 생겼습니다</a:t>
            </a:r>
            <a:r>
              <a:rPr lang="en-US" altLang="ko-KR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. </a:t>
            </a:r>
            <a:endParaRPr lang="ko-KR" altLang="en-US" dirty="0">
              <a:solidFill>
                <a:srgbClr val="2F5597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A0EEE47-5E91-4714-98CA-1EFC7EC18A29}"/>
              </a:ext>
            </a:extLst>
          </p:cNvPr>
          <p:cNvCxnSpPr>
            <a:cxnSpLocks/>
          </p:cNvCxnSpPr>
          <p:nvPr/>
        </p:nvCxnSpPr>
        <p:spPr>
          <a:xfrm>
            <a:off x="0" y="656945"/>
            <a:ext cx="12192000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FE06534-F819-4FDA-96E5-EA4CB1EBB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14" y="85063"/>
            <a:ext cx="1032416" cy="10283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97D8BA-08C0-4FD2-A959-064400D8106B}"/>
              </a:ext>
            </a:extLst>
          </p:cNvPr>
          <p:cNvSpPr txBox="1"/>
          <p:nvPr/>
        </p:nvSpPr>
        <p:spPr>
          <a:xfrm>
            <a:off x="1469995" y="1246021"/>
            <a:ext cx="9252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2F5597"/>
                </a:solidFill>
                <a:latin typeface="웰컴체 Bold" panose="02020603020101020101" pitchFamily="18" charset="-127"/>
                <a:ea typeface="웰컴체 Bold" panose="02020603020101020101" pitchFamily="18" charset="-127"/>
              </a:rPr>
              <a:t>지우개를 분실하였습니다</a:t>
            </a:r>
            <a:r>
              <a:rPr lang="en-US" altLang="ko-KR" sz="3600" dirty="0">
                <a:solidFill>
                  <a:srgbClr val="2F5597"/>
                </a:solidFill>
                <a:latin typeface="웰컴체 Bold" panose="02020603020101020101" pitchFamily="18" charset="-127"/>
                <a:ea typeface="웰컴체 Bold" panose="02020603020101020101" pitchFamily="18" charset="-127"/>
              </a:rPr>
              <a:t>!</a:t>
            </a:r>
            <a:endParaRPr lang="ko-KR" altLang="en-US" sz="3600" dirty="0">
              <a:solidFill>
                <a:srgbClr val="2F5597"/>
              </a:solidFill>
              <a:latin typeface="웰컴체 Bold" panose="02020603020101020101" pitchFamily="18" charset="-127"/>
              <a:ea typeface="웰컴체 Bold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79B2EF6-6466-4CA8-BA23-1971B810F9A4}"/>
              </a:ext>
            </a:extLst>
          </p:cNvPr>
          <p:cNvCxnSpPr>
            <a:cxnSpLocks/>
          </p:cNvCxnSpPr>
          <p:nvPr/>
        </p:nvCxnSpPr>
        <p:spPr>
          <a:xfrm>
            <a:off x="1469995" y="763480"/>
            <a:ext cx="0" cy="609452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E5639ED-87A9-452D-B534-B8D9C421FCB6}"/>
              </a:ext>
            </a:extLst>
          </p:cNvPr>
          <p:cNvCxnSpPr>
            <a:cxnSpLocks/>
          </p:cNvCxnSpPr>
          <p:nvPr/>
        </p:nvCxnSpPr>
        <p:spPr>
          <a:xfrm>
            <a:off x="10722005" y="763480"/>
            <a:ext cx="0" cy="609452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BEE6DE6-7D07-44A7-AC2B-0FC3F78F79C3}"/>
              </a:ext>
            </a:extLst>
          </p:cNvPr>
          <p:cNvSpPr/>
          <p:nvPr/>
        </p:nvSpPr>
        <p:spPr>
          <a:xfrm rot="10800000">
            <a:off x="51190" y="722596"/>
            <a:ext cx="372815" cy="369331"/>
          </a:xfrm>
          <a:prstGeom prst="rightArrow">
            <a:avLst/>
          </a:prstGeom>
          <a:solidFill>
            <a:srgbClr val="FFD966"/>
          </a:solidFill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D96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88EB34-8E73-41D3-B51D-046A01891425}"/>
              </a:ext>
            </a:extLst>
          </p:cNvPr>
          <p:cNvSpPr txBox="1"/>
          <p:nvPr/>
        </p:nvSpPr>
        <p:spPr>
          <a:xfrm>
            <a:off x="469869" y="75337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돌아가기</a:t>
            </a:r>
            <a:endParaRPr lang="ko-KR" altLang="en-US" dirty="0">
              <a:solidFill>
                <a:srgbClr val="2F5597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BD1DBCE-1FB3-4304-88A7-C7774A0BF323}"/>
              </a:ext>
            </a:extLst>
          </p:cNvPr>
          <p:cNvGrpSpPr/>
          <p:nvPr/>
        </p:nvGrpSpPr>
        <p:grpSpPr>
          <a:xfrm>
            <a:off x="8551711" y="117882"/>
            <a:ext cx="2406446" cy="369332"/>
            <a:chOff x="8489567" y="3244334"/>
            <a:chExt cx="2406446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96B8AC-1829-4CCC-A2B4-5135A9852ABC}"/>
                </a:ext>
              </a:extLst>
            </p:cNvPr>
            <p:cNvSpPr txBox="1"/>
            <p:nvPr/>
          </p:nvSpPr>
          <p:spPr>
            <a:xfrm>
              <a:off x="9911626" y="3244334"/>
              <a:ext cx="78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로그인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D40D81-31EB-4ADC-9E97-FF21F8A29D7E}"/>
                </a:ext>
              </a:extLst>
            </p:cNvPr>
            <p:cNvSpPr txBox="1"/>
            <p:nvPr/>
          </p:nvSpPr>
          <p:spPr>
            <a:xfrm>
              <a:off x="8489567" y="3244334"/>
              <a:ext cx="122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외부 사이트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08D7C4-1BBD-4A95-9964-E6DA37D54435}"/>
                </a:ext>
              </a:extLst>
            </p:cNvPr>
            <p:cNvSpPr txBox="1"/>
            <p:nvPr/>
          </p:nvSpPr>
          <p:spPr>
            <a:xfrm>
              <a:off x="9670894" y="3244334"/>
              <a:ext cx="122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|</a:t>
              </a:r>
              <a:endParaRPr lang="ko-KR" altLang="en-US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2CD4D2A-CEE3-4BA1-BADD-0F6B258B159F}"/>
              </a:ext>
            </a:extLst>
          </p:cNvPr>
          <p:cNvCxnSpPr>
            <a:cxnSpLocks/>
          </p:cNvCxnSpPr>
          <p:nvPr/>
        </p:nvCxnSpPr>
        <p:spPr>
          <a:xfrm>
            <a:off x="1568387" y="3429000"/>
            <a:ext cx="9055226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1172E73C-5D91-487C-ADC2-99D6C0A1ADF4}"/>
              </a:ext>
            </a:extLst>
          </p:cNvPr>
          <p:cNvSpPr/>
          <p:nvPr/>
        </p:nvSpPr>
        <p:spPr>
          <a:xfrm>
            <a:off x="5907870" y="3302953"/>
            <a:ext cx="376260" cy="252094"/>
          </a:xfrm>
          <a:prstGeom prst="wedgeEllipseCallou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082724-01C1-40AB-AEDB-0596C447D4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9CBC2B-59DF-451F-9CD2-22232DF92304}"/>
              </a:ext>
            </a:extLst>
          </p:cNvPr>
          <p:cNvGrpSpPr/>
          <p:nvPr/>
        </p:nvGrpSpPr>
        <p:grpSpPr>
          <a:xfrm>
            <a:off x="2846759" y="2657789"/>
            <a:ext cx="6498482" cy="1542422"/>
            <a:chOff x="5321741" y="2657789"/>
            <a:chExt cx="6498482" cy="15424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7EBEEA-9C4F-4B4D-936D-6FA9C9796C6C}"/>
                </a:ext>
              </a:extLst>
            </p:cNvPr>
            <p:cNvSpPr txBox="1"/>
            <p:nvPr/>
          </p:nvSpPr>
          <p:spPr>
            <a:xfrm>
              <a:off x="7004481" y="2921169"/>
              <a:ext cx="481574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solidFill>
                    <a:schemeClr val="bg1"/>
                  </a:solidFill>
                  <a:latin typeface="웰컴체 Bold" panose="02020603020101020101" pitchFamily="18" charset="-127"/>
                  <a:ea typeface="웰컴체 Bold" panose="02020603020101020101" pitchFamily="18" charset="-127"/>
                </a:rPr>
                <a:t>해결이요</a:t>
              </a:r>
              <a:r>
                <a:rPr lang="en-US" altLang="ko-KR" sz="6000" dirty="0">
                  <a:solidFill>
                    <a:schemeClr val="bg1"/>
                  </a:solidFill>
                  <a:latin typeface="웰컴체 Bold" panose="02020603020101020101" pitchFamily="18" charset="-127"/>
                  <a:ea typeface="웰컴체 Bold" panose="02020603020101020101" pitchFamily="18" charset="-127"/>
                </a:rPr>
                <a:t>.com</a:t>
              </a:r>
              <a:endParaRPr lang="ko-KR" altLang="en-US" sz="6000" dirty="0">
                <a:solidFill>
                  <a:schemeClr val="bg1"/>
                </a:solidFill>
                <a:latin typeface="웰컴체 Bold" panose="02020603020101020101" pitchFamily="18" charset="-127"/>
                <a:ea typeface="웰컴체 Bold" panose="02020603020101020101" pitchFamily="18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8E0097C-D017-4CA1-B2C6-009A61084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1741" y="2657789"/>
              <a:ext cx="1548518" cy="1542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202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082724-01C1-40AB-AEDB-0596C447D4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9CBC2B-59DF-451F-9CD2-22232DF92304}"/>
              </a:ext>
            </a:extLst>
          </p:cNvPr>
          <p:cNvGrpSpPr/>
          <p:nvPr/>
        </p:nvGrpSpPr>
        <p:grpSpPr>
          <a:xfrm>
            <a:off x="2893086" y="2657789"/>
            <a:ext cx="6405828" cy="1542422"/>
            <a:chOff x="5321741" y="2657789"/>
            <a:chExt cx="6405828" cy="15424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7EBEEA-9C4F-4B4D-936D-6FA9C9796C6C}"/>
                </a:ext>
              </a:extLst>
            </p:cNvPr>
            <p:cNvSpPr txBox="1"/>
            <p:nvPr/>
          </p:nvSpPr>
          <p:spPr>
            <a:xfrm>
              <a:off x="7004481" y="2921169"/>
              <a:ext cx="47230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웰컴체 Bold" panose="02020603020101020101" pitchFamily="18" charset="-127"/>
                  <a:ea typeface="웰컴체 Bold" panose="02020603020101020101" pitchFamily="18" charset="-127"/>
                </a:rPr>
                <a:t>haegyeol.io</a:t>
              </a:r>
              <a:endParaRPr lang="ko-KR" altLang="en-US" sz="6000" dirty="0">
                <a:solidFill>
                  <a:schemeClr val="bg1"/>
                </a:solidFill>
                <a:latin typeface="웰컴체 Bold" panose="02020603020101020101" pitchFamily="18" charset="-127"/>
                <a:ea typeface="웰컴체 Bold" panose="02020603020101020101" pitchFamily="18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8E0097C-D017-4CA1-B2C6-009A61084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1741" y="2657789"/>
              <a:ext cx="1548518" cy="1542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14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F559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rgbClr val="2F5597"/>
            </a:solidFill>
            <a:latin typeface="웰컴체 Regular" panose="02020603020101020101" pitchFamily="18" charset="-127"/>
            <a:ea typeface="웰컴체 Regular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고도 M</vt:lpstr>
      <vt:lpstr>맑은 고딕</vt:lpstr>
      <vt:lpstr>웰컴체 Bold</vt:lpstr>
      <vt:lpstr>웰컴체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2021-11-01T05:30:36Z</dcterms:created>
  <dcterms:modified xsi:type="dcterms:W3CDTF">2021-11-02T08:57:21Z</dcterms:modified>
</cp:coreProperties>
</file>