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C020B-FD42-4EF9-9988-38AF7502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A7589C-86F3-405B-87AD-2D8E2174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CC77F-C7D2-447F-9AEC-126197AD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32156-2355-47CB-BBC5-3F448F12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59B78-056F-4642-8992-AD1F74D4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9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72BF7-AC0C-404C-BA90-D8D903BE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613BC-17C5-4B2F-BF4A-5ACFC875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4745-F62B-4AE9-AAD3-2356F09D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C748D-BBA2-4F06-8BE8-B4F54343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E012F-8A75-42A6-93AE-98DAA9ED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6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2E64E6-F7AE-410F-A298-137A7781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D7EF6-3B6A-4EBA-8A06-1B58B985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78B6C-56D1-4E5D-9CFE-C9615805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B3570-0D54-4174-BE20-E1521112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5C864-890A-42AC-BC8D-2C1EF877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2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51859-F008-4EA3-AB27-388A6AE6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2DDBE-FE2B-4A12-B764-46E6FD3D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39438-E38F-444F-AC2D-1E0FDC35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2A2A1-2288-4CED-BEA8-AFE209D7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53970-A0B7-4E6C-9BCF-2373F0C4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BF0-387C-4E57-92E7-E973FCD0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082E9-7217-45B6-90CA-811D99BD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E190F-91E5-45E6-847F-A9C30CB3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A897C-F8E2-4806-9D79-0A32EA74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431C-F031-4E44-8AC6-F5200019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7A7-49D7-4A1B-9E28-77945B93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2B512-46A5-44BB-974B-D34AED9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9B935-21E4-403C-BBD3-586CB314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EA30C-CFAA-4467-B96D-25CF7AB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48D9-4BA5-4608-A966-749068C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EF0CE-A9A1-4638-9355-679CD4F2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C8F7-91B5-4D03-B964-1A94ACDE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3D9D-E16D-4619-A280-18BF5232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42DCE-03D3-4EF9-BBB9-3B6751F2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682D9-83DB-42DB-8887-CE94F90E4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96F0F-F309-496B-9F11-DDA5584C8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34894-0315-4CDE-B938-5FA0A04A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332920-0081-4C56-9C6B-4CA16C2F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752926-8B95-46DF-8183-DB82151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0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CFA5-EB4B-42FB-857B-640DEC33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1BDFD6-D7C0-43A8-A3E7-C9CD6488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AFDA0-0C2B-4A7A-BF50-639C4C3E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A30750-7C63-49BC-8F72-28D2CCE4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6BD3B6-83E9-4659-B6B0-1E849495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B49E9B-87D7-4590-A9DC-9658A5E8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B67CCF-82DD-4EB9-B801-E8F4B128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DADA2-6C1A-47B2-A9BC-5C66B35A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5870D-5ECE-40AE-8DDF-7D638EDE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AAA41-5167-41AC-A003-E5AF05065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04590-3425-428B-B66D-468655DF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12C56-8B99-4506-870D-53C4FD6B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C6728-F055-487C-A4DD-A5002DFF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3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B3C0-E5DB-4D83-BCD0-5FD35A52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2FC7D-3066-459D-95FE-C3EC15326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DBC7A-2FB9-4BC9-A729-FE2F6F43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BB6DB-FACA-48A4-B511-8DAE622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EE5E0-86A7-4B3E-9730-54321CB5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54B85-B639-471E-9237-EC2598A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35C0A-FCDB-4EB3-860F-6F8ED633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66528-71BC-4969-B53D-7F79F88B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110C4-6DA4-4721-8C4F-FCDE95F8A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B1D1-19A4-4409-AF41-34595585687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3754B-EC48-4CCE-8975-ADF9CF706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70742-A6C3-47B9-B1DC-32ADFE20C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9A3F-F2B6-4BCB-94F2-B7F3D8E57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65EF037-7B35-4BAC-AA44-FF530111806B}"/>
              </a:ext>
            </a:extLst>
          </p:cNvPr>
          <p:cNvGrpSpPr/>
          <p:nvPr/>
        </p:nvGrpSpPr>
        <p:grpSpPr>
          <a:xfrm>
            <a:off x="3404198" y="786695"/>
            <a:ext cx="7161077" cy="3379870"/>
            <a:chOff x="3404198" y="786695"/>
            <a:chExt cx="7161077" cy="337987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8907317-850C-4DFA-AB71-0377B28BB8BA}"/>
                </a:ext>
              </a:extLst>
            </p:cNvPr>
            <p:cNvGrpSpPr/>
            <p:nvPr/>
          </p:nvGrpSpPr>
          <p:grpSpPr>
            <a:xfrm rot="1800000">
              <a:off x="3404198" y="786695"/>
              <a:ext cx="2031990" cy="3379870"/>
              <a:chOff x="3315085" y="512651"/>
              <a:chExt cx="2031990" cy="3379870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1CB7615-DFE0-432B-8227-79F17707C1FD}"/>
                  </a:ext>
                </a:extLst>
              </p:cNvPr>
              <p:cNvSpPr/>
              <p:nvPr/>
            </p:nvSpPr>
            <p:spPr>
              <a:xfrm rot="10800000">
                <a:off x="4026265" y="3366977"/>
                <a:ext cx="609631" cy="525544"/>
              </a:xfrm>
              <a:prstGeom prst="triangl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2481AB2-4D6B-4713-8444-09BD3AE20333}"/>
                  </a:ext>
                </a:extLst>
              </p:cNvPr>
              <p:cNvSpPr/>
              <p:nvPr/>
            </p:nvSpPr>
            <p:spPr>
              <a:xfrm>
                <a:off x="3600503" y="2118019"/>
                <a:ext cx="1461155" cy="146115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b="1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ㅎㄱ</a:t>
                </a:r>
                <a:endParaRPr lang="ko-KR" altLang="en-US" sz="3600" b="1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4428D0FC-EC91-4F3C-8949-67B5DEBB9149}"/>
                  </a:ext>
                </a:extLst>
              </p:cNvPr>
              <p:cNvSpPr/>
              <p:nvPr/>
            </p:nvSpPr>
            <p:spPr>
              <a:xfrm rot="8100000">
                <a:off x="3739928" y="2165837"/>
                <a:ext cx="1182304" cy="1182304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원호 10">
                <a:extLst>
                  <a:ext uri="{FF2B5EF4-FFF2-40B4-BE49-F238E27FC236}">
                    <a16:creationId xmlns:a16="http://schemas.microsoft.com/office/drawing/2014/main" id="{3290AD96-BF99-4BFB-A4C0-A8228206C741}"/>
                  </a:ext>
                </a:extLst>
              </p:cNvPr>
              <p:cNvSpPr/>
              <p:nvPr/>
            </p:nvSpPr>
            <p:spPr>
              <a:xfrm rot="8100000">
                <a:off x="3315085" y="512651"/>
                <a:ext cx="2031990" cy="203199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31B727-9C07-4283-A5F6-934C1D1FCA9D}"/>
                </a:ext>
              </a:extLst>
            </p:cNvPr>
            <p:cNvSpPr txBox="1"/>
            <p:nvPr/>
          </p:nvSpPr>
          <p:spPr>
            <a:xfrm>
              <a:off x="5202910" y="2426956"/>
              <a:ext cx="5362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latin typeface="고도 M" panose="02000503000000020004" pitchFamily="2" charset="-127"/>
                  <a:ea typeface="고도 M" panose="02000503000000020004" pitchFamily="2" charset="-127"/>
                </a:rPr>
                <a:t>해결이요</a:t>
              </a:r>
              <a:r>
                <a:rPr lang="en-US" altLang="ko-KR" sz="5400" dirty="0">
                  <a:latin typeface="고도 M" panose="02000503000000020004" pitchFamily="2" charset="-127"/>
                  <a:ea typeface="고도 M" panose="02000503000000020004" pitchFamily="2" charset="-127"/>
                </a:rPr>
                <a:t>.com</a:t>
              </a:r>
              <a:endParaRPr lang="ko-KR" altLang="en-US" sz="6600" dirty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8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49130F3-DC0C-4069-A695-31F51FACEC56}"/>
              </a:ext>
            </a:extLst>
          </p:cNvPr>
          <p:cNvGrpSpPr/>
          <p:nvPr/>
        </p:nvGrpSpPr>
        <p:grpSpPr>
          <a:xfrm rot="1800000">
            <a:off x="5207996" y="2389100"/>
            <a:ext cx="1814920" cy="2215991"/>
            <a:chOff x="5207996" y="2389100"/>
            <a:chExt cx="1814920" cy="22159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2481AB2-4D6B-4713-8444-09BD3AE20333}"/>
                </a:ext>
              </a:extLst>
            </p:cNvPr>
            <p:cNvSpPr/>
            <p:nvPr/>
          </p:nvSpPr>
          <p:spPr>
            <a:xfrm>
              <a:off x="5365423" y="2698423"/>
              <a:ext cx="1461155" cy="146115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95C44A-A01B-4925-B2E5-7A3F422A6DB2}"/>
                </a:ext>
              </a:extLst>
            </p:cNvPr>
            <p:cNvSpPr txBox="1"/>
            <p:nvPr/>
          </p:nvSpPr>
          <p:spPr>
            <a:xfrm>
              <a:off x="5207996" y="2389100"/>
              <a:ext cx="181492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b="1" dirty="0" err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ㄱ</a:t>
              </a:r>
              <a:endParaRPr lang="ko-KR" altLang="en-US" sz="13800" b="1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C9B031-0F20-4C59-B94A-FC542B4A66FC}"/>
                </a:ext>
              </a:extLst>
            </p:cNvPr>
            <p:cNvSpPr txBox="1"/>
            <p:nvPr/>
          </p:nvSpPr>
          <p:spPr>
            <a:xfrm>
              <a:off x="5384100" y="2988304"/>
              <a:ext cx="12234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dirty="0" err="1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ㅎ</a:t>
              </a:r>
              <a:endParaRPr lang="ko-KR" altLang="en-US" sz="8800" b="1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CCD782-BE35-44BE-B035-5B7C4D31BE48}"/>
              </a:ext>
            </a:extLst>
          </p:cNvPr>
          <p:cNvSpPr txBox="1"/>
          <p:nvPr/>
        </p:nvSpPr>
        <p:spPr>
          <a:xfrm>
            <a:off x="7072009" y="5457217"/>
            <a:ext cx="26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Inspired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aheui</a:t>
            </a:r>
            <a:r>
              <a:rPr lang="ko-KR" altLang="en-US" dirty="0"/>
              <a:t> </a:t>
            </a:r>
            <a:r>
              <a:rPr lang="en-US" altLang="ko-KR" dirty="0"/>
              <a:t>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7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FF44C4C-2658-4BBD-9FAF-16E7AC1CD87D}"/>
              </a:ext>
            </a:extLst>
          </p:cNvPr>
          <p:cNvGrpSpPr/>
          <p:nvPr/>
        </p:nvGrpSpPr>
        <p:grpSpPr>
          <a:xfrm>
            <a:off x="2418843" y="2464987"/>
            <a:ext cx="8635253" cy="1928027"/>
            <a:chOff x="2418843" y="2464987"/>
            <a:chExt cx="8635253" cy="19280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FE4DEE9-4FC2-4453-BB72-523AAC21D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843" y="2464987"/>
              <a:ext cx="1935648" cy="19280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27EC00-3437-4FC9-8943-6C4153793CA3}"/>
                </a:ext>
              </a:extLst>
            </p:cNvPr>
            <p:cNvSpPr txBox="1"/>
            <p:nvPr/>
          </p:nvSpPr>
          <p:spPr>
            <a:xfrm>
              <a:off x="4620925" y="2644170"/>
              <a:ext cx="64331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latin typeface="고도 M" panose="02000503000000020004" pitchFamily="2" charset="-127"/>
                  <a:ea typeface="고도 M" panose="02000503000000020004" pitchFamily="2" charset="-127"/>
                </a:rPr>
                <a:t>해결이요</a:t>
              </a:r>
              <a:r>
                <a:rPr lang="en-US" altLang="ko-KR" sz="6600" dirty="0">
                  <a:latin typeface="고도 M" panose="02000503000000020004" pitchFamily="2" charset="-127"/>
                  <a:ea typeface="고도 M" panose="02000503000000020004" pitchFamily="2" charset="-127"/>
                </a:rPr>
                <a:t>.com</a:t>
              </a:r>
              <a:endParaRPr lang="ko-KR" altLang="en-US" sz="8000" dirty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07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고도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2021-09-26T08:43:44Z</dcterms:created>
  <dcterms:modified xsi:type="dcterms:W3CDTF">2021-09-26T08:44:00Z</dcterms:modified>
</cp:coreProperties>
</file>