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ca9cdad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ca9cdad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 являются простыми коллекциями именованных свойств с конкретными значениями. У каждого объекта имеется ссылка на прототип - объект, в котором выполняется поиск конкретного свойства, если оно </a:t>
            </a:r>
            <a:r>
              <a:rPr lang="ru"/>
              <a:t>отсутствует</a:t>
            </a:r>
            <a:r>
              <a:rPr lang="ru"/>
              <a:t>  у самого объекта. У прототипа объекта в свою очередь, может быть свой прототип в результате чего образуется цепочка прототипов. В JS во время выполнения возможно изменять прототипы.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требуется, чтобы экземпляры, полученные с помощью функции конструктора объектов Ninja наследовали, а точнее, имели доступ к свойствам, которые доступны экземплярам, полученным с помощью функции-конструктора объектов типа Person, в прототипе функции конструктора объектов типа Ninja следует задать новый экземпляр класса Person.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dfd5cd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dfd5cd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являются синтаксическим сахаром для прототипно-объектной модели. Ключевое слово extends упрощает реализацию наследования.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constructor запускается при создании new User, остальные методы записываются в User.prototype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dca9cdad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dca9cdad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JS часто используемой коллекцией является массив ( объект типа Array). Кроме массива существует Множества, Map. Но в книге акцент сделан на массивах.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Содержимое массива можно видоизменять, </a:t>
            </a:r>
            <a:r>
              <a:rPr lang="ru"/>
              <a:t>используя</a:t>
            </a:r>
            <a:r>
              <a:rPr lang="ru"/>
              <a:t> ряд перечисленных ниже методов, поддерживаемых в объектах массивов.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push()/pop() добавляет и удаляет элемент в начало массива;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shift(()/unshift() добавляет и удаляет элементы в начале массива;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действия этих методов </a:t>
            </a:r>
            <a:r>
              <a:rPr lang="ru"/>
              <a:t>представлен</a:t>
            </a:r>
            <a:r>
              <a:rPr lang="ru"/>
              <a:t> на картинке.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метод splice() добавляет и удаляет элемент в произвольных местах массива;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Кроме этих методов часто встречаются следующие методы.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map() - создает новый массив на основе </a:t>
            </a:r>
            <a:r>
              <a:rPr lang="ru"/>
              <a:t>возвращаемых</a:t>
            </a:r>
            <a:r>
              <a:rPr lang="ru"/>
              <a:t> значений из функции обратного вызова для каждого элемента.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filter() выявляет элементы массива, удовлетворяющие определенному критерию.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reduce(), агрегирующий все элементы массива в </a:t>
            </a:r>
            <a:r>
              <a:rPr lang="ru"/>
              <a:t>единственное</a:t>
            </a:r>
            <a:r>
              <a:rPr lang="ru"/>
              <a:t> значение.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ca9cdad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ca9cdad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  ES6 модули реализовывались в основном с помощью двух стандартов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 AMD (для поддержки модулей в браузерах)  через библиотеки, например require.js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CommonJS (чаще применяется в серверных приложениях NodeJS).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введены со стандарта ES6. Модулем считается файл с кодом. В этом файле ключевым словом export помечаются переменные и функции, которые могут быть использованы снаружи.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модули могут подключать их через вызов  import. У модуля может быть единственный экспорт по умолчанию, через который можно представить модуль в целом. Экспорт и импорт модулей можно переименовывать с помощью ключевого слов as.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ca9cdad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ca9cdad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DOM - внутреннее представление HTML-страницы в виде дерева. </a:t>
            </a:r>
            <a:r>
              <a:rPr lang="ru" sz="1200">
                <a:solidFill>
                  <a:srgbClr val="131516"/>
                </a:solidFill>
              </a:rPr>
              <a:t>Каждый html-тег становится узлом этого дерева, а теги, вложенные в него, становятся дочерними узлами. Для представления текста создаются специальные текстовые узлы.</a:t>
            </a:r>
            <a:endParaRPr sz="1200">
              <a:solidFill>
                <a:srgbClr val="13151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31516"/>
                </a:solidFill>
              </a:rPr>
              <a:t>Важно то, что в DOM дерево попадают все элементы, представленные в html, включая пробелы и переводы строк.</a:t>
            </a:r>
            <a:endParaRPr sz="1200">
              <a:solidFill>
                <a:srgbClr val="13151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151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31516"/>
                </a:solidFill>
              </a:rPr>
              <a:t>DOM не зависит от платформы и языка, он позволяет программам и скриптам получить доступ к содержимому HTML-, XHTML- и XML-документов, а также изменять содержимое, структуру и оформление таких документов.</a:t>
            </a:r>
            <a:endParaRPr sz="1200">
              <a:solidFill>
                <a:srgbClr val="13151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31516"/>
                </a:solidFill>
              </a:rPr>
              <a:t>На практике, во фронтенд разработке это сводится к тому, что браузер предоставляет специальный объект </a:t>
            </a:r>
            <a:r>
              <a:rPr lang="ru" sz="1200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131516"/>
                </a:solidFill>
              </a:rPr>
              <a:t>, который содержит внутри себя DOM tree и который наполнен большим количеством методов (согласно спецификации DOM) для манипулирования этим деревом. Любые изменения, которые производятся с ним, сразу же отображаются браузером на странице.</a:t>
            </a:r>
            <a:endParaRPr sz="1200">
              <a:solidFill>
                <a:srgbClr val="13151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31516"/>
                </a:solidFill>
              </a:rPr>
              <a:t>Подавляющее число возможностей, связанных с DOM, описаны в спецификациях, по идее, должны работать одинаково во всех браузерах. К сожалению, это не так. DOM развивается, но браузеры двигаются медленнее.</a:t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ca9cdad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ca9cda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Вместо единственной очереди, содержащей только события, у цикла ожидания имеется две очереди. В первой находятся микрозадачи (обратные вызовы промисов, видоизменения в модели DOM) и макрозадачи(создание главного документа, обработка событий и внесение изменений в URL)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Также в обработке событий немаловажно овладеть таймерами, так как они служат для разбиения затратного по вычислениям кода на </a:t>
            </a:r>
            <a:r>
              <a:rPr lang="ru" sz="1200"/>
              <a:t>поддающиеся</a:t>
            </a:r>
            <a:r>
              <a:rPr lang="ru" sz="1200"/>
              <a:t> управлению фрагменты, не стопорящие работу браузера Существует два вида таймеров: тайм-ауты и интервалы времени. Тайм-ауты запускают передаваемую ему функцию по истечении указанного времени, в то время как интервалы времени постоянно запускают функцию регулярно через интервал времени. Остановить исполнение можно вызовом clearInterval.</a:t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dca9cda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dca9cda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основные моменты из книги. В презентации не были указаны главы про Регулярные выражения и </a:t>
            </a:r>
            <a:r>
              <a:rPr lang="ru"/>
              <a:t>управлением</a:t>
            </a:r>
            <a:r>
              <a:rPr lang="ru"/>
              <a:t> доступом к объектам,так как содержали только разбор примеров.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ca9cdad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ca9cda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JS в первую очередь является языком функционального программирования. </a:t>
            </a:r>
            <a:r>
              <a:rPr b="1" lang="ru"/>
              <a:t>Основополагающей концепцией являются функции высшего порядка.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FFFFFF"/>
                </a:solidFill>
                <a:highlight>
                  <a:srgbClr val="222222"/>
                </a:highlight>
              </a:rPr>
              <a:t>Функции высших порядков — это такие функции, которые могут принимать в качестве аргументов и возвращать другие функции.</a:t>
            </a:r>
            <a:r>
              <a:rPr lang="ru"/>
              <a:t> Это означает, что одна функция передается в качестве аргумента другой функции, которая может при последующем выполнении приложения вызвать переданную ей функцию.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в JS являются объектами высшего порядка и трактуются как любые другие объекты в JS. Подобно объектам любого другого типа, функции можно: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создавать с помощью литералов;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присваивать переменным или свойствам;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передавать в качестве результатов выполнения других функций;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наделять свойствами и методами.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da640f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da640f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языке предоставляется ряд способов определения функций, которые можно разделить на 4 группы.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Объявления функций и функциональные выражения. </a:t>
            </a:r>
            <a:r>
              <a:rPr lang="ru"/>
              <a:t>Основное отличие между ними: объявления функций, создаются интерпретатором до выполнения кода.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Стрелочные функции. Часто называемые лямбда-функции.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Конструкторы функций. Позволяет динамически конструировать новую функцию из символьной строки.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Функции-генераторы. Позволяет создать функцию, из которой можно выйти и снова войти в нее при последующем выполнении приложения, сохраняя значения ее переменных в промежутках между последовательными выходами. Используется в RxJS.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d77a2f9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d77a2f9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Оставшиеся параметры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обозначить последний параметр обозначается префиксом многоточия (...), он превратится в массив оставшихся параметров, содержащий все остальные аргументы, переданные функции.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Стандартные параметры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Параметрам функции можно присваивать любые стандартные значения. Эти значения обрабатываются при любом вызове функции слева направо.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da640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da640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каждом вызове функции </a:t>
            </a:r>
            <a:r>
              <a:rPr lang="ru"/>
              <a:t>передаются</a:t>
            </a:r>
            <a:r>
              <a:rPr lang="ru"/>
              <a:t> два неявных параметра (this, arguments). This - объект, связанные с вызовом функции. Arguments - коллекция всех аргументов, передаваемых функции. Arguments не является массивом то есть объектом Array. Это обычный объект, просто ключи числовые и есть метод length.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da640fd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da640fd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Имеется 4 способа вызвать функцию (каждый способ по своему содержит контекст (this)):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Как функция. Вызываемая непосредственно. Когда функция вызывается таким способом, ее контекст может быть двояким. В нестрогом режиме контекст может быть глобальным, а в строгом - неопределенным.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Как метод. Контекстом является объект.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Как конструктор. Контекстом является экземпляр вновь созданного объекта.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Через методы .call и .apply отдельной функции. Применяются для явного указания контекста функции. Также присутствует метод bind. Который непосредственно создает новую функцию.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ca9cdad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dca9cdad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 - это функция со всеми внешними переменными, которые ей доступны. В примере на слайде показывается принцип действия.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объявлении функции innerFunction() во внешней функции было определено ее объявление, а также образовано замыкание, охватывающее не только эту функцию, но и все переменные, находящиеся в области ее видимости на момент объявления данной функции. Когда же функция innerFunction выполняется, даже после фактического выхода из области видимости, в которой она была объявлена, она по-прежнему имеет доступ к этой исходной области видимости через свое замыкание.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dfd5cd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dfd5cd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Лексическая среда (область видимости) - это внутренняя структура интерпретатора JS, предназначенная для отслеживания процесса сопоставления идентификаторов имен конкретным переменным.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Интерпретатор</a:t>
            </a:r>
            <a:r>
              <a:rPr lang="ru"/>
              <a:t> JS отслеживает идентификаторы с лексическими средами. В JS можно определить переменные с областью видимости глобального кода, функции и даже блока кода.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слайде обращение за справкой к лексической среде происходит при доступе к переменной ninja в</a:t>
            </a:r>
            <a:r>
              <a:rPr lang="ru"/>
              <a:t> </a:t>
            </a:r>
            <a:r>
              <a:rPr lang="ru"/>
              <a:t>операторе вызова встроенного метода console.log();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определения переменных служат ключевые слова var, const, let.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var определяет переменную в ближайшей области видимости функции или глобальной области видимости, пренебрегая блоками кода;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let и const определяют переменную в ближайшей области видимости, включая блоки кода, позволяя создавать переменные с областью видимости кода. Кроме того, ключевое слово const позволяет определить переменные, значения которым присваиваются только один раз.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ca9cda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ca9cda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Генераторы являются функциями, генерирующими последовательности значений, но не все сразу, а по запросу. В отличии от стандартных функций генераторы могут приостанавливать и возобновлять свое выполнение. Генераторы не блокируют основной поток исполнения. В результате вызова генератора создается объект-итератор, через который можно управлять процессом выполнения генератора.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Обещания служит заполнителем результатов вычислений. Оно гарантирует, что результат вычислений в конечном итоге станет известен. Обещание может быть выполнено или отклонено, и после этого никаких изменений в его состоянии больше не предвидится. Обещания значительно упрощают работу с асинхронными операциями. В частности, </a:t>
            </a:r>
            <a:r>
              <a:rPr lang="ru"/>
              <a:t>последовательности</a:t>
            </a:r>
            <a:r>
              <a:rPr lang="ru"/>
              <a:t> независимых асинхронных шагов можно без труда выполнить, связывая обещания в цепочку.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Обзор книги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Секреты Javascript ниндзя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Савин Артем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5.1 Объектная ориентация с прототипами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13" y="1621075"/>
            <a:ext cx="62960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5.2 Классы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685800" y="1264375"/>
            <a:ext cx="4070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constructor(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dance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constructor(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weapon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super(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weapon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weapon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wieldWeapon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664425" y="1522425"/>
            <a:ext cx="44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prototype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dance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function()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prototype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defineProperty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prototype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"constructor"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enumerable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false,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value: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writable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9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2589675" y="133770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es6 классы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647975" y="133770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прототипы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 Работа с коллекциями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25" y="1513500"/>
            <a:ext cx="3371850" cy="16478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4"/>
          <p:cNvSpPr txBox="1"/>
          <p:nvPr/>
        </p:nvSpPr>
        <p:spPr>
          <a:xfrm>
            <a:off x="235525" y="3525175"/>
            <a:ext cx="457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с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onst ninjas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"Kuma"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"Hattori"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"Sioko"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"Fuma"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removed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ninjas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splice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removed: ["Hattori"], ninjas: ["Kuma", "Sioko" "Fuma"]]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removed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ninjas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splice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"Moch"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"Yoshi"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removed: ["Sioko", "Fuma"], ninjas: ["Kuma,  "Moch", "Yoshi"]</a:t>
            </a:r>
            <a:endParaRPr sz="9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164725" y="1453850"/>
            <a:ext cx="46677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ninjas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"Kimo"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weapon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"shuriken", amount: 10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"Yoshi", amount: 100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"Fuma"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weapon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"wakizashi", amount: 1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9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7032725" y="252005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map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235525" y="333575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slice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164725" y="2571750"/>
            <a:ext cx="41646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weapons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ninjas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weapon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["shuriken", undefined, "wakizashi"]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4466900" y="3389925"/>
            <a:ext cx="52026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armedninjas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ninjas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"weapon"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[{name: "Kimo", weapon: "shuriken"}, {name: "Fuma", weapon: "wakizashi"},]</a:t>
            </a:r>
            <a:endParaRPr sz="9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535725" y="401165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reduce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466225" y="4266600"/>
            <a:ext cx="33720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count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ninjas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amount 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ru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}));</a:t>
            </a:r>
            <a:br>
              <a:rPr lang="ru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{amount: 111}</a:t>
            </a:r>
            <a:endParaRPr sz="9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7694050" y="308085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filter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7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 Модуляризация кода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11725" y="1486000"/>
            <a:ext cx="37023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pi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2.718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notExport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0;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square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surfaceArea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pi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square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surfaceArea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2819025" y="140980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math.js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4427075" y="1675300"/>
            <a:ext cx="440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surfaceArea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'./math'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notExport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'./math'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 // Error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mathematics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'./math'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surfaceOfMars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surfaceArea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3390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squareOfMercury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square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2440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yearSquared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mathematics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2017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 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squareE = mathematics.e ** 2; 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7754250" y="140980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test</a:t>
            </a: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.js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8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 Работа с моделью DOM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63" y="1357725"/>
            <a:ext cx="6275932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9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 Особенности обработки событий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600" y="1350600"/>
            <a:ext cx="3587290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875" y="2852100"/>
            <a:ext cx="4146076" cy="22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9350" y="1350600"/>
            <a:ext cx="3587300" cy="21614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>
            <p:ph type="title"/>
          </p:nvPr>
        </p:nvSpPr>
        <p:spPr>
          <a:xfrm>
            <a:off x="7847400" y="234810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Тайм-аут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3604275" y="1350600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Интервал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723300" y="21112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Спасибо за внимание</a:t>
            </a:r>
            <a:endParaRPr sz="2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1.1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Функции высшего порядка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493825" y="1375750"/>
            <a:ext cx="3000000" cy="62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ninjaFunction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1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-381000" y="1215250"/>
            <a:ext cx="300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создавать с помощью литералов;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-369450" y="2549575"/>
            <a:ext cx="51102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передавать в качестве результатов выполнения других функций;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-369450" y="1860925"/>
            <a:ext cx="37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присваивать переменным или свойствам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-369450" y="3999125"/>
            <a:ext cx="300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наделять свойствами и методами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486400" y="1816150"/>
            <a:ext cx="3071100" cy="79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ninjaFunction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ninjaArray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{});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{};</a:t>
            </a:r>
            <a:endParaRPr sz="1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572000" y="2625775"/>
            <a:ext cx="4572000" cy="79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call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ninjaFunction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ninjaFunction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{});</a:t>
            </a:r>
            <a:endParaRPr sz="1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462100" y="3443250"/>
            <a:ext cx="3204000" cy="79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returnNewNinjaFunction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funciton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{};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-369450" y="3389525"/>
            <a:ext cx="4788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возвращать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в качестве значений из других функций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570025" y="4246150"/>
            <a:ext cx="3273000" cy="62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ninjaFunction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{};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ninjaFunction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"Hanzo"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1.2 Определение функций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55050"/>
            <a:ext cx="56073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swald"/>
                <a:ea typeface="Oswald"/>
                <a:cs typeface="Oswald"/>
                <a:sym typeface="Oswald"/>
              </a:rPr>
              <a:t>Объявления функций и функциональные выражения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63700" y="1938450"/>
            <a:ext cx="36258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myFun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{return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;}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 myFun = function() {return 1;}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07300" y="2230050"/>
            <a:ext cx="27945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swald"/>
                <a:ea typeface="Oswald"/>
                <a:cs typeface="Oswald"/>
                <a:sym typeface="Oswald"/>
              </a:rPr>
              <a:t>Стрелочные функции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169650" y="2835025"/>
            <a:ext cx="1669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myArg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myArg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406400" y="2913450"/>
            <a:ext cx="2235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swald"/>
                <a:ea typeface="Oswald"/>
                <a:cs typeface="Oswald"/>
                <a:sym typeface="Oswald"/>
              </a:rPr>
              <a:t>Конструкторы функций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996550" y="3715775"/>
            <a:ext cx="2016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swald"/>
                <a:ea typeface="Oswald"/>
                <a:cs typeface="Oswald"/>
                <a:sym typeface="Oswald"/>
              </a:rPr>
              <a:t>Функции-генераторы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22100" y="3518650"/>
            <a:ext cx="3756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'return a + b'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504550" y="4170575"/>
            <a:ext cx="3000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function*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myGen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yield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1.3 Аргументы и параметры функций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54050" y="3527000"/>
            <a:ext cx="69222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performAction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action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skulking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”)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“”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action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6265525" y="3693125"/>
            <a:ext cx="256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Стандартные параметры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4609550" y="1539200"/>
            <a:ext cx="418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Оставшиеся </a:t>
            </a: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параметры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59625" y="1845800"/>
            <a:ext cx="77394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multiMax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remainingNumbers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first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remainingNumbers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multiMax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2.1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Неявные параметры функций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09600" y="2646800"/>
            <a:ext cx="30402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f1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f1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window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 // true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1323325" y="1925000"/>
            <a:ext cx="60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5058100" y="1389800"/>
            <a:ext cx="174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arguments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350625" y="2379200"/>
            <a:ext cx="7739400" cy="21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(var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arguments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sum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arguments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2.2 Вызов функций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2600425" y="1434375"/>
            <a:ext cx="151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как функция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2600413" y="2450025"/>
            <a:ext cx="151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как метод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2371825" y="3389475"/>
            <a:ext cx="197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как конструктор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2600425" y="4297125"/>
            <a:ext cx="151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.call() </a:t>
            </a: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.apply()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42450" y="1261250"/>
            <a:ext cx="25509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skulk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skulk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587700" y="1475475"/>
            <a:ext cx="1669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skulk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'Hatori'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587700" y="3418462"/>
            <a:ext cx="3000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'Hatori'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587700" y="2383200"/>
            <a:ext cx="23982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skulk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'Hatori'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151575" y="2622325"/>
            <a:ext cx="341700" cy="1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587700" y="4142900"/>
            <a:ext cx="300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skulk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'Hatori'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87700" y="4500050"/>
            <a:ext cx="3188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skulk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'Hatori']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151575" y="1631725"/>
            <a:ext cx="341700" cy="1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227775" y="3612925"/>
            <a:ext cx="341700" cy="1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227775" y="4451125"/>
            <a:ext cx="341700" cy="1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3.1 Замыкания и область видимости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380225" y="1315225"/>
            <a:ext cx="69744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1143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90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marR="26670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outerValue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"samurai"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later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outerFunction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innerValue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"ninja"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innerFunction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outerValue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 //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samurai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innerValue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 // </a:t>
            </a:r>
            <a:r>
              <a:rPr lang="ru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later 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innerFunction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outerFunction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later</a:t>
            </a:r>
            <a:r>
              <a:rPr lang="ru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3.2 Лексические среды и типы переменных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80625" y="1634225"/>
            <a:ext cx="2331000" cy="71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ninja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Hattori”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ninja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990650" y="2243825"/>
            <a:ext cx="34578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firstConst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"samurai"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firstConst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"ninja"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fail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"shouldn't be here"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catch(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pass(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"Exception"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3845150" y="1425375"/>
            <a:ext cx="10722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const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967375" y="1390950"/>
            <a:ext cx="10722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let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686100" y="2618500"/>
            <a:ext cx="10722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var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179800" y="1786625"/>
            <a:ext cx="33699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samurai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(true)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samurai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console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samurai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10 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samurai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b="1"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6200" y="2956800"/>
            <a:ext cx="33699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 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samurai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(true)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samurai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console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samurai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10 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samurai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b="1"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1"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4. Генераторы и промисы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938525" y="1290175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генераторы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6255325" y="1290175"/>
            <a:ext cx="1296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промисы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34600" y="1840650"/>
            <a:ext cx="448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gen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function*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yield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yield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yield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it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gen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.next();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{ value: 1, done: false 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.next();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{ value: 2, done: false 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.next();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{ value: 3, done: false }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.next();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{ value: undefined, done: true }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799450" y="1840650"/>
            <a:ext cx="415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promiseReadFile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filename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resolve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reject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fs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readFile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err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err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reject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err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resolve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b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