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259" r:id="rId4"/>
    <p:sldId id="260" r:id="rId5"/>
    <p:sldId id="261" r:id="rId6"/>
    <p:sldId id="266" r:id="rId7"/>
    <p:sldId id="268" r:id="rId8"/>
    <p:sldId id="267" r:id="rId9"/>
    <p:sldId id="262" r:id="rId10"/>
    <p:sldId id="269" r:id="rId11"/>
    <p:sldId id="270" r:id="rId12"/>
    <p:sldId id="263" r:id="rId13"/>
    <p:sldId id="265" r:id="rId14"/>
    <p:sldId id="272" r:id="rId15"/>
    <p:sldId id="264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2" d="100"/>
          <a:sy n="62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98B7D0-20B9-427E-B532-7BDF0AFD1E9A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85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FCDB-BA61-45AA-8A4F-A20146E754E6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6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8CAE6D-0543-4FE9-915E-1B65C19503BE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1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1CA5-6754-4330-B662-F05FDB24D4B5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4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7AC9-74FC-472F-8465-2DDED6891AF8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7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08DD-DD8D-4CCF-B046-00FED2931D6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31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5BE-16FA-4135-AE79-B47A7AD488E7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2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BB9AB1-5D04-4767-826C-1D46062B48D2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RE-Ai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3F94-3B36-446F-8B91-C1008B45F64C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82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9788-9938-4C35-A2EB-A851DF2536F5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38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B6BC97-C85C-4AD5-B695-31135017D544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5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6EB187-70A9-4D7C-96CE-4D61520869E7}" type="datetime1">
              <a:rPr lang="en-US" smtClean="0"/>
              <a:t>8/28/2020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RE-Ai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6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318065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43806" y="100744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Digital Real Estate Development / Management        Team : RE-Ai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CD22-A356-4603-8F5B-15F0B202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Blockchain Technology</a:t>
            </a:r>
          </a:p>
          <a:p>
            <a:r>
              <a:rPr lang="en-US" sz="3200" b="1" dirty="0"/>
              <a:t>Bitcoin</a:t>
            </a:r>
          </a:p>
          <a:p>
            <a:r>
              <a:rPr lang="en-US" sz="3200" b="1" dirty="0"/>
              <a:t>Digital Tokens</a:t>
            </a:r>
          </a:p>
          <a:p>
            <a:r>
              <a:rPr lang="en-US" sz="3200" b="1" dirty="0"/>
              <a:t>Digital Wallet</a:t>
            </a:r>
          </a:p>
          <a:p>
            <a:r>
              <a:rPr lang="en-US" sz="3200" b="1" dirty="0"/>
              <a:t>Smart Contracts</a:t>
            </a:r>
          </a:p>
          <a:p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1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Blockchain: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5400" b="1" dirty="0"/>
              <a:t>REAL ESTATE TOKENIZATION</a:t>
            </a:r>
            <a:endParaRPr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5B90A-D478-4064-89CD-670F4FFA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08034-F933-4635-94DD-8EFE186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47D8-A232-415E-A434-C3DA8C5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</a:p>
        </p:txBody>
      </p:sp>
    </p:spTree>
    <p:extLst>
      <p:ext uri="{BB962C8B-B14F-4D97-AF65-F5344CB8AC3E}">
        <p14:creationId xmlns:p14="http://schemas.microsoft.com/office/powerpoint/2010/main" val="18942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9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466183"/>
            <a:ext cx="11029616" cy="988332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2759720" y="-1856605"/>
            <a:ext cx="6576861" cy="10902399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8278" y="4651292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4193" y="4651292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6448" y="388557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2363" y="388557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618" y="3108910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90533" y="311770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634" y="3608621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657" y="6041048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5098" y="2840193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60237" y="2086394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652" y="450210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8107" y="5275280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333" y="364778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356" y="608021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806" y="531444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352" y="454126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798" y="2879361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936" y="2125562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5504" y="355011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7737" y="2719691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8005" y="1842782"/>
            <a:ext cx="181097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7404" y="5920546"/>
            <a:ext cx="19949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6353" y="5124656"/>
            <a:ext cx="188859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5936" y="5094417"/>
            <a:ext cx="18885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857" y="3358611"/>
            <a:ext cx="514020" cy="41182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3086" y="4758993"/>
            <a:ext cx="770027" cy="770027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681" y="4736353"/>
            <a:ext cx="810442" cy="81044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6071" y="4004053"/>
            <a:ext cx="529864" cy="675698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430" y="3241552"/>
            <a:ext cx="690523" cy="690523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299" y="3979053"/>
            <a:ext cx="765232" cy="7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686139" cy="462432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1- RE-Ai</a:t>
            </a:r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Development platform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TEAM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RE-Ai Members:</a:t>
            </a:r>
          </a:p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3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homes investments,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</a:p>
        </p:txBody>
      </p:sp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management.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Document Management</a:t>
            </a:r>
          </a:p>
          <a:p>
            <a:r>
              <a:rPr lang="en-US" sz="3400" dirty="0"/>
              <a:t>Token Management</a:t>
            </a:r>
          </a:p>
          <a:p>
            <a:r>
              <a:rPr lang="en-US" sz="3400" dirty="0"/>
              <a:t>Bitcoin Payments </a:t>
            </a:r>
            <a:endParaRPr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Solidity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Object-oriented high-level programming language for implementing smart contracts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Ganache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 user Wallets and to test account balances for initial contracts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Remix –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Web-based IDE with built in static analysis, and a test blockchain virtual machine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Metamask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igital wallet that runs as a Chrome extension. It stores Ethereum assets and shows transactions.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(Web3)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Deploy the Frontend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27D28-7E45-402C-8E04-BA02F492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RE-Ai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869244" y="2246489"/>
            <a:ext cx="4086578" cy="35221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7083778" y="2246489"/>
            <a:ext cx="4086578" cy="352213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WebBD85</Template>
  <TotalTime>502</TotalTime>
  <Words>423</Words>
  <Application>Microsoft Office PowerPoint</Application>
  <PresentationFormat>Widescreen</PresentationFormat>
  <Paragraphs>127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Wingdings 2</vt:lpstr>
      <vt:lpstr>Dividend</vt:lpstr>
      <vt:lpstr>1_Dividend</vt:lpstr>
      <vt:lpstr>Solidity</vt:lpstr>
      <vt:lpstr>Contents</vt:lpstr>
      <vt:lpstr>TEAM 1:</vt:lpstr>
      <vt:lpstr>Project Description</vt:lpstr>
      <vt:lpstr>Project – 3 Description</vt:lpstr>
      <vt:lpstr>PROPERTY MANAGEMENT SOLUTIONS</vt:lpstr>
      <vt:lpstr>Property management solutions</vt:lpstr>
      <vt:lpstr>Development platform</vt:lpstr>
      <vt:lpstr>DEVELOPMENT PLATFORM</vt:lpstr>
      <vt:lpstr>Financial transaction management solution</vt:lpstr>
      <vt:lpstr>Financial transaction management solution</vt:lpstr>
      <vt:lpstr>Blockchain: tokens</vt:lpstr>
      <vt:lpstr>Works cited</vt:lpstr>
      <vt:lpstr>KEY CHALLENGES</vt:lpstr>
      <vt:lpstr>NEXT STEPS</vt:lpstr>
      <vt:lpstr>Process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AnalyticsStudent</dc:creator>
  <cp:lastModifiedBy>Sangani, Prashant (Cognizant)</cp:lastModifiedBy>
  <cp:revision>42</cp:revision>
  <dcterms:created xsi:type="dcterms:W3CDTF">2020-08-27T12:58:33Z</dcterms:created>
  <dcterms:modified xsi:type="dcterms:W3CDTF">2020-08-29T03:58:46Z</dcterms:modified>
</cp:coreProperties>
</file>