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33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3D252-1BEF-4151-A9BD-A7B9FA9CA3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43467DD-FEC1-4AEE-9EF7-75DA221FD192}">
      <dgm:prSet custT="1"/>
      <dgm:spPr/>
      <dgm:t>
        <a:bodyPr/>
        <a:lstStyle/>
        <a:p>
          <a:pPr>
            <a:defRPr cap="all"/>
          </a:pPr>
          <a:r>
            <a:rPr lang="fr-BE" sz="1600" dirty="0" err="1"/>
            <a:t>Optimized</a:t>
          </a:r>
          <a:r>
            <a:rPr lang="fr-BE" sz="1600" dirty="0"/>
            <a:t> : </a:t>
          </a:r>
          <a:r>
            <a:rPr lang="fr-BE" sz="1600" dirty="0" err="1"/>
            <a:t>using</a:t>
          </a:r>
          <a:r>
            <a:rPr lang="fr-BE" sz="1600" dirty="0"/>
            <a:t> data </a:t>
          </a:r>
          <a:r>
            <a:rPr lang="fr-BE" sz="1600" dirty="0" err="1"/>
            <a:t>caching</a:t>
          </a:r>
          <a:r>
            <a:rPr lang="fr-BE" sz="1600" dirty="0"/>
            <a:t>,  self-made </a:t>
          </a:r>
          <a:r>
            <a:rPr lang="fr-BE" sz="1600" dirty="0" err="1"/>
            <a:t>grabage</a:t>
          </a:r>
          <a:r>
            <a:rPr lang="fr-BE" sz="1600" dirty="0"/>
            <a:t> collection and data </a:t>
          </a:r>
          <a:r>
            <a:rPr lang="fr-BE" sz="1600" dirty="0" err="1"/>
            <a:t>recyclying</a:t>
          </a:r>
          <a:endParaRPr lang="en-US" sz="1600" dirty="0"/>
        </a:p>
      </dgm:t>
    </dgm:pt>
    <dgm:pt modelId="{79B2C3D3-DC62-4B7B-8795-163CFB128D76}" type="parTrans" cxnId="{BF90A30F-BC3E-4A81-874F-5C53613EE2D4}">
      <dgm:prSet/>
      <dgm:spPr/>
      <dgm:t>
        <a:bodyPr/>
        <a:lstStyle/>
        <a:p>
          <a:endParaRPr lang="en-US"/>
        </a:p>
      </dgm:t>
    </dgm:pt>
    <dgm:pt modelId="{D19908E5-C46D-4896-B8FC-9BC8E9118C02}" type="sibTrans" cxnId="{BF90A30F-BC3E-4A81-874F-5C53613EE2D4}">
      <dgm:prSet/>
      <dgm:spPr/>
      <dgm:t>
        <a:bodyPr/>
        <a:lstStyle/>
        <a:p>
          <a:endParaRPr lang="en-US"/>
        </a:p>
      </dgm:t>
    </dgm:pt>
    <dgm:pt modelId="{92287277-530C-40F5-8747-0B42AA8B7B2F}">
      <dgm:prSet custT="1"/>
      <dgm:spPr/>
      <dgm:t>
        <a:bodyPr/>
        <a:lstStyle/>
        <a:p>
          <a:pPr>
            <a:defRPr cap="all"/>
          </a:pPr>
          <a:r>
            <a:rPr lang="fr-BE" sz="1600" dirty="0"/>
            <a:t>Very </a:t>
          </a:r>
          <a:r>
            <a:rPr lang="fr-BE" sz="1600" dirty="0" err="1"/>
            <a:t>modular</a:t>
          </a:r>
          <a:r>
            <a:rPr lang="fr-BE" sz="1600" dirty="0"/>
            <a:t> code : You can </a:t>
          </a:r>
          <a:r>
            <a:rPr lang="fr-BE" sz="1600" dirty="0" err="1"/>
            <a:t>add</a:t>
          </a:r>
          <a:r>
            <a:rPr lang="fr-BE" sz="1600" dirty="0"/>
            <a:t> and </a:t>
          </a:r>
          <a:r>
            <a:rPr lang="fr-BE" sz="1600" dirty="0" err="1"/>
            <a:t>modify</a:t>
          </a:r>
          <a:r>
            <a:rPr lang="fr-BE" sz="1600" dirty="0"/>
            <a:t> </a:t>
          </a:r>
          <a:r>
            <a:rPr lang="fr-BE" sz="1600" dirty="0" err="1"/>
            <a:t>most</a:t>
          </a:r>
          <a:r>
            <a:rPr lang="fr-BE" sz="1600" dirty="0"/>
            <a:t>  type of </a:t>
          </a:r>
          <a:r>
            <a:rPr lang="fr-BE" sz="1600" dirty="0" err="1"/>
            <a:t>events</a:t>
          </a:r>
          <a:r>
            <a:rPr lang="fr-BE" sz="1600" dirty="0"/>
            <a:t> and </a:t>
          </a:r>
          <a:r>
            <a:rPr lang="fr-BE" sz="1600" dirty="0" err="1"/>
            <a:t>systems</a:t>
          </a:r>
          <a:r>
            <a:rPr lang="fr-BE" sz="1600" dirty="0"/>
            <a:t> </a:t>
          </a:r>
          <a:r>
            <a:rPr lang="fr-BE" sz="1600" dirty="0" err="1"/>
            <a:t>quite</a:t>
          </a:r>
          <a:r>
            <a:rPr lang="fr-BE" sz="1600" dirty="0"/>
            <a:t> </a:t>
          </a:r>
          <a:r>
            <a:rPr lang="fr-BE" sz="1600" dirty="0" err="1"/>
            <a:t>easily</a:t>
          </a:r>
          <a:r>
            <a:rPr lang="fr-BE" sz="1600" dirty="0"/>
            <a:t> </a:t>
          </a:r>
          <a:endParaRPr lang="en-US" sz="1600" dirty="0"/>
        </a:p>
      </dgm:t>
    </dgm:pt>
    <dgm:pt modelId="{1579C6F3-E201-44B6-8BFD-B4CB452DAD4D}" type="parTrans" cxnId="{128B71D3-DC78-4372-A71C-45D160C719D2}">
      <dgm:prSet/>
      <dgm:spPr/>
      <dgm:t>
        <a:bodyPr/>
        <a:lstStyle/>
        <a:p>
          <a:endParaRPr lang="en-US"/>
        </a:p>
      </dgm:t>
    </dgm:pt>
    <dgm:pt modelId="{2B40091C-43C3-4F13-872F-06A9F2F1F901}" type="sibTrans" cxnId="{128B71D3-DC78-4372-A71C-45D160C719D2}">
      <dgm:prSet/>
      <dgm:spPr/>
      <dgm:t>
        <a:bodyPr/>
        <a:lstStyle/>
        <a:p>
          <a:endParaRPr lang="en-US"/>
        </a:p>
      </dgm:t>
    </dgm:pt>
    <dgm:pt modelId="{D8557996-E8A6-4937-99E3-E1D40CE1F365}">
      <dgm:prSet custT="1"/>
      <dgm:spPr/>
      <dgm:t>
        <a:bodyPr/>
        <a:lstStyle/>
        <a:p>
          <a:pPr>
            <a:defRPr cap="all"/>
          </a:pPr>
          <a:r>
            <a:rPr lang="fr-BE" sz="1600" dirty="0" err="1"/>
            <a:t>Customized</a:t>
          </a:r>
          <a:r>
            <a:rPr lang="fr-BE" sz="1600" dirty="0"/>
            <a:t> and </a:t>
          </a:r>
          <a:r>
            <a:rPr lang="fr-BE" sz="1600" dirty="0" err="1"/>
            <a:t>customizable</a:t>
          </a:r>
          <a:r>
            <a:rPr lang="fr-BE" sz="1600" dirty="0"/>
            <a:t>:  100% </a:t>
          </a:r>
          <a:r>
            <a:rPr lang="fr-BE" sz="1600" dirty="0" err="1"/>
            <a:t>created</a:t>
          </a:r>
          <a:r>
            <a:rPr lang="fr-BE" sz="1600" dirty="0"/>
            <a:t> </a:t>
          </a:r>
          <a:r>
            <a:rPr lang="fr-BE" sz="1600" dirty="0" err="1"/>
            <a:t>visual</a:t>
          </a:r>
          <a:r>
            <a:rPr lang="fr-BE" sz="1600" dirty="0"/>
            <a:t> assets, a </a:t>
          </a:r>
          <a:r>
            <a:rPr lang="fr-BE" sz="1600" dirty="0" err="1"/>
            <a:t>sound</a:t>
          </a:r>
          <a:r>
            <a:rPr lang="fr-BE" sz="1600" dirty="0"/>
            <a:t> system , an animation system, a </a:t>
          </a:r>
          <a:r>
            <a:rPr lang="fr-BE" sz="1600" dirty="0" err="1"/>
            <a:t>behaviour</a:t>
          </a:r>
          <a:r>
            <a:rPr lang="fr-BE" sz="1600" dirty="0"/>
            <a:t> system, an AI/Pattern system, INTENCING  etc… no real </a:t>
          </a:r>
          <a:r>
            <a:rPr lang="fr-BE" sz="1600" dirty="0" err="1"/>
            <a:t>hardcoding</a:t>
          </a:r>
          <a:endParaRPr lang="en-US" sz="1600" dirty="0"/>
        </a:p>
      </dgm:t>
    </dgm:pt>
    <dgm:pt modelId="{BED9C956-3E1F-4351-AC78-74BACD900110}" type="parTrans" cxnId="{3A8DC075-5CFA-4D1A-96DE-C800577A2C5F}">
      <dgm:prSet/>
      <dgm:spPr/>
      <dgm:t>
        <a:bodyPr/>
        <a:lstStyle/>
        <a:p>
          <a:endParaRPr lang="en-US"/>
        </a:p>
      </dgm:t>
    </dgm:pt>
    <dgm:pt modelId="{3DA5FA0E-CBE6-453C-9DC7-F3CB160A85C6}" type="sibTrans" cxnId="{3A8DC075-5CFA-4D1A-96DE-C800577A2C5F}">
      <dgm:prSet/>
      <dgm:spPr/>
      <dgm:t>
        <a:bodyPr/>
        <a:lstStyle/>
        <a:p>
          <a:endParaRPr lang="en-US"/>
        </a:p>
      </dgm:t>
    </dgm:pt>
    <dgm:pt modelId="{CA20A41A-F3CF-414E-9171-43353E332418}" type="pres">
      <dgm:prSet presAssocID="{04F3D252-1BEF-4151-A9BD-A7B9FA9CA36C}" presName="root" presStyleCnt="0">
        <dgm:presLayoutVars>
          <dgm:dir/>
          <dgm:resizeHandles val="exact"/>
        </dgm:presLayoutVars>
      </dgm:prSet>
      <dgm:spPr/>
    </dgm:pt>
    <dgm:pt modelId="{482CDDE2-0647-445C-8000-C1B5A19F8B49}" type="pres">
      <dgm:prSet presAssocID="{D43467DD-FEC1-4AEE-9EF7-75DA221FD192}" presName="compNode" presStyleCnt="0"/>
      <dgm:spPr/>
    </dgm:pt>
    <dgm:pt modelId="{CDC49B78-0FE3-4693-B80F-74B06AAC3A1D}" type="pres">
      <dgm:prSet presAssocID="{D43467DD-FEC1-4AEE-9EF7-75DA221FD192}" presName="iconBgRect" presStyleLbl="bgShp" presStyleIdx="0" presStyleCnt="3"/>
      <dgm:spPr/>
    </dgm:pt>
    <dgm:pt modelId="{257181BF-F3AC-46CD-8C2D-1370941E5446}" type="pres">
      <dgm:prSet presAssocID="{D43467DD-FEC1-4AEE-9EF7-75DA221FD1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81EC8E-ABAA-4609-9337-1874375B4B3B}" type="pres">
      <dgm:prSet presAssocID="{D43467DD-FEC1-4AEE-9EF7-75DA221FD192}" presName="spaceRect" presStyleCnt="0"/>
      <dgm:spPr/>
    </dgm:pt>
    <dgm:pt modelId="{407A88F8-C57E-4A96-BFB8-6DF929BE9A04}" type="pres">
      <dgm:prSet presAssocID="{D43467DD-FEC1-4AEE-9EF7-75DA221FD192}" presName="textRect" presStyleLbl="revTx" presStyleIdx="0" presStyleCnt="3">
        <dgm:presLayoutVars>
          <dgm:chMax val="1"/>
          <dgm:chPref val="1"/>
        </dgm:presLayoutVars>
      </dgm:prSet>
      <dgm:spPr/>
    </dgm:pt>
    <dgm:pt modelId="{5BBF75B2-37BD-4F22-8B5B-37DE1722D2A7}" type="pres">
      <dgm:prSet presAssocID="{D19908E5-C46D-4896-B8FC-9BC8E9118C02}" presName="sibTrans" presStyleCnt="0"/>
      <dgm:spPr/>
    </dgm:pt>
    <dgm:pt modelId="{EEE58DFB-7600-49E9-AAF3-5723BAEADF99}" type="pres">
      <dgm:prSet presAssocID="{92287277-530C-40F5-8747-0B42AA8B7B2F}" presName="compNode" presStyleCnt="0"/>
      <dgm:spPr/>
    </dgm:pt>
    <dgm:pt modelId="{6CC46D18-C847-4B0A-AE5C-D10E4AD85A10}" type="pres">
      <dgm:prSet presAssocID="{92287277-530C-40F5-8747-0B42AA8B7B2F}" presName="iconBgRect" presStyleLbl="bgShp" presStyleIdx="1" presStyleCnt="3"/>
      <dgm:spPr/>
    </dgm:pt>
    <dgm:pt modelId="{CF64708D-45BF-4272-BC7A-5CD2EC1EF769}" type="pres">
      <dgm:prSet presAssocID="{92287277-530C-40F5-8747-0B42AA8B7B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785F66-F1CC-41DD-9161-3A790497032D}" type="pres">
      <dgm:prSet presAssocID="{92287277-530C-40F5-8747-0B42AA8B7B2F}" presName="spaceRect" presStyleCnt="0"/>
      <dgm:spPr/>
    </dgm:pt>
    <dgm:pt modelId="{7E34BE1E-D10C-4835-A789-B282C6790706}" type="pres">
      <dgm:prSet presAssocID="{92287277-530C-40F5-8747-0B42AA8B7B2F}" presName="textRect" presStyleLbl="revTx" presStyleIdx="1" presStyleCnt="3">
        <dgm:presLayoutVars>
          <dgm:chMax val="1"/>
          <dgm:chPref val="1"/>
        </dgm:presLayoutVars>
      </dgm:prSet>
      <dgm:spPr/>
    </dgm:pt>
    <dgm:pt modelId="{90655CA7-6295-4AD1-AA13-B3E6940F1EA6}" type="pres">
      <dgm:prSet presAssocID="{2B40091C-43C3-4F13-872F-06A9F2F1F901}" presName="sibTrans" presStyleCnt="0"/>
      <dgm:spPr/>
    </dgm:pt>
    <dgm:pt modelId="{284891D7-E87F-4E16-B478-3D626E457893}" type="pres">
      <dgm:prSet presAssocID="{D8557996-E8A6-4937-99E3-E1D40CE1F365}" presName="compNode" presStyleCnt="0"/>
      <dgm:spPr/>
    </dgm:pt>
    <dgm:pt modelId="{DA1ABCB5-E141-4581-88C1-FC29E2E64F87}" type="pres">
      <dgm:prSet presAssocID="{D8557996-E8A6-4937-99E3-E1D40CE1F365}" presName="iconBgRect" presStyleLbl="bgShp" presStyleIdx="2" presStyleCnt="3"/>
      <dgm:spPr/>
    </dgm:pt>
    <dgm:pt modelId="{B54FA899-BD06-4093-8FA6-10232A3668DD}" type="pres">
      <dgm:prSet presAssocID="{D8557996-E8A6-4937-99E3-E1D40CE1F3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AEE4F41-CB7F-40A6-9875-E7A1555401B7}" type="pres">
      <dgm:prSet presAssocID="{D8557996-E8A6-4937-99E3-E1D40CE1F365}" presName="spaceRect" presStyleCnt="0"/>
      <dgm:spPr/>
    </dgm:pt>
    <dgm:pt modelId="{5C6788DF-C228-4A5C-BA24-01BEBD5A5A3E}" type="pres">
      <dgm:prSet presAssocID="{D8557996-E8A6-4937-99E3-E1D40CE1F3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90A30F-BC3E-4A81-874F-5C53613EE2D4}" srcId="{04F3D252-1BEF-4151-A9BD-A7B9FA9CA36C}" destId="{D43467DD-FEC1-4AEE-9EF7-75DA221FD192}" srcOrd="0" destOrd="0" parTransId="{79B2C3D3-DC62-4B7B-8795-163CFB128D76}" sibTransId="{D19908E5-C46D-4896-B8FC-9BC8E9118C02}"/>
    <dgm:cxn modelId="{2CD1AF1E-0F8F-4FB6-8747-C9A5B74D15E1}" type="presOf" srcId="{04F3D252-1BEF-4151-A9BD-A7B9FA9CA36C}" destId="{CA20A41A-F3CF-414E-9171-43353E332418}" srcOrd="0" destOrd="0" presId="urn:microsoft.com/office/officeart/2018/5/layout/IconCircleLabelList"/>
    <dgm:cxn modelId="{FE8BA56E-D5D9-4FD8-969E-2CD7882635F0}" type="presOf" srcId="{D8557996-E8A6-4937-99E3-E1D40CE1F365}" destId="{5C6788DF-C228-4A5C-BA24-01BEBD5A5A3E}" srcOrd="0" destOrd="0" presId="urn:microsoft.com/office/officeart/2018/5/layout/IconCircleLabelList"/>
    <dgm:cxn modelId="{3A8DC075-5CFA-4D1A-96DE-C800577A2C5F}" srcId="{04F3D252-1BEF-4151-A9BD-A7B9FA9CA36C}" destId="{D8557996-E8A6-4937-99E3-E1D40CE1F365}" srcOrd="2" destOrd="0" parTransId="{BED9C956-3E1F-4351-AC78-74BACD900110}" sibTransId="{3DA5FA0E-CBE6-453C-9DC7-F3CB160A85C6}"/>
    <dgm:cxn modelId="{D2662996-7A4E-4282-9EF2-F43499299245}" type="presOf" srcId="{D43467DD-FEC1-4AEE-9EF7-75DA221FD192}" destId="{407A88F8-C57E-4A96-BFB8-6DF929BE9A04}" srcOrd="0" destOrd="0" presId="urn:microsoft.com/office/officeart/2018/5/layout/IconCircleLabelList"/>
    <dgm:cxn modelId="{435DFC99-6A93-47E4-A3D9-0683C51407C5}" type="presOf" srcId="{92287277-530C-40F5-8747-0B42AA8B7B2F}" destId="{7E34BE1E-D10C-4835-A789-B282C6790706}" srcOrd="0" destOrd="0" presId="urn:microsoft.com/office/officeart/2018/5/layout/IconCircleLabelList"/>
    <dgm:cxn modelId="{128B71D3-DC78-4372-A71C-45D160C719D2}" srcId="{04F3D252-1BEF-4151-A9BD-A7B9FA9CA36C}" destId="{92287277-530C-40F5-8747-0B42AA8B7B2F}" srcOrd="1" destOrd="0" parTransId="{1579C6F3-E201-44B6-8BFD-B4CB452DAD4D}" sibTransId="{2B40091C-43C3-4F13-872F-06A9F2F1F901}"/>
    <dgm:cxn modelId="{62EA5840-DCD5-43B3-92B3-A016A941F43F}" type="presParOf" srcId="{CA20A41A-F3CF-414E-9171-43353E332418}" destId="{482CDDE2-0647-445C-8000-C1B5A19F8B49}" srcOrd="0" destOrd="0" presId="urn:microsoft.com/office/officeart/2018/5/layout/IconCircleLabelList"/>
    <dgm:cxn modelId="{14315738-C5CA-45B3-95F9-DDA65C7D3131}" type="presParOf" srcId="{482CDDE2-0647-445C-8000-C1B5A19F8B49}" destId="{CDC49B78-0FE3-4693-B80F-74B06AAC3A1D}" srcOrd="0" destOrd="0" presId="urn:microsoft.com/office/officeart/2018/5/layout/IconCircleLabelList"/>
    <dgm:cxn modelId="{4A094025-378B-49BF-AC07-5A216DEDC14C}" type="presParOf" srcId="{482CDDE2-0647-445C-8000-C1B5A19F8B49}" destId="{257181BF-F3AC-46CD-8C2D-1370941E5446}" srcOrd="1" destOrd="0" presId="urn:microsoft.com/office/officeart/2018/5/layout/IconCircleLabelList"/>
    <dgm:cxn modelId="{A98B542A-F01E-4D08-B479-B75D7DA185FC}" type="presParOf" srcId="{482CDDE2-0647-445C-8000-C1B5A19F8B49}" destId="{1781EC8E-ABAA-4609-9337-1874375B4B3B}" srcOrd="2" destOrd="0" presId="urn:microsoft.com/office/officeart/2018/5/layout/IconCircleLabelList"/>
    <dgm:cxn modelId="{C7FC1C96-ACF3-4A90-9802-ED1CAC50CB7D}" type="presParOf" srcId="{482CDDE2-0647-445C-8000-C1B5A19F8B49}" destId="{407A88F8-C57E-4A96-BFB8-6DF929BE9A04}" srcOrd="3" destOrd="0" presId="urn:microsoft.com/office/officeart/2018/5/layout/IconCircleLabelList"/>
    <dgm:cxn modelId="{65EDCAC1-2FE0-4424-9F87-130C024C5D1E}" type="presParOf" srcId="{CA20A41A-F3CF-414E-9171-43353E332418}" destId="{5BBF75B2-37BD-4F22-8B5B-37DE1722D2A7}" srcOrd="1" destOrd="0" presId="urn:microsoft.com/office/officeart/2018/5/layout/IconCircleLabelList"/>
    <dgm:cxn modelId="{795C1D57-A7AD-440A-BE40-E1CD3FFCF99A}" type="presParOf" srcId="{CA20A41A-F3CF-414E-9171-43353E332418}" destId="{EEE58DFB-7600-49E9-AAF3-5723BAEADF99}" srcOrd="2" destOrd="0" presId="urn:microsoft.com/office/officeart/2018/5/layout/IconCircleLabelList"/>
    <dgm:cxn modelId="{A9442E59-83B5-420F-871D-FD4DF589910F}" type="presParOf" srcId="{EEE58DFB-7600-49E9-AAF3-5723BAEADF99}" destId="{6CC46D18-C847-4B0A-AE5C-D10E4AD85A10}" srcOrd="0" destOrd="0" presId="urn:microsoft.com/office/officeart/2018/5/layout/IconCircleLabelList"/>
    <dgm:cxn modelId="{F2D404EB-78CB-441C-BD0C-E3A003E39454}" type="presParOf" srcId="{EEE58DFB-7600-49E9-AAF3-5723BAEADF99}" destId="{CF64708D-45BF-4272-BC7A-5CD2EC1EF769}" srcOrd="1" destOrd="0" presId="urn:microsoft.com/office/officeart/2018/5/layout/IconCircleLabelList"/>
    <dgm:cxn modelId="{7A4EB675-B9A5-4056-8726-00690844D84A}" type="presParOf" srcId="{EEE58DFB-7600-49E9-AAF3-5723BAEADF99}" destId="{E5785F66-F1CC-41DD-9161-3A790497032D}" srcOrd="2" destOrd="0" presId="urn:microsoft.com/office/officeart/2018/5/layout/IconCircleLabelList"/>
    <dgm:cxn modelId="{4BA7C9E2-9E38-48B4-8B73-506B9AE71B6E}" type="presParOf" srcId="{EEE58DFB-7600-49E9-AAF3-5723BAEADF99}" destId="{7E34BE1E-D10C-4835-A789-B282C6790706}" srcOrd="3" destOrd="0" presId="urn:microsoft.com/office/officeart/2018/5/layout/IconCircleLabelList"/>
    <dgm:cxn modelId="{7B32055D-1B7D-410B-AA4A-99A2CCDE2CB5}" type="presParOf" srcId="{CA20A41A-F3CF-414E-9171-43353E332418}" destId="{90655CA7-6295-4AD1-AA13-B3E6940F1EA6}" srcOrd="3" destOrd="0" presId="urn:microsoft.com/office/officeart/2018/5/layout/IconCircleLabelList"/>
    <dgm:cxn modelId="{0BE46DDE-F72A-44A1-AEB1-3435D0B53BB8}" type="presParOf" srcId="{CA20A41A-F3CF-414E-9171-43353E332418}" destId="{284891D7-E87F-4E16-B478-3D626E457893}" srcOrd="4" destOrd="0" presId="urn:microsoft.com/office/officeart/2018/5/layout/IconCircleLabelList"/>
    <dgm:cxn modelId="{091AF7F7-5D6D-4DBC-948B-E40310627257}" type="presParOf" srcId="{284891D7-E87F-4E16-B478-3D626E457893}" destId="{DA1ABCB5-E141-4581-88C1-FC29E2E64F87}" srcOrd="0" destOrd="0" presId="urn:microsoft.com/office/officeart/2018/5/layout/IconCircleLabelList"/>
    <dgm:cxn modelId="{AFF4A7E4-6FB4-4A6E-BC6E-CA19441EC4E8}" type="presParOf" srcId="{284891D7-E87F-4E16-B478-3D626E457893}" destId="{B54FA899-BD06-4093-8FA6-10232A3668DD}" srcOrd="1" destOrd="0" presId="urn:microsoft.com/office/officeart/2018/5/layout/IconCircleLabelList"/>
    <dgm:cxn modelId="{9489A502-093B-4881-9ACA-C0C6E292AA08}" type="presParOf" srcId="{284891D7-E87F-4E16-B478-3D626E457893}" destId="{9AEE4F41-CB7F-40A6-9875-E7A1555401B7}" srcOrd="2" destOrd="0" presId="urn:microsoft.com/office/officeart/2018/5/layout/IconCircleLabelList"/>
    <dgm:cxn modelId="{49A44579-9CC9-4921-9B8C-13DE865F5B6A}" type="presParOf" srcId="{284891D7-E87F-4E16-B478-3D626E457893}" destId="{5C6788DF-C228-4A5C-BA24-01BEBD5A5A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49B78-0FE3-4693-B80F-74B06AAC3A1D}">
      <dsp:nvSpPr>
        <dsp:cNvPr id="0" name=""/>
        <dsp:cNvSpPr/>
      </dsp:nvSpPr>
      <dsp:spPr>
        <a:xfrm>
          <a:off x="679050" y="263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81BF-F3AC-46CD-8C2D-1370941E5446}">
      <dsp:nvSpPr>
        <dsp:cNvPr id="0" name=""/>
        <dsp:cNvSpPr/>
      </dsp:nvSpPr>
      <dsp:spPr>
        <a:xfrm>
          <a:off x="1081237" y="665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A88F8-C57E-4A96-BFB8-6DF929BE9A04}">
      <dsp:nvSpPr>
        <dsp:cNvPr id="0" name=""/>
        <dsp:cNvSpPr/>
      </dsp:nvSpPr>
      <dsp:spPr>
        <a:xfrm>
          <a:off x="75768" y="2738169"/>
          <a:ext cx="309375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BE" sz="1600" kern="1200" dirty="0" err="1"/>
            <a:t>Optimized</a:t>
          </a:r>
          <a:r>
            <a:rPr lang="fr-BE" sz="1600" kern="1200" dirty="0"/>
            <a:t> : </a:t>
          </a:r>
          <a:r>
            <a:rPr lang="fr-BE" sz="1600" kern="1200" dirty="0" err="1"/>
            <a:t>using</a:t>
          </a:r>
          <a:r>
            <a:rPr lang="fr-BE" sz="1600" kern="1200" dirty="0"/>
            <a:t> data </a:t>
          </a:r>
          <a:r>
            <a:rPr lang="fr-BE" sz="1600" kern="1200" dirty="0" err="1"/>
            <a:t>caching</a:t>
          </a:r>
          <a:r>
            <a:rPr lang="fr-BE" sz="1600" kern="1200" dirty="0"/>
            <a:t>,  self-made </a:t>
          </a:r>
          <a:r>
            <a:rPr lang="fr-BE" sz="1600" kern="1200" dirty="0" err="1"/>
            <a:t>grabage</a:t>
          </a:r>
          <a:r>
            <a:rPr lang="fr-BE" sz="1600" kern="1200" dirty="0"/>
            <a:t> collection and data </a:t>
          </a:r>
          <a:r>
            <a:rPr lang="fr-BE" sz="1600" kern="1200" dirty="0" err="1"/>
            <a:t>recyclying</a:t>
          </a:r>
          <a:endParaRPr lang="en-US" sz="1600" kern="1200" dirty="0"/>
        </a:p>
      </dsp:txBody>
      <dsp:txXfrm>
        <a:off x="75768" y="2738169"/>
        <a:ext cx="3093750" cy="1350000"/>
      </dsp:txXfrm>
    </dsp:sp>
    <dsp:sp modelId="{6CC46D18-C847-4B0A-AE5C-D10E4AD85A10}">
      <dsp:nvSpPr>
        <dsp:cNvPr id="0" name=""/>
        <dsp:cNvSpPr/>
      </dsp:nvSpPr>
      <dsp:spPr>
        <a:xfrm>
          <a:off x="4314206" y="263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4708D-45BF-4272-BC7A-5CD2EC1EF769}">
      <dsp:nvSpPr>
        <dsp:cNvPr id="0" name=""/>
        <dsp:cNvSpPr/>
      </dsp:nvSpPr>
      <dsp:spPr>
        <a:xfrm>
          <a:off x="4716393" y="665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4BE1E-D10C-4835-A789-B282C6790706}">
      <dsp:nvSpPr>
        <dsp:cNvPr id="0" name=""/>
        <dsp:cNvSpPr/>
      </dsp:nvSpPr>
      <dsp:spPr>
        <a:xfrm>
          <a:off x="3710925" y="2738169"/>
          <a:ext cx="309375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BE" sz="1600" kern="1200" dirty="0"/>
            <a:t>Very </a:t>
          </a:r>
          <a:r>
            <a:rPr lang="fr-BE" sz="1600" kern="1200" dirty="0" err="1"/>
            <a:t>modular</a:t>
          </a:r>
          <a:r>
            <a:rPr lang="fr-BE" sz="1600" kern="1200" dirty="0"/>
            <a:t> code : You can </a:t>
          </a:r>
          <a:r>
            <a:rPr lang="fr-BE" sz="1600" kern="1200" dirty="0" err="1"/>
            <a:t>add</a:t>
          </a:r>
          <a:r>
            <a:rPr lang="fr-BE" sz="1600" kern="1200" dirty="0"/>
            <a:t> and </a:t>
          </a:r>
          <a:r>
            <a:rPr lang="fr-BE" sz="1600" kern="1200" dirty="0" err="1"/>
            <a:t>modify</a:t>
          </a:r>
          <a:r>
            <a:rPr lang="fr-BE" sz="1600" kern="1200" dirty="0"/>
            <a:t> </a:t>
          </a:r>
          <a:r>
            <a:rPr lang="fr-BE" sz="1600" kern="1200" dirty="0" err="1"/>
            <a:t>most</a:t>
          </a:r>
          <a:r>
            <a:rPr lang="fr-BE" sz="1600" kern="1200" dirty="0"/>
            <a:t>  type of </a:t>
          </a:r>
          <a:r>
            <a:rPr lang="fr-BE" sz="1600" kern="1200" dirty="0" err="1"/>
            <a:t>events</a:t>
          </a:r>
          <a:r>
            <a:rPr lang="fr-BE" sz="1600" kern="1200" dirty="0"/>
            <a:t> and </a:t>
          </a:r>
          <a:r>
            <a:rPr lang="fr-BE" sz="1600" kern="1200" dirty="0" err="1"/>
            <a:t>systems</a:t>
          </a:r>
          <a:r>
            <a:rPr lang="fr-BE" sz="1600" kern="1200" dirty="0"/>
            <a:t> </a:t>
          </a:r>
          <a:r>
            <a:rPr lang="fr-BE" sz="1600" kern="1200" dirty="0" err="1"/>
            <a:t>quite</a:t>
          </a:r>
          <a:r>
            <a:rPr lang="fr-BE" sz="1600" kern="1200" dirty="0"/>
            <a:t> </a:t>
          </a:r>
          <a:r>
            <a:rPr lang="fr-BE" sz="1600" kern="1200" dirty="0" err="1"/>
            <a:t>easily</a:t>
          </a:r>
          <a:r>
            <a:rPr lang="fr-BE" sz="1600" kern="1200" dirty="0"/>
            <a:t> </a:t>
          </a:r>
          <a:endParaRPr lang="en-US" sz="1600" kern="1200" dirty="0"/>
        </a:p>
      </dsp:txBody>
      <dsp:txXfrm>
        <a:off x="3710925" y="2738169"/>
        <a:ext cx="3093750" cy="1350000"/>
      </dsp:txXfrm>
    </dsp:sp>
    <dsp:sp modelId="{DA1ABCB5-E141-4581-88C1-FC29E2E64F87}">
      <dsp:nvSpPr>
        <dsp:cNvPr id="0" name=""/>
        <dsp:cNvSpPr/>
      </dsp:nvSpPr>
      <dsp:spPr>
        <a:xfrm>
          <a:off x="7949362" y="263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A899-BD06-4093-8FA6-10232A3668DD}">
      <dsp:nvSpPr>
        <dsp:cNvPr id="0" name=""/>
        <dsp:cNvSpPr/>
      </dsp:nvSpPr>
      <dsp:spPr>
        <a:xfrm>
          <a:off x="8351550" y="665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788DF-C228-4A5C-BA24-01BEBD5A5A3E}">
      <dsp:nvSpPr>
        <dsp:cNvPr id="0" name=""/>
        <dsp:cNvSpPr/>
      </dsp:nvSpPr>
      <dsp:spPr>
        <a:xfrm>
          <a:off x="7346081" y="2738169"/>
          <a:ext cx="309375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BE" sz="1600" kern="1200" dirty="0" err="1"/>
            <a:t>Customized</a:t>
          </a:r>
          <a:r>
            <a:rPr lang="fr-BE" sz="1600" kern="1200" dirty="0"/>
            <a:t> and </a:t>
          </a:r>
          <a:r>
            <a:rPr lang="fr-BE" sz="1600" kern="1200" dirty="0" err="1"/>
            <a:t>customizable</a:t>
          </a:r>
          <a:r>
            <a:rPr lang="fr-BE" sz="1600" kern="1200" dirty="0"/>
            <a:t>:  100% </a:t>
          </a:r>
          <a:r>
            <a:rPr lang="fr-BE" sz="1600" kern="1200" dirty="0" err="1"/>
            <a:t>created</a:t>
          </a:r>
          <a:r>
            <a:rPr lang="fr-BE" sz="1600" kern="1200" dirty="0"/>
            <a:t> </a:t>
          </a:r>
          <a:r>
            <a:rPr lang="fr-BE" sz="1600" kern="1200" dirty="0" err="1"/>
            <a:t>visual</a:t>
          </a:r>
          <a:r>
            <a:rPr lang="fr-BE" sz="1600" kern="1200" dirty="0"/>
            <a:t> assets, a </a:t>
          </a:r>
          <a:r>
            <a:rPr lang="fr-BE" sz="1600" kern="1200" dirty="0" err="1"/>
            <a:t>sound</a:t>
          </a:r>
          <a:r>
            <a:rPr lang="fr-BE" sz="1600" kern="1200" dirty="0"/>
            <a:t> system , an animation system, a </a:t>
          </a:r>
          <a:r>
            <a:rPr lang="fr-BE" sz="1600" kern="1200" dirty="0" err="1"/>
            <a:t>behaviour</a:t>
          </a:r>
          <a:r>
            <a:rPr lang="fr-BE" sz="1600" kern="1200" dirty="0"/>
            <a:t> system, an AI/Pattern system, INTENCING  etc… no real </a:t>
          </a:r>
          <a:r>
            <a:rPr lang="fr-BE" sz="1600" kern="1200" dirty="0" err="1"/>
            <a:t>hardcoding</a:t>
          </a:r>
          <a:endParaRPr lang="en-US" sz="1600" kern="1200" dirty="0"/>
        </a:p>
      </dsp:txBody>
      <dsp:txXfrm>
        <a:off x="7346081" y="2738169"/>
        <a:ext cx="3093750" cy="135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76FCA-2E05-4C24-A938-BDF7CA7A8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ECDDB-970D-42EB-903C-82BFAA6D6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412B0-CEA8-40F7-846B-AFE66698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65C32-BB9A-4FB1-ACDF-11AE02A7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46732-10B4-495A-8A78-04050F7B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04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722A2-C6C3-41DB-83C9-5CA4F90B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08CCE2-E3A1-4B88-975E-CC936A11E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8997B-5B08-4753-B02A-93B92EC3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B4F92-9B2C-4E71-933F-A01340C6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E7C31-121F-4385-9A52-6D73864C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372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2ED5CC-A408-4D7D-BA1E-B0A2ABD62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DF24CE-D701-48E5-902D-373C1A38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0D14E-4080-4FB4-9D52-CF806C9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7F4BA-600F-48B2-A8F7-FC44B521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70963-E422-4D27-956D-BF9C469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3639C-D704-4C00-99BC-C5AA795B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93F31-126D-42D0-A03B-2DC7CB00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0BACB1-121C-4D06-95AA-CDF551E1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92B1E1-1787-453E-B4A5-4E1DCEA5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95E70-C4C9-4DAB-870A-C6FDCB3B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524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AF377-6702-4950-81D0-CBECD9DC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8AE601-5901-4A0D-BC33-4487073F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159EE-2E35-4327-AC5A-A3618A30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262D1-1DC0-4183-BB13-73EE826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D809E-2C0A-4C2C-8F12-3E18BD39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17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A8A3A-D169-442A-B143-83C29B20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E982A-F767-4401-A12F-DDD399AB4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0A90F-4982-4220-ACBE-083B1A22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0EFD8A-1474-414F-8988-C3BC63CD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A7B48-C368-48DE-89A2-BD9DDA14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E8F4A6-9C84-4B7A-8C54-F856565E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80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F0813-2160-4C2D-B4AA-658ECD20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6911B-5BFF-4A3C-AD40-D99D4F89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9921D7-D692-4967-8C85-0A9C98BF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DEE12C-6F09-4D7B-9012-0EEC30036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D58854-11BE-48CE-8D2F-2490AAF42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362017-F056-4895-A3A7-623E1DFA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E94419-40F8-448A-848C-444A09D5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70EB8F-EAD2-45E6-8959-38C30A1F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77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2D84-E9C8-4ABF-A7AD-3533A716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398FC2-6E31-4D48-961C-FF32B0CB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B59242-5AAE-4386-986E-542C32A6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4CB0B-0611-48A5-87C7-07FBBBCC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10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555477-5E5F-4615-940D-C204F29D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97DF9C-78CE-47F9-96F8-E0EDBB44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B48AF5-57A7-409E-BB85-C07033EB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00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947ED-A2B3-4F8D-A277-0C6B6601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3D1D0-D690-461F-9F60-49EE78E3E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B0156-7E27-4115-8237-3C0A3EF3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DD0430-BDA4-40DA-86B4-7098A667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9757C-C7F9-4DF9-9E28-08B3EC83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5F494-6306-478F-B6D3-BCD83F15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79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0FD4E-5F62-4045-A749-F5533974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46EAC5-228D-47C3-ADC3-78DA39DD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28B12C-4C47-4EDC-A6E5-0363E24C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6CB405-ACDE-4248-A52A-0454AED8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8EE437-3116-42EB-AE0C-9CA8BE31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9F6439-2B45-4619-B2C4-CF91E1DC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531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E4E9A5-DB1E-49E8-9960-B2D075F5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A07AC-4BAE-4F9B-87DD-EF2F33BD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9B6C8F-32B2-4D2A-8747-6B7A2171F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146A-4369-404B-BBAB-DA63CA7B80B8}" type="datetimeFigureOut">
              <a:rPr lang="fr-BE" smtClean="0"/>
              <a:t>24-03-19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21179-218F-4B78-9826-58C91E1F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1B1998-9EA1-47CE-8845-B1960A6A6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01DB-C99F-4330-A99E-E5C246DF4E4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3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D6C706-7F74-4755-8440-608DE7C1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Impact" panose="020B0806030902050204" pitchFamily="34" charset="0"/>
              </a:rPr>
              <a:t>Top 5 des raisons de pourquoi c’est cool</a:t>
            </a:r>
            <a:endParaRPr lang="fr-BE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A88CF-12F2-4B6C-925C-A44E1512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676" y="72274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Graphismes conviviaux faits maison</a:t>
            </a:r>
          </a:p>
          <a:p>
            <a:r>
              <a:rPr lang="fr-FR" sz="2400" dirty="0">
                <a:solidFill>
                  <a:srgbClr val="33F000"/>
                </a:solidFill>
                <a:latin typeface="Comic Sans MS" panose="030F0702030302020204" pitchFamily="66" charset="0"/>
              </a:rPr>
              <a:t>Mass </a:t>
            </a:r>
            <a:r>
              <a:rPr lang="fr-FR" sz="2400" dirty="0" err="1">
                <a:solidFill>
                  <a:srgbClr val="33F000"/>
                </a:solidFill>
                <a:latin typeface="Comic Sans MS" panose="030F0702030302020204" pitchFamily="66" charset="0"/>
              </a:rPr>
              <a:t>Effect</a:t>
            </a:r>
            <a:r>
              <a:rPr lang="fr-FR" sz="2400" dirty="0">
                <a:solidFill>
                  <a:srgbClr val="33F000"/>
                </a:solidFill>
                <a:latin typeface="Comic Sans MS" panose="030F0702030302020204" pitchFamily="66" charset="0"/>
              </a:rPr>
              <a:t>: </a:t>
            </a:r>
            <a:r>
              <a:rPr lang="fr-FR" sz="2400" dirty="0" err="1">
                <a:solidFill>
                  <a:srgbClr val="33F000"/>
                </a:solidFill>
                <a:latin typeface="Comic Sans MS" panose="030F0702030302020204" pitchFamily="66" charset="0"/>
              </a:rPr>
              <a:t>Andromeda</a:t>
            </a:r>
            <a:r>
              <a:rPr lang="fr-FR" sz="2400" dirty="0">
                <a:solidFill>
                  <a:srgbClr val="33F000"/>
                </a:solidFill>
                <a:latin typeface="Comic Sans MS" panose="030F0702030302020204" pitchFamily="66" charset="0"/>
              </a:rPr>
              <a:t> c’est nul or ce jeu n’est pas Mass </a:t>
            </a:r>
            <a:r>
              <a:rPr lang="fr-FR" sz="2400" dirty="0" err="1">
                <a:solidFill>
                  <a:srgbClr val="33F000"/>
                </a:solidFill>
                <a:latin typeface="Comic Sans MS" panose="030F0702030302020204" pitchFamily="66" charset="0"/>
              </a:rPr>
              <a:t>Effect</a:t>
            </a:r>
            <a:r>
              <a:rPr lang="fr-FR" sz="2400" dirty="0">
                <a:solidFill>
                  <a:srgbClr val="33F000"/>
                </a:solidFill>
                <a:latin typeface="Comic Sans MS" panose="030F0702030302020204" pitchFamily="66" charset="0"/>
              </a:rPr>
              <a:t>: </a:t>
            </a:r>
            <a:r>
              <a:rPr lang="fr-FR" sz="2400" dirty="0" err="1">
                <a:solidFill>
                  <a:srgbClr val="33F000"/>
                </a:solidFill>
                <a:latin typeface="Comic Sans MS" panose="030F0702030302020204" pitchFamily="66" charset="0"/>
              </a:rPr>
              <a:t>Andromeda</a:t>
            </a:r>
            <a:endParaRPr lang="fr-FR" sz="2400" dirty="0">
              <a:solidFill>
                <a:srgbClr val="33F000"/>
              </a:solidFill>
              <a:latin typeface="Comic Sans MS" panose="030F0702030302020204" pitchFamily="66" charset="0"/>
            </a:endParaRPr>
          </a:p>
          <a:p>
            <a:r>
              <a:rPr lang="fr-FR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On a des musiques cools</a:t>
            </a:r>
          </a:p>
          <a:p>
            <a:r>
              <a:rPr lang="fr-FR" sz="2400" dirty="0">
                <a:solidFill>
                  <a:srgbClr val="00FFFF"/>
                </a:solidFill>
                <a:latin typeface="Comic Sans MS" panose="030F0702030302020204" pitchFamily="66" charset="0"/>
              </a:rPr>
              <a:t>Ca va loin et ca peut aller encore plus loin</a:t>
            </a:r>
          </a:p>
          <a:p>
            <a:r>
              <a:rPr lang="fr-FR" sz="2400" dirty="0">
                <a:solidFill>
                  <a:srgbClr val="FF00FF"/>
                </a:solidFill>
                <a:latin typeface="Comic Sans MS" panose="030F0702030302020204" pitchFamily="66" charset="0"/>
              </a:rPr>
              <a:t>Extincteur</a:t>
            </a: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330CD7-70A0-4A40-8E53-3BBA8BEA6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1945">
            <a:off x="2529013" y="3621014"/>
            <a:ext cx="5001684" cy="37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699B16-6EE1-4E9A-BF88-8B0E5682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882">
            <a:off x="7907484" y="3649662"/>
            <a:ext cx="4456116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monster can png&quot;">
            <a:extLst>
              <a:ext uri="{FF2B5EF4-FFF2-40B4-BE49-F238E27FC236}">
                <a16:creationId xmlns:a16="http://schemas.microsoft.com/office/drawing/2014/main" id="{390FBEE7-5B56-494C-BA8C-474BCF557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9173">
            <a:off x="4108623" y="355075"/>
            <a:ext cx="1842467" cy="229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gamer dj&quot;">
            <a:extLst>
              <a:ext uri="{FF2B5EF4-FFF2-40B4-BE49-F238E27FC236}">
                <a16:creationId xmlns:a16="http://schemas.microsoft.com/office/drawing/2014/main" id="{B107F629-D4D5-427B-B380-065A83588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419">
            <a:off x="11059921" y="1547387"/>
            <a:ext cx="984001" cy="19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37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3B77-6CC0-4111-8284-1884F0F8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dirty="0"/>
              <a:t>But </a:t>
            </a:r>
            <a:r>
              <a:rPr lang="fr-BE" dirty="0" err="1"/>
              <a:t>seriously</a:t>
            </a:r>
            <a:r>
              <a:rPr lang="fr-BE" dirty="0"/>
              <a:t> …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BF87B7B-7573-4BF5-A2E1-341D21D1A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982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25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associÃ©e">
            <a:extLst>
              <a:ext uri="{FF2B5EF4-FFF2-40B4-BE49-F238E27FC236}">
                <a16:creationId xmlns:a16="http://schemas.microsoft.com/office/drawing/2014/main" id="{B9D3602A-94BB-4DD7-95E5-6144B9FB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862" y="-497166"/>
            <a:ext cx="12785724" cy="8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BF1D31-6603-4796-841F-86C0F4E0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37656">
            <a:off x="3672840" y="626793"/>
            <a:ext cx="5247640" cy="4572000"/>
          </a:xfrm>
        </p:spPr>
        <p:txBody>
          <a:bodyPr>
            <a:noAutofit/>
          </a:bodyPr>
          <a:lstStyle/>
          <a:p>
            <a:r>
              <a:rPr lang="fr-BE" sz="30000" dirty="0">
                <a:solidFill>
                  <a:srgbClr val="00FFFF"/>
                </a:solidFill>
                <a:latin typeface="Impact" panose="020B0806030902050204" pitchFamily="34" charset="0"/>
              </a:rPr>
              <a:t>FIN</a:t>
            </a:r>
          </a:p>
        </p:txBody>
      </p:sp>
      <p:pic>
        <p:nvPicPr>
          <p:cNvPr id="3074" name="Picture 2" descr="RÃ©sultat de recherche d'images pour &quot;dab&quot;">
            <a:extLst>
              <a:ext uri="{FF2B5EF4-FFF2-40B4-BE49-F238E27FC236}">
                <a16:creationId xmlns:a16="http://schemas.microsoft.com/office/drawing/2014/main" id="{BDF805B6-5C4E-4C87-B62B-76056A8B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8" y="2562307"/>
            <a:ext cx="3086332" cy="41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roblox&quot;">
            <a:extLst>
              <a:ext uri="{FF2B5EF4-FFF2-40B4-BE49-F238E27FC236}">
                <a16:creationId xmlns:a16="http://schemas.microsoft.com/office/drawing/2014/main" id="{28A34BA0-8037-41D1-86A0-465CFDA7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20" y="909320"/>
            <a:ext cx="6582410" cy="658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Ã©sultat de recherche d'images pour &quot;thug life glasses png&quot;">
            <a:extLst>
              <a:ext uri="{FF2B5EF4-FFF2-40B4-BE49-F238E27FC236}">
                <a16:creationId xmlns:a16="http://schemas.microsoft.com/office/drawing/2014/main" id="{7D8159B6-F10E-43B0-9282-C1C0AA52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37664" y="1467898"/>
            <a:ext cx="3063722" cy="69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071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110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Impact</vt:lpstr>
      <vt:lpstr>Thème Office</vt:lpstr>
      <vt:lpstr>Top 5 des raisons de pourquoi c’est cool</vt:lpstr>
      <vt:lpstr>But seriously …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Clickbhuit</dc:title>
  <dc:creator>Alex Usoltsev</dc:creator>
  <cp:lastModifiedBy>Alex Usoltsev</cp:lastModifiedBy>
  <cp:revision>5</cp:revision>
  <dcterms:created xsi:type="dcterms:W3CDTF">2019-03-24T12:46:33Z</dcterms:created>
  <dcterms:modified xsi:type="dcterms:W3CDTF">2019-03-24T14:18:17Z</dcterms:modified>
</cp:coreProperties>
</file>