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6" autoAdjust="0"/>
    <p:restoredTop sz="94660"/>
  </p:normalViewPr>
  <p:slideViewPr>
    <p:cSldViewPr snapToGrid="0">
      <p:cViewPr>
        <p:scale>
          <a:sx n="82" d="100"/>
          <a:sy n="82" d="100"/>
        </p:scale>
        <p:origin x="-1614" y="-7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0789F-2E7B-4848-BA30-46B3A47CCEEB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9D76-EF0B-4A5B-ACE7-D01A08AFE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743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0789F-2E7B-4848-BA30-46B3A47CCEEB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9D76-EF0B-4A5B-ACE7-D01A08AFE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795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0789F-2E7B-4848-BA30-46B3A47CCEEB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9D76-EF0B-4A5B-ACE7-D01A08AFE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370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0789F-2E7B-4848-BA30-46B3A47CCEEB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9D76-EF0B-4A5B-ACE7-D01A08AFE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703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0789F-2E7B-4848-BA30-46B3A47CCEEB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9D76-EF0B-4A5B-ACE7-D01A08AFE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745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0789F-2E7B-4848-BA30-46B3A47CCEEB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9D76-EF0B-4A5B-ACE7-D01A08AFE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929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0789F-2E7B-4848-BA30-46B3A47CCEEB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9D76-EF0B-4A5B-ACE7-D01A08AFE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77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0789F-2E7B-4848-BA30-46B3A47CCEEB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9D76-EF0B-4A5B-ACE7-D01A08AFE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618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0789F-2E7B-4848-BA30-46B3A47CCEEB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9D76-EF0B-4A5B-ACE7-D01A08AFE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462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0789F-2E7B-4848-BA30-46B3A47CCEEB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9D76-EF0B-4A5B-ACE7-D01A08AFE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449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0789F-2E7B-4848-BA30-46B3A47CCEEB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9D76-EF0B-4A5B-ACE7-D01A08AFE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47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0789F-2E7B-4848-BA30-46B3A47CCEEB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99D76-EF0B-4A5B-ACE7-D01A08AFE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469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3" Type="http://schemas.openxmlformats.org/officeDocument/2006/relationships/image" Target="../media/image8.svg"/><Relationship Id="rId12" Type="http://schemas.openxmlformats.org/officeDocument/2006/relationships/image" Target="../media/image5.png"/><Relationship Id="rId17" Type="http://schemas.openxmlformats.org/officeDocument/2006/relationships/image" Target="../media/image8.png"/><Relationship Id="rId7" Type="http://schemas.openxmlformats.org/officeDocument/2006/relationships/image" Target="../media/image650.svg"/><Relationship Id="rId2" Type="http://schemas.openxmlformats.org/officeDocument/2006/relationships/image" Target="../media/image1.png"/><Relationship Id="rId16" Type="http://schemas.openxmlformats.org/officeDocument/2006/relationships/image" Target="../media/image10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622.svg"/><Relationship Id="rId5" Type="http://schemas.openxmlformats.org/officeDocument/2006/relationships/image" Target="../media/image16.svg"/><Relationship Id="rId15" Type="http://schemas.openxmlformats.org/officeDocument/2006/relationships/image" Target="../media/image7.png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27.svg"/><Relationship Id="rId14" Type="http://schemas.openxmlformats.org/officeDocument/2006/relationships/image" Target="../media/image3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 smtClean="0"/>
              <a:t>AWS_</a:t>
            </a:r>
            <a:r>
              <a:rPr lang="ko-KR" altLang="en-US" sz="4800" dirty="0" smtClean="0"/>
              <a:t>실습</a:t>
            </a:r>
            <a:r>
              <a:rPr lang="en-US" altLang="ko-KR" sz="4800" dirty="0" smtClean="0"/>
              <a:t>_</a:t>
            </a:r>
            <a:r>
              <a:rPr lang="ko-KR" altLang="en-US" sz="4800" dirty="0" err="1" smtClean="0"/>
              <a:t>빅데이터</a:t>
            </a:r>
            <a:r>
              <a:rPr lang="en-US" altLang="ko-KR" sz="4800" dirty="0" smtClean="0"/>
              <a:t>9</a:t>
            </a:r>
            <a:r>
              <a:rPr lang="ko-KR" altLang="en-US" sz="4800" dirty="0" smtClean="0"/>
              <a:t>기</a:t>
            </a:r>
            <a:r>
              <a:rPr lang="en-US" altLang="ko-KR" sz="4800" dirty="0" smtClean="0"/>
              <a:t>_</a:t>
            </a:r>
            <a:r>
              <a:rPr lang="ko-KR" altLang="en-US" sz="4800" dirty="0" smtClean="0"/>
              <a:t>곽태경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3511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2159681" y="563981"/>
            <a:ext cx="9711192" cy="5669216"/>
            <a:chOff x="477837" y="192741"/>
            <a:chExt cx="10821533" cy="6306030"/>
          </a:xfrm>
        </p:grpSpPr>
        <p:sp>
          <p:nvSpPr>
            <p:cNvPr id="15" name="Rectangle 40" descr="Group border and label">
              <a:extLst>
                <a:ext uri="{FF2B5EF4-FFF2-40B4-BE49-F238E27FC236}">
                  <a16:creationId xmlns:a16="http://schemas.microsoft.com/office/drawing/2014/main" xmlns="" id="{5870E4A1-374D-9F33-1BF6-41E9A78F6269}"/>
                </a:ext>
                <a:ext uri="{C183D7F6-B498-43B3-948B-1728B52AA6E4}">
                  <adec:decorative xmlns="" xmlns:adec="http://schemas.microsoft.com/office/drawing/2017/decorative" val="0"/>
                </a:ext>
              </a:extLst>
            </p:cNvPr>
            <p:cNvSpPr/>
            <p:nvPr/>
          </p:nvSpPr>
          <p:spPr>
            <a:xfrm>
              <a:off x="477837" y="192741"/>
              <a:ext cx="10821533" cy="630603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</a:t>
              </a:r>
            </a:p>
          </p:txBody>
        </p:sp>
        <p:pic>
          <p:nvPicPr>
            <p:cNvPr id="16" name="Graphic 56" descr="AWS logo in group.">
              <a:extLst>
                <a:ext uri="{FF2B5EF4-FFF2-40B4-BE49-F238E27FC236}">
                  <a16:creationId xmlns:a16="http://schemas.microsoft.com/office/drawing/2014/main" xmlns="" id="{F0D31E0D-B3A7-7584-1BF5-B421F0023FE0}"/>
                </a:ext>
                <a:ext uri="{C183D7F6-B498-43B3-948B-1728B52AA6E4}">
                  <adec:decorative xmlns="" xmlns:adec="http://schemas.microsoft.com/office/drawing/2017/decorative" val="0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477838" y="192741"/>
              <a:ext cx="381000" cy="381000"/>
            </a:xfrm>
            <a:prstGeom prst="rect">
              <a:avLst/>
            </a:prstGeom>
          </p:spPr>
        </p:pic>
        <p:sp>
          <p:nvSpPr>
            <p:cNvPr id="17" name="Rectangle 39" descr="VPC group border">
              <a:extLst>
                <a:ext uri="{FF2B5EF4-FFF2-40B4-BE49-F238E27FC236}">
                  <a16:creationId xmlns:a16="http://schemas.microsoft.com/office/drawing/2014/main" xmlns="" id="{C22DF48E-F2FA-02F4-986C-73DA8BF32762}"/>
                </a:ext>
              </a:extLst>
            </p:cNvPr>
            <p:cNvSpPr/>
            <p:nvPr/>
          </p:nvSpPr>
          <p:spPr>
            <a:xfrm>
              <a:off x="858837" y="578930"/>
              <a:ext cx="10097633" cy="5642256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Virtual private cloud (VPC)</a:t>
              </a:r>
            </a:p>
          </p:txBody>
        </p:sp>
        <p:pic>
          <p:nvPicPr>
            <p:cNvPr id="18" name="Graphic 57" descr="VPC group icon.">
              <a:extLst>
                <a:ext uri="{FF2B5EF4-FFF2-40B4-BE49-F238E27FC236}">
                  <a16:creationId xmlns:a16="http://schemas.microsoft.com/office/drawing/2014/main" xmlns="" id="{52BD2F1A-DBDF-DA1E-1946-5E63BAC1B2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858838" y="574168"/>
              <a:ext cx="381000" cy="381000"/>
            </a:xfrm>
            <a:prstGeom prst="rect">
              <a:avLst/>
            </a:prstGeom>
          </p:spPr>
        </p:pic>
        <p:sp>
          <p:nvSpPr>
            <p:cNvPr id="19" name="Rectangle 43" descr="Public subnet group border.">
              <a:extLst>
                <a:ext uri="{FF2B5EF4-FFF2-40B4-BE49-F238E27FC236}">
                  <a16:creationId xmlns:a16="http://schemas.microsoft.com/office/drawing/2014/main" xmlns="" id="{471EDCF2-A5FD-3D8A-3700-0B1827B188C2}"/>
                </a:ext>
              </a:extLst>
            </p:cNvPr>
            <p:cNvSpPr/>
            <p:nvPr/>
          </p:nvSpPr>
          <p:spPr>
            <a:xfrm>
              <a:off x="1239838" y="955167"/>
              <a:ext cx="9390062" cy="4906789"/>
            </a:xfrm>
            <a:prstGeom prst="rect">
              <a:avLst/>
            </a:prstGeom>
            <a:noFill/>
            <a:ln w="15875" cmpd="sng">
              <a:solidFill>
                <a:srgbClr val="7AA11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 bIns="457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</a:t>
              </a:r>
            </a:p>
          </p:txBody>
        </p:sp>
        <p:pic>
          <p:nvPicPr>
            <p:cNvPr id="20" name="Graphic 58" descr="Public subnet group icon.">
              <a:extLst>
                <a:ext uri="{FF2B5EF4-FFF2-40B4-BE49-F238E27FC236}">
                  <a16:creationId xmlns:a16="http://schemas.microsoft.com/office/drawing/2014/main" xmlns="" id="{F6FFA00A-ED68-B038-5E75-3684784F604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1239838" y="955168"/>
              <a:ext cx="381000" cy="381000"/>
            </a:xfrm>
            <a:prstGeom prst="rect">
              <a:avLst/>
            </a:prstGeom>
          </p:spPr>
        </p:pic>
      </p:grpSp>
      <p:pic>
        <p:nvPicPr>
          <p:cNvPr id="9" name="Graphic 8" descr="Amazon Simple Storage Service (Amazon S3) service icon.">
            <a:extLst>
              <a:ext uri="{FF2B5EF4-FFF2-40B4-BE49-F238E27FC236}">
                <a16:creationId xmlns:a16="http://schemas.microsoft.com/office/drawing/2014/main" xmlns="" id="{503A6B4D-DEE3-46F9-B451-2A59ED89E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rcRect/>
          <a:stretch/>
        </p:blipFill>
        <p:spPr bwMode="auto">
          <a:xfrm>
            <a:off x="3390752" y="2878493"/>
            <a:ext cx="1040192" cy="1040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 descr="컴퓨터 - 무료 컴퓨터개 아이콘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19" y="2781044"/>
            <a:ext cx="1235090" cy="1235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lambda" descr="Lambda service icon.">
            <a:extLst>
              <a:ext uri="{FF2B5EF4-FFF2-40B4-BE49-F238E27FC236}">
                <a16:creationId xmlns:a16="http://schemas.microsoft.com/office/drawing/2014/main" xmlns="" id="{74D09EAA-6FCC-469B-B194-46D4F1C10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rcRect/>
          <a:stretch/>
        </p:blipFill>
        <p:spPr bwMode="auto">
          <a:xfrm>
            <a:off x="5356053" y="4317009"/>
            <a:ext cx="1040192" cy="1040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Graphic 5" descr="Amazon Elastic Compute Cloud (Amazon EC2) service icon.">
            <a:extLst>
              <a:ext uri="{FF2B5EF4-FFF2-40B4-BE49-F238E27FC236}">
                <a16:creationId xmlns:a16="http://schemas.microsoft.com/office/drawing/2014/main" xmlns="" id="{38622D4A-AB16-E74E-A250-BDBAAFFAA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rcRect/>
          <a:stretch/>
        </p:blipFill>
        <p:spPr bwMode="auto">
          <a:xfrm>
            <a:off x="7715788" y="2358397"/>
            <a:ext cx="1040192" cy="1040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Graphic 6" descr="Amazon Relational Database Service (Amazon RDS) service icon.">
            <a:extLst>
              <a:ext uri="{FF2B5EF4-FFF2-40B4-BE49-F238E27FC236}">
                <a16:creationId xmlns:a16="http://schemas.microsoft.com/office/drawing/2014/main" xmlns="" id="{9FC6C023-BFA8-421E-9385-3F03F9615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/>
        </p:blipFill>
        <p:spPr bwMode="auto">
          <a:xfrm>
            <a:off x="9725078" y="4317009"/>
            <a:ext cx="1040192" cy="1040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꺾인 연결선 2"/>
          <p:cNvCxnSpPr>
            <a:stCxn id="9" idx="2"/>
            <a:endCxn id="11" idx="1"/>
          </p:cNvCxnSpPr>
          <p:nvPr/>
        </p:nvCxnSpPr>
        <p:spPr>
          <a:xfrm rot="16200000" flipH="1">
            <a:off x="4174240" y="3655292"/>
            <a:ext cx="918420" cy="144520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꺾인 연결선 5"/>
          <p:cNvCxnSpPr>
            <a:stCxn id="11" idx="3"/>
            <a:endCxn id="12" idx="1"/>
          </p:cNvCxnSpPr>
          <p:nvPr/>
        </p:nvCxnSpPr>
        <p:spPr>
          <a:xfrm flipV="1">
            <a:off x="6396245" y="2878493"/>
            <a:ext cx="1319543" cy="195861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12" idx="0"/>
            <a:endCxn id="9" idx="0"/>
          </p:cNvCxnSpPr>
          <p:nvPr/>
        </p:nvCxnSpPr>
        <p:spPr>
          <a:xfrm rot="16200000" flipH="1" flipV="1">
            <a:off x="5813318" y="455927"/>
            <a:ext cx="520096" cy="4325036"/>
          </a:xfrm>
          <a:prstGeom prst="bentConnector3">
            <a:avLst>
              <a:gd name="adj1" fmla="val -4395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12" idx="3"/>
            <a:endCxn id="13" idx="1"/>
          </p:cNvCxnSpPr>
          <p:nvPr/>
        </p:nvCxnSpPr>
        <p:spPr>
          <a:xfrm>
            <a:off x="8755980" y="2878493"/>
            <a:ext cx="969098" cy="195861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0" idx="3"/>
            <a:endCxn id="9" idx="1"/>
          </p:cNvCxnSpPr>
          <p:nvPr/>
        </p:nvCxnSpPr>
        <p:spPr>
          <a:xfrm>
            <a:off x="1749409" y="3398589"/>
            <a:ext cx="164134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833856" y="3404428"/>
            <a:ext cx="22002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데이터업로드</a:t>
            </a:r>
            <a:endParaRPr lang="ko-KR" altLang="en-US" sz="1050" dirty="0"/>
          </a:p>
        </p:txBody>
      </p:sp>
      <p:sp>
        <p:nvSpPr>
          <p:cNvPr id="43" name="TextBox 42"/>
          <p:cNvSpPr txBox="1"/>
          <p:nvPr/>
        </p:nvSpPr>
        <p:spPr>
          <a:xfrm>
            <a:off x="4051138" y="3968119"/>
            <a:ext cx="379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s3</a:t>
            </a:r>
            <a:endParaRPr lang="ko-KR" altLang="en-US" sz="1400" dirty="0"/>
          </a:p>
        </p:txBody>
      </p:sp>
      <p:sp>
        <p:nvSpPr>
          <p:cNvPr id="44" name="직사각형 43"/>
          <p:cNvSpPr/>
          <p:nvPr/>
        </p:nvSpPr>
        <p:spPr>
          <a:xfrm>
            <a:off x="5524129" y="5387114"/>
            <a:ext cx="7040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lambda</a:t>
            </a:r>
            <a:endParaRPr lang="en-US" altLang="ko-KR" sz="1200" dirty="0"/>
          </a:p>
        </p:txBody>
      </p:sp>
      <p:sp>
        <p:nvSpPr>
          <p:cNvPr id="45" name="직사각형 44"/>
          <p:cNvSpPr/>
          <p:nvPr/>
        </p:nvSpPr>
        <p:spPr>
          <a:xfrm>
            <a:off x="8024127" y="3455051"/>
            <a:ext cx="4235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ec2</a:t>
            </a:r>
            <a:endParaRPr lang="en-US" altLang="ko-KR" sz="1200" dirty="0"/>
          </a:p>
        </p:txBody>
      </p:sp>
      <p:sp>
        <p:nvSpPr>
          <p:cNvPr id="47" name="직사각형 46"/>
          <p:cNvSpPr/>
          <p:nvPr/>
        </p:nvSpPr>
        <p:spPr>
          <a:xfrm>
            <a:off x="10008571" y="5387114"/>
            <a:ext cx="4732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RDS</a:t>
            </a:r>
            <a:endParaRPr lang="en-US" altLang="ko-KR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7015277" y="3796842"/>
            <a:ext cx="1134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시각화 만들어서 보냄</a:t>
            </a:r>
            <a:endParaRPr lang="ko-KR" altLang="en-US" sz="1200" dirty="0"/>
          </a:p>
        </p:txBody>
      </p:sp>
      <p:sp>
        <p:nvSpPr>
          <p:cNvPr id="49" name="직사각형 48"/>
          <p:cNvSpPr/>
          <p:nvPr/>
        </p:nvSpPr>
        <p:spPr>
          <a:xfrm>
            <a:off x="3205336" y="4837105"/>
            <a:ext cx="21507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Csv. </a:t>
            </a:r>
            <a:r>
              <a:rPr lang="ko-KR" altLang="en-US" sz="1200" dirty="0" err="1" smtClean="0"/>
              <a:t>업로드하면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트리거</a:t>
            </a:r>
            <a:r>
              <a:rPr lang="ko-KR" altLang="en-US" sz="1200" dirty="0" smtClean="0"/>
              <a:t> 발동</a:t>
            </a:r>
            <a:endParaRPr lang="en-US" altLang="ko-KR" sz="1200" dirty="0"/>
          </a:p>
        </p:txBody>
      </p:sp>
      <p:sp>
        <p:nvSpPr>
          <p:cNvPr id="52" name="직사각형 51"/>
          <p:cNvSpPr/>
          <p:nvPr/>
        </p:nvSpPr>
        <p:spPr>
          <a:xfrm>
            <a:off x="5052894" y="1800891"/>
            <a:ext cx="20409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smtClean="0"/>
              <a:t>시각화 그래프 이미지 저장</a:t>
            </a:r>
            <a:endParaRPr lang="en-US" altLang="ko-KR" sz="1200" dirty="0"/>
          </a:p>
        </p:txBody>
      </p:sp>
      <p:sp>
        <p:nvSpPr>
          <p:cNvPr id="53" name="직사각형 52"/>
          <p:cNvSpPr/>
          <p:nvPr/>
        </p:nvSpPr>
        <p:spPr>
          <a:xfrm>
            <a:off x="9304532" y="3648104"/>
            <a:ext cx="14045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/>
              <a:t>이름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이메일</a:t>
            </a:r>
            <a:r>
              <a:rPr lang="ko-KR" altLang="en-US" sz="1200" dirty="0" smtClean="0"/>
              <a:t> 저장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672947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</TotalTime>
  <Words>40</Words>
  <Application>Microsoft Office PowerPoint</Application>
  <PresentationFormat>사용자 지정</PresentationFormat>
  <Paragraphs>13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AWS_실습_빅데이터9기_곽태경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14</cp:revision>
  <dcterms:created xsi:type="dcterms:W3CDTF">2024-08-18T07:02:39Z</dcterms:created>
  <dcterms:modified xsi:type="dcterms:W3CDTF">2024-10-24T08:40:05Z</dcterms:modified>
</cp:coreProperties>
</file>