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63" r:id="rId3"/>
    <p:sldId id="268" r:id="rId4"/>
    <p:sldId id="267" r:id="rId5"/>
    <p:sldId id="269" r:id="rId6"/>
    <p:sldId id="270" r:id="rId7"/>
    <p:sldId id="257" r:id="rId8"/>
    <p:sldId id="258" r:id="rId9"/>
    <p:sldId id="264" r:id="rId10"/>
    <p:sldId id="266" r:id="rId11"/>
    <p:sldId id="265" r:id="rId12"/>
  </p:sldIdLst>
  <p:sldSz cx="118792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>
        <p:scale>
          <a:sx n="100" d="100"/>
          <a:sy n="100" d="100"/>
        </p:scale>
        <p:origin x="48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349" y="1060529"/>
            <a:ext cx="8770565" cy="2256061"/>
          </a:xfrm>
        </p:spPr>
        <p:txBody>
          <a:bodyPr anchor="b">
            <a:normAutofit/>
          </a:bodyPr>
          <a:lstStyle>
            <a:lvl1pPr algn="ctr">
              <a:defRPr sz="453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349" y="3403592"/>
            <a:ext cx="8770565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62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66" y="4053060"/>
            <a:ext cx="10101626" cy="774215"/>
          </a:xfrm>
        </p:spPr>
        <p:txBody>
          <a:bodyPr anchor="b">
            <a:normAutofit/>
          </a:bodyPr>
          <a:lstStyle>
            <a:lvl1pPr>
              <a:defRPr sz="264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0366" y="587091"/>
            <a:ext cx="10101626" cy="3193537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355" y="4827275"/>
            <a:ext cx="10100100" cy="644873"/>
          </a:xfrm>
        </p:spPr>
        <p:txBody>
          <a:bodyPr>
            <a:normAutofit/>
          </a:bodyPr>
          <a:lstStyle>
            <a:lvl1pPr marL="0" indent="0" algn="ctr">
              <a:buNone/>
              <a:defRPr sz="1701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55" y="576016"/>
            <a:ext cx="10088178" cy="3236175"/>
          </a:xfrm>
        </p:spPr>
        <p:txBody>
          <a:bodyPr anchor="ctr"/>
          <a:lstStyle>
            <a:lvl1pPr>
              <a:defRPr sz="30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356" y="3973166"/>
            <a:ext cx="10088177" cy="1504468"/>
          </a:xfrm>
        </p:spPr>
        <p:txBody>
          <a:bodyPr anchor="ctr"/>
          <a:lstStyle>
            <a:lvl1pPr marL="0" indent="0" algn="ctr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7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115" y="576016"/>
            <a:ext cx="9064127" cy="2828017"/>
          </a:xfrm>
        </p:spPr>
        <p:txBody>
          <a:bodyPr anchor="ctr"/>
          <a:lstStyle>
            <a:lvl1pPr>
              <a:defRPr sz="30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676508" y="3411146"/>
            <a:ext cx="8527794" cy="403298"/>
          </a:xfrm>
        </p:spPr>
        <p:txBody>
          <a:bodyPr anchor="t">
            <a:normAutofit/>
          </a:bodyPr>
          <a:lstStyle>
            <a:lvl1pPr marL="0" indent="0" algn="r">
              <a:buNone/>
              <a:defRPr sz="1323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354" y="3973167"/>
            <a:ext cx="10088178" cy="14989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15152" y="694735"/>
            <a:ext cx="593963" cy="552559"/>
          </a:xfrm>
          <a:prstGeom prst="rect">
            <a:avLst/>
          </a:prstGeom>
        </p:spPr>
        <p:txBody>
          <a:bodyPr vert="horz" lIns="86402" tIns="43201" rIns="86402" bIns="4320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55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84569" y="2808353"/>
            <a:ext cx="593963" cy="552559"/>
          </a:xfrm>
          <a:prstGeom prst="rect">
            <a:avLst/>
          </a:prstGeom>
        </p:spPr>
        <p:txBody>
          <a:bodyPr vert="horz" lIns="86402" tIns="43201" rIns="86402" bIns="4320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55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7821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66" y="2009764"/>
            <a:ext cx="10089703" cy="237345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355" y="4394345"/>
            <a:ext cx="10088179" cy="1077803"/>
          </a:xfrm>
        </p:spPr>
        <p:txBody>
          <a:bodyPr anchor="t"/>
          <a:lstStyle>
            <a:lvl1pPr marL="0" indent="0" algn="ctr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861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90354" y="576016"/>
            <a:ext cx="10088178" cy="1252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90355" y="1973269"/>
            <a:ext cx="3214334" cy="77794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268" b="0">
                <a:solidFill>
                  <a:schemeClr val="tx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90355" y="2751215"/>
            <a:ext cx="3214334" cy="2720933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0862" y="1973269"/>
            <a:ext cx="3213947" cy="77794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268" b="0">
                <a:solidFill>
                  <a:schemeClr val="tx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30863" y="2751215"/>
            <a:ext cx="3215177" cy="2720933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775" y="1973269"/>
            <a:ext cx="3206788" cy="77794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268" b="0">
                <a:solidFill>
                  <a:schemeClr val="tx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1745" y="2751215"/>
            <a:ext cx="3206788" cy="2720933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55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90355" y="576016"/>
            <a:ext cx="10088178" cy="1252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90355" y="3964736"/>
            <a:ext cx="3214334" cy="544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90" b="0">
                <a:solidFill>
                  <a:schemeClr val="tx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64008" y="2172330"/>
            <a:ext cx="2864635" cy="1440039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512"/>
            </a:lvl1pPr>
            <a:lvl2pPr marL="432008" indent="0">
              <a:buNone/>
              <a:defRPr sz="1512"/>
            </a:lvl2pPr>
            <a:lvl3pPr marL="864017" indent="0">
              <a:buNone/>
              <a:defRPr sz="1512"/>
            </a:lvl3pPr>
            <a:lvl4pPr marL="1296025" indent="0">
              <a:buNone/>
              <a:defRPr sz="1512"/>
            </a:lvl4pPr>
            <a:lvl5pPr marL="1728033" indent="0">
              <a:buNone/>
              <a:defRPr sz="1512"/>
            </a:lvl5pPr>
            <a:lvl6pPr marL="2160041" indent="0">
              <a:buNone/>
              <a:defRPr sz="1512"/>
            </a:lvl6pPr>
            <a:lvl7pPr marL="2592050" indent="0">
              <a:buNone/>
              <a:defRPr sz="1512"/>
            </a:lvl7pPr>
            <a:lvl8pPr marL="3024058" indent="0">
              <a:buNone/>
              <a:defRPr sz="1512"/>
            </a:lvl8pPr>
            <a:lvl9pPr marL="3456066" indent="0">
              <a:buNone/>
              <a:defRPr sz="151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90355" y="4509250"/>
            <a:ext cx="3214334" cy="962897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28742" y="3964736"/>
            <a:ext cx="3214361" cy="544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90" b="0">
                <a:solidFill>
                  <a:schemeClr val="tx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51797" y="2172330"/>
            <a:ext cx="2855354" cy="1440039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512"/>
            </a:lvl1pPr>
            <a:lvl2pPr marL="432008" indent="0">
              <a:buNone/>
              <a:defRPr sz="1512"/>
            </a:lvl2pPr>
            <a:lvl3pPr marL="864017" indent="0">
              <a:buNone/>
              <a:defRPr sz="1512"/>
            </a:lvl3pPr>
            <a:lvl4pPr marL="1296025" indent="0">
              <a:buNone/>
              <a:defRPr sz="1512"/>
            </a:lvl4pPr>
            <a:lvl5pPr marL="1728033" indent="0">
              <a:buNone/>
              <a:defRPr sz="1512"/>
            </a:lvl5pPr>
            <a:lvl6pPr marL="2160041" indent="0">
              <a:buNone/>
              <a:defRPr sz="1512"/>
            </a:lvl6pPr>
            <a:lvl7pPr marL="2592050" indent="0">
              <a:buNone/>
              <a:defRPr sz="1512"/>
            </a:lvl7pPr>
            <a:lvl8pPr marL="3024058" indent="0">
              <a:buNone/>
              <a:defRPr sz="1512"/>
            </a:lvl8pPr>
            <a:lvl9pPr marL="3456066" indent="0">
              <a:buNone/>
              <a:defRPr sz="151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27423" y="4509249"/>
            <a:ext cx="3215679" cy="962897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897" y="3964736"/>
            <a:ext cx="3205511" cy="544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90" b="0">
                <a:solidFill>
                  <a:schemeClr val="tx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43676" y="2172330"/>
            <a:ext cx="2856901" cy="1440039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512"/>
            </a:lvl1pPr>
            <a:lvl2pPr marL="432008" indent="0">
              <a:buNone/>
              <a:defRPr sz="1512"/>
            </a:lvl2pPr>
            <a:lvl3pPr marL="864017" indent="0">
              <a:buNone/>
              <a:defRPr sz="1512"/>
            </a:lvl3pPr>
            <a:lvl4pPr marL="1296025" indent="0">
              <a:buNone/>
              <a:defRPr sz="1512"/>
            </a:lvl4pPr>
            <a:lvl5pPr marL="1728033" indent="0">
              <a:buNone/>
              <a:defRPr sz="1512"/>
            </a:lvl5pPr>
            <a:lvl6pPr marL="2160041" indent="0">
              <a:buNone/>
              <a:defRPr sz="1512"/>
            </a:lvl6pPr>
            <a:lvl7pPr marL="2592050" indent="0">
              <a:buNone/>
              <a:defRPr sz="1512"/>
            </a:lvl7pPr>
            <a:lvl8pPr marL="3024058" indent="0">
              <a:buNone/>
              <a:defRPr sz="1512"/>
            </a:lvl8pPr>
            <a:lvl9pPr marL="3456066" indent="0">
              <a:buNone/>
              <a:defRPr sz="151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775" y="4509251"/>
            <a:ext cx="3209757" cy="962896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664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393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576015"/>
            <a:ext cx="2477435" cy="4896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0355" y="576015"/>
            <a:ext cx="7462252" cy="4896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55" y="228146"/>
            <a:ext cx="10088177" cy="125325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52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13" y="621018"/>
            <a:ext cx="9483838" cy="2695572"/>
          </a:xfrm>
        </p:spPr>
        <p:txBody>
          <a:bodyPr anchor="b">
            <a:normAutofit/>
          </a:bodyPr>
          <a:lstStyle>
            <a:lvl1pPr>
              <a:defRPr sz="321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713" y="3403593"/>
            <a:ext cx="9483838" cy="1417538"/>
          </a:xfrm>
        </p:spPr>
        <p:txBody>
          <a:bodyPr/>
          <a:lstStyle>
            <a:lvl1pPr marL="0" indent="0" algn="ctr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10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542" y="267903"/>
            <a:ext cx="10088177" cy="125325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0355" y="1973268"/>
            <a:ext cx="4975030" cy="34988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5049" y="1973268"/>
            <a:ext cx="4963484" cy="34988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44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16" y="1973269"/>
            <a:ext cx="4754043" cy="778521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0355" y="2751790"/>
            <a:ext cx="4976203" cy="272035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7785" y="1973269"/>
            <a:ext cx="4740748" cy="778521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751790"/>
            <a:ext cx="4964656" cy="272035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DECD9B2-034D-491B-BF8B-055A0446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42" y="267903"/>
            <a:ext cx="10088177" cy="125325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FD3F1D-A9CA-4D59-9EE5-F2F7438D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42" y="267903"/>
            <a:ext cx="10088177" cy="125325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2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26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1" y="576016"/>
            <a:ext cx="3831371" cy="2232060"/>
          </a:xfrm>
        </p:spPr>
        <p:txBody>
          <a:bodyPr anchor="b">
            <a:normAutofit/>
          </a:bodyPr>
          <a:lstStyle>
            <a:lvl1pPr>
              <a:defRPr sz="264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07" y="576016"/>
            <a:ext cx="6030725" cy="489613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701" y="2808076"/>
            <a:ext cx="3831371" cy="2664071"/>
          </a:xfrm>
        </p:spPr>
        <p:txBody>
          <a:bodyPr/>
          <a:lstStyle>
            <a:lvl1pPr marL="0" indent="0" algn="ctr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24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576016"/>
            <a:ext cx="5777668" cy="2232060"/>
          </a:xfrm>
        </p:spPr>
        <p:txBody>
          <a:bodyPr anchor="b">
            <a:normAutofit/>
          </a:bodyPr>
          <a:lstStyle>
            <a:lvl1pPr>
              <a:defRPr sz="30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34350" y="717072"/>
            <a:ext cx="3171853" cy="461401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354" y="2808076"/>
            <a:ext cx="5782713" cy="2664072"/>
          </a:xfrm>
        </p:spPr>
        <p:txBody>
          <a:bodyPr>
            <a:normAutofit/>
          </a:bodyPr>
          <a:lstStyle>
            <a:lvl1pPr marL="0" indent="0" algn="ctr">
              <a:buNone/>
              <a:defRPr sz="1701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9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0356" y="576016"/>
            <a:ext cx="10088177" cy="1253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355" y="1980587"/>
            <a:ext cx="10088178" cy="3491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1769" y="5559151"/>
            <a:ext cx="267283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0355" y="5559151"/>
            <a:ext cx="650169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4316" y="5559151"/>
            <a:ext cx="73421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091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864017" rtl="0" eaLnBrk="1" latinLnBrk="0" hangingPunct="1">
        <a:lnSpc>
          <a:spcPct val="90000"/>
        </a:lnSpc>
        <a:spcBef>
          <a:spcPct val="0"/>
        </a:spcBef>
        <a:buNone/>
        <a:defRPr sz="321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120000"/>
        </a:lnSpc>
        <a:spcBef>
          <a:spcPts val="94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12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120000"/>
        </a:lnSpc>
        <a:spcBef>
          <a:spcPts val="472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12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120000"/>
        </a:lnSpc>
        <a:spcBef>
          <a:spcPts val="472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120000"/>
        </a:lnSpc>
        <a:spcBef>
          <a:spcPts val="472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120000"/>
        </a:lnSpc>
        <a:spcBef>
          <a:spcPts val="472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120000"/>
        </a:lnSpc>
        <a:spcBef>
          <a:spcPts val="472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120000"/>
        </a:lnSpc>
        <a:spcBef>
          <a:spcPts val="472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FEAE3-DC1A-4A85-BC88-2ACFFC35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Recursão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6895D2-BCCC-4A75-B9BC-E80C0A5DD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Bryan Santos</a:t>
            </a:r>
          </a:p>
        </p:txBody>
      </p:sp>
    </p:spTree>
    <p:extLst>
      <p:ext uri="{BB962C8B-B14F-4D97-AF65-F5344CB8AC3E}">
        <p14:creationId xmlns:p14="http://schemas.microsoft.com/office/powerpoint/2010/main" val="371087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2" name="Tabela 681">
            <a:extLst>
              <a:ext uri="{FF2B5EF4-FFF2-40B4-BE49-F238E27FC236}">
                <a16:creationId xmlns:a16="http://schemas.microsoft.com/office/drawing/2014/main" id="{2D7E38EE-792F-45FC-938A-00F9AC0EE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668952"/>
              </p:ext>
            </p:extLst>
          </p:nvPr>
        </p:nvGraphicFramePr>
        <p:xfrm>
          <a:off x="3667743" y="1257156"/>
          <a:ext cx="4543776" cy="486831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4864">
                  <a:extLst>
                    <a:ext uri="{9D8B030D-6E8A-4147-A177-3AD203B41FA5}">
                      <a16:colId xmlns:a16="http://schemas.microsoft.com/office/drawing/2014/main" val="2016987115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3885356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85043320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2597375215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3219569407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410049514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3772771169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841996796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982213327"/>
                    </a:ext>
                  </a:extLst>
                </a:gridCol>
              </a:tblGrid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62078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659071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858936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538765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97955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497603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528513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627358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25078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16B50945-E69B-463D-988F-53A9FEE91B4B}"/>
              </a:ext>
            </a:extLst>
          </p:cNvPr>
          <p:cNvSpPr txBox="1"/>
          <p:nvPr/>
        </p:nvSpPr>
        <p:spPr>
          <a:xfrm>
            <a:off x="4681538" y="1257156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DBF910E-9799-4A1B-A121-9109697C5418}"/>
              </a:ext>
            </a:extLst>
          </p:cNvPr>
          <p:cNvSpPr txBox="1"/>
          <p:nvPr/>
        </p:nvSpPr>
        <p:spPr>
          <a:xfrm>
            <a:off x="5196681" y="1257155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5676177-D2FC-4D8D-A1BE-FEE89FA09DDB}"/>
              </a:ext>
            </a:extLst>
          </p:cNvPr>
          <p:cNvSpPr txBox="1"/>
          <p:nvPr/>
        </p:nvSpPr>
        <p:spPr>
          <a:xfrm>
            <a:off x="6198878" y="1257154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07CBFE1-4F4F-4EDC-BD14-217753803BCB}"/>
              </a:ext>
            </a:extLst>
          </p:cNvPr>
          <p:cNvSpPr txBox="1"/>
          <p:nvPr/>
        </p:nvSpPr>
        <p:spPr>
          <a:xfrm>
            <a:off x="6714196" y="1257154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A4C721E-60DE-40CD-85AE-4C84C77C3AFC}"/>
              </a:ext>
            </a:extLst>
          </p:cNvPr>
          <p:cNvSpPr txBox="1"/>
          <p:nvPr/>
        </p:nvSpPr>
        <p:spPr>
          <a:xfrm>
            <a:off x="7192518" y="1257154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D562370-7FB8-4D63-82D3-38923F560A57}"/>
              </a:ext>
            </a:extLst>
          </p:cNvPr>
          <p:cNvSpPr txBox="1"/>
          <p:nvPr/>
        </p:nvSpPr>
        <p:spPr>
          <a:xfrm>
            <a:off x="7687818" y="1255039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E9E17E-8394-415B-BD6A-40E77E82933A}"/>
              </a:ext>
            </a:extLst>
          </p:cNvPr>
          <p:cNvSpPr txBox="1"/>
          <p:nvPr/>
        </p:nvSpPr>
        <p:spPr>
          <a:xfrm>
            <a:off x="6725619" y="1257682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684A3A1-88BA-4F53-83AB-B3EC27B54D19}"/>
              </a:ext>
            </a:extLst>
          </p:cNvPr>
          <p:cNvSpPr txBox="1"/>
          <p:nvPr/>
        </p:nvSpPr>
        <p:spPr>
          <a:xfrm>
            <a:off x="6198878" y="1250807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7E20AFE-FCB9-4854-970C-B32A30BE9CAE}"/>
              </a:ext>
            </a:extLst>
          </p:cNvPr>
          <p:cNvSpPr txBox="1"/>
          <p:nvPr/>
        </p:nvSpPr>
        <p:spPr>
          <a:xfrm>
            <a:off x="6692479" y="1257682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9AEFDFE-89CE-46DC-8BDE-E630B378A84B}"/>
              </a:ext>
            </a:extLst>
          </p:cNvPr>
          <p:cNvSpPr txBox="1"/>
          <p:nvPr/>
        </p:nvSpPr>
        <p:spPr>
          <a:xfrm>
            <a:off x="7219242" y="1250808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62CC4DF-A1DE-4C26-BE1C-1CA3A33E2171}"/>
              </a:ext>
            </a:extLst>
          </p:cNvPr>
          <p:cNvSpPr txBox="1"/>
          <p:nvPr/>
        </p:nvSpPr>
        <p:spPr>
          <a:xfrm>
            <a:off x="7687818" y="1260326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8</a:t>
            </a:r>
          </a:p>
        </p:txBody>
      </p: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FC0F5D3B-D831-450E-9F81-9E357F502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01469"/>
              </p:ext>
            </p:extLst>
          </p:nvPr>
        </p:nvGraphicFramePr>
        <p:xfrm>
          <a:off x="3667743" y="1260326"/>
          <a:ext cx="4543776" cy="486831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4864">
                  <a:extLst>
                    <a:ext uri="{9D8B030D-6E8A-4147-A177-3AD203B41FA5}">
                      <a16:colId xmlns:a16="http://schemas.microsoft.com/office/drawing/2014/main" val="2016987115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3885356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85043320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2597375215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3219569407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410049514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3772771169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841996796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982213327"/>
                    </a:ext>
                  </a:extLst>
                </a:gridCol>
              </a:tblGrid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62078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659071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858936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538765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97955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497603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528513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627358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25078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622DC3A7-8627-488D-8119-33B143E30FAF}"/>
              </a:ext>
            </a:extLst>
          </p:cNvPr>
          <p:cNvSpPr txBox="1"/>
          <p:nvPr/>
        </p:nvSpPr>
        <p:spPr>
          <a:xfrm>
            <a:off x="739949" y="3460481"/>
            <a:ext cx="221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Backtracking</a:t>
            </a:r>
            <a:endParaRPr lang="pt-BR" sz="24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AA2BB583-3292-4571-B796-57A473F3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679" y="220386"/>
            <a:ext cx="10088177" cy="1253251"/>
          </a:xfrm>
        </p:spPr>
        <p:txBody>
          <a:bodyPr/>
          <a:lstStyle/>
          <a:p>
            <a:r>
              <a:rPr lang="pt-BR" dirty="0"/>
              <a:t>Sudoku</a:t>
            </a:r>
          </a:p>
        </p:txBody>
      </p:sp>
    </p:spTree>
    <p:extLst>
      <p:ext uri="{BB962C8B-B14F-4D97-AF65-F5344CB8AC3E}">
        <p14:creationId xmlns:p14="http://schemas.microsoft.com/office/powerpoint/2010/main" val="42084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4" grpId="0"/>
      <p:bldP spid="24" grpId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23377-D079-4E33-9087-D4224A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</p:spTree>
    <p:extLst>
      <p:ext uri="{BB962C8B-B14F-4D97-AF65-F5344CB8AC3E}">
        <p14:creationId xmlns:p14="http://schemas.microsoft.com/office/powerpoint/2010/main" val="220101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miley 67">
            <a:extLst>
              <a:ext uri="{FF2B5EF4-FFF2-40B4-BE49-F238E27FC236}">
                <a16:creationId xmlns:a16="http://schemas.microsoft.com/office/drawing/2014/main" id="{E9906B36-B34E-4BE9-8445-ED4C4B1539EE}"/>
              </a:ext>
            </a:extLst>
          </p:cNvPr>
          <p:cNvSpPr/>
          <p:nvPr/>
        </p:nvSpPr>
        <p:spPr>
          <a:xfrm>
            <a:off x="3981744" y="2261143"/>
            <a:ext cx="1957888" cy="195788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69118AE2-F018-40EF-80B6-CD8C3E7EBC12}"/>
              </a:ext>
            </a:extLst>
          </p:cNvPr>
          <p:cNvSpPr/>
          <p:nvPr/>
        </p:nvSpPr>
        <p:spPr>
          <a:xfrm>
            <a:off x="3959631" y="2160087"/>
            <a:ext cx="39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Smiley 69">
            <a:extLst>
              <a:ext uri="{FF2B5EF4-FFF2-40B4-BE49-F238E27FC236}">
                <a16:creationId xmlns:a16="http://schemas.microsoft.com/office/drawing/2014/main" id="{93CBCFD8-F3D7-4F69-9993-A2BCA99CDD7A}"/>
              </a:ext>
            </a:extLst>
          </p:cNvPr>
          <p:cNvSpPr/>
          <p:nvPr/>
        </p:nvSpPr>
        <p:spPr>
          <a:xfrm>
            <a:off x="5961744" y="2261143"/>
            <a:ext cx="1957887" cy="1957887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ítulo 1">
            <a:extLst>
              <a:ext uri="{FF2B5EF4-FFF2-40B4-BE49-F238E27FC236}">
                <a16:creationId xmlns:a16="http://schemas.microsoft.com/office/drawing/2014/main" id="{FBC0B07A-CD3D-4100-809E-2A0BEB51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</a:t>
            </a:r>
          </a:p>
        </p:txBody>
      </p:sp>
    </p:spTree>
    <p:extLst>
      <p:ext uri="{BB962C8B-B14F-4D97-AF65-F5344CB8AC3E}">
        <p14:creationId xmlns:p14="http://schemas.microsoft.com/office/powerpoint/2010/main" val="409189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1">
            <a:extLst>
              <a:ext uri="{FF2B5EF4-FFF2-40B4-BE49-F238E27FC236}">
                <a16:creationId xmlns:a16="http://schemas.microsoft.com/office/drawing/2014/main" id="{FBC0B07A-CD3D-4100-809E-2A0BEB51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EADAEFB-D2AA-4784-9211-26B81C2AE5D0}"/>
              </a:ext>
            </a:extLst>
          </p:cNvPr>
          <p:cNvSpPr/>
          <p:nvPr/>
        </p:nvSpPr>
        <p:spPr>
          <a:xfrm>
            <a:off x="890356" y="1829267"/>
            <a:ext cx="593725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(x)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FC9455-00C7-450D-9818-945B8A90180A}"/>
              </a:ext>
            </a:extLst>
          </p:cNvPr>
          <p:cNvSpPr/>
          <p:nvPr/>
        </p:nvSpPr>
        <p:spPr>
          <a:xfrm>
            <a:off x="900730" y="1829267"/>
            <a:ext cx="593725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   foo(x)</a:t>
            </a:r>
            <a:endParaRPr lang="en-US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9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31563-8183-4D7A-9194-59FEEF6C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08F4E6B-F5F2-4049-AF5B-A9B06D45E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5144" y="2532832"/>
                <a:ext cx="3310800" cy="459354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pt-BR" sz="26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6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pt-BR" sz="265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08F4E6B-F5F2-4049-AF5B-A9B06D45E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5144" y="2532832"/>
                <a:ext cx="3310800" cy="459354"/>
              </a:xfr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92E9289-B91A-4D84-9CF0-3B66FD189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429" y="2992186"/>
                <a:ext cx="4878604" cy="10038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16004" indent="-216004" algn="l" defTabSz="864017" rtl="0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8012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226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21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89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12029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944037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76046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8054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40062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72070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−1)!=(</m:t>
                      </m:r>
                      <m:r>
                        <a:rPr lang="pt-BR" sz="265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pt-BR" sz="265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pt-BR" sz="26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5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65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pt-BR" sz="265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pt-BR" sz="2650" dirty="0"/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92E9289-B91A-4D84-9CF0-3B66FD189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29" y="2992186"/>
                <a:ext cx="4878604" cy="1003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>
                <a:extLst>
                  <a:ext uri="{FF2B5EF4-FFF2-40B4-BE49-F238E27FC236}">
                    <a16:creationId xmlns:a16="http://schemas.microsoft.com/office/drawing/2014/main" id="{4CEDA949-96DE-4044-8A62-1FC7BA91C3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795" y="3962789"/>
                <a:ext cx="1401871" cy="5019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16004" indent="-216004" algn="l" defTabSz="864017" rtl="0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8012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226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21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89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12029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944037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76046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8054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40062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72070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1!=1</m:t>
                      </m:r>
                    </m:oMath>
                  </m:oMathPara>
                </a14:m>
                <a:endParaRPr lang="pt-BR" sz="2650" dirty="0"/>
              </a:p>
            </p:txBody>
          </p:sp>
        </mc:Choice>
        <mc:Fallback xmlns="">
          <p:sp>
            <p:nvSpPr>
              <p:cNvPr id="5" name="Espaço Reservado para Conteúdo 2">
                <a:extLst>
                  <a:ext uri="{FF2B5EF4-FFF2-40B4-BE49-F238E27FC236}">
                    <a16:creationId xmlns:a16="http://schemas.microsoft.com/office/drawing/2014/main" id="{4CEDA949-96DE-4044-8A62-1FC7BA91C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95" y="3962789"/>
                <a:ext cx="1401871" cy="501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>
            <a:extLst>
              <a:ext uri="{FF2B5EF4-FFF2-40B4-BE49-F238E27FC236}">
                <a16:creationId xmlns:a16="http://schemas.microsoft.com/office/drawing/2014/main" id="{A279A07F-6289-4F49-ABA6-0B80719A4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2913371"/>
            <a:ext cx="5732463" cy="11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4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28F9E-4818-4493-B0D9-2441AEED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Fatorial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3866722-7407-4E66-AFC0-36DD365B6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571" y="2031387"/>
            <a:ext cx="2935829" cy="3491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4! = 4 * 3!</a:t>
            </a:r>
          </a:p>
          <a:p>
            <a:pPr marL="0" indent="0">
              <a:buNone/>
            </a:pPr>
            <a:r>
              <a:rPr lang="pt-BR" sz="2400" dirty="0"/>
              <a:t>4! = 4 * 3 * 2!</a:t>
            </a:r>
          </a:p>
          <a:p>
            <a:pPr marL="0" indent="0">
              <a:buNone/>
            </a:pPr>
            <a:r>
              <a:rPr lang="pt-BR" sz="2400" dirty="0"/>
              <a:t>4! = 4 * 3 * 2 * 1!</a:t>
            </a:r>
          </a:p>
          <a:p>
            <a:pPr marL="0" indent="0">
              <a:buNone/>
            </a:pPr>
            <a:r>
              <a:rPr lang="pt-BR" sz="2400" dirty="0"/>
              <a:t>4! = 4 * 3 * 2 * 1</a:t>
            </a:r>
          </a:p>
          <a:p>
            <a:pPr marL="0" indent="0">
              <a:buNone/>
            </a:pPr>
            <a:r>
              <a:rPr lang="pt-BR" sz="2400" dirty="0"/>
              <a:t>4! = 24</a:t>
            </a:r>
          </a:p>
        </p:txBody>
      </p:sp>
    </p:spTree>
    <p:extLst>
      <p:ext uri="{BB962C8B-B14F-4D97-AF65-F5344CB8AC3E}">
        <p14:creationId xmlns:p14="http://schemas.microsoft.com/office/powerpoint/2010/main" val="43351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F42A2-38D8-4554-9979-8B0ED817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Fatorial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E90B38-B0A8-4C0E-8F58-3408C85CA2B8}"/>
              </a:ext>
            </a:extLst>
          </p:cNvPr>
          <p:cNvSpPr/>
          <p:nvPr/>
        </p:nvSpPr>
        <p:spPr>
          <a:xfrm>
            <a:off x="890356" y="1829267"/>
            <a:ext cx="593725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DCDCAA"/>
                </a:solidFill>
                <a:latin typeface="Consolas" panose="020B0609020204030204" pitchFamily="49" charset="0"/>
              </a:rPr>
              <a:t>fat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n &lt;= </a:t>
            </a:r>
            <a:r>
              <a:rPr lang="en-US" sz="2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n*fat(n-</a:t>
            </a:r>
            <a:r>
              <a:rPr lang="en-US" sz="2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7BA4B-DBA1-4887-8F69-D587E151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Fatorial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0BC7DA7-6CDC-4DE4-A44E-4FFD50924092}"/>
              </a:ext>
            </a:extLst>
          </p:cNvPr>
          <p:cNvGrpSpPr/>
          <p:nvPr/>
        </p:nvGrpSpPr>
        <p:grpSpPr>
          <a:xfrm>
            <a:off x="3883161" y="4409356"/>
            <a:ext cx="4112943" cy="865338"/>
            <a:chOff x="3281680" y="4901608"/>
            <a:chExt cx="5628640" cy="1184231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7F8F863-9101-446F-BB9D-86968880E379}"/>
                </a:ext>
              </a:extLst>
            </p:cNvPr>
            <p:cNvSpPr/>
            <p:nvPr/>
          </p:nvSpPr>
          <p:spPr>
            <a:xfrm>
              <a:off x="3281680" y="4901608"/>
              <a:ext cx="5628640" cy="118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316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CF48A96-C7F0-43E4-9B85-1307004F4D9A}"/>
                </a:ext>
              </a:extLst>
            </p:cNvPr>
            <p:cNvSpPr txBox="1"/>
            <p:nvPr/>
          </p:nvSpPr>
          <p:spPr>
            <a:xfrm>
              <a:off x="3281680" y="4901608"/>
              <a:ext cx="2045232" cy="403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16" dirty="0"/>
                <a:t>Programa principal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2D7D0D6-1B5E-4887-808C-4743D717C2EE}"/>
                </a:ext>
              </a:extLst>
            </p:cNvPr>
            <p:cNvSpPr txBox="1"/>
            <p:nvPr/>
          </p:nvSpPr>
          <p:spPr>
            <a:xfrm>
              <a:off x="5474827" y="5366804"/>
              <a:ext cx="1228140" cy="495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54" dirty="0"/>
                <a:t>Fat(4)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7557FD9-86B4-447C-8639-C6CD3CB76DAA}"/>
              </a:ext>
            </a:extLst>
          </p:cNvPr>
          <p:cNvGrpSpPr/>
          <p:nvPr/>
        </p:nvGrpSpPr>
        <p:grpSpPr>
          <a:xfrm>
            <a:off x="4127726" y="3803343"/>
            <a:ext cx="3623816" cy="606013"/>
            <a:chOff x="3281680" y="4856013"/>
            <a:chExt cx="5631591" cy="1184231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EA8DE43-5008-4B62-8473-11CF07D0A2D6}"/>
                </a:ext>
              </a:extLst>
            </p:cNvPr>
            <p:cNvSpPr/>
            <p:nvPr/>
          </p:nvSpPr>
          <p:spPr>
            <a:xfrm>
              <a:off x="3284631" y="4856013"/>
              <a:ext cx="5628640" cy="118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316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3E68483-9927-4565-98D7-C254BCA53EDE}"/>
                </a:ext>
              </a:extLst>
            </p:cNvPr>
            <p:cNvSpPr txBox="1"/>
            <p:nvPr/>
          </p:nvSpPr>
          <p:spPr>
            <a:xfrm>
              <a:off x="3281680" y="4896376"/>
              <a:ext cx="2045232" cy="57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16" dirty="0"/>
                <a:t>Fat(4)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435BA79-3409-49D0-9D9E-D70FA4C7C75D}"/>
                </a:ext>
              </a:extLst>
            </p:cNvPr>
            <p:cNvSpPr txBox="1"/>
            <p:nvPr/>
          </p:nvSpPr>
          <p:spPr>
            <a:xfrm>
              <a:off x="5228974" y="5190510"/>
              <a:ext cx="1720868" cy="707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54" dirty="0"/>
                <a:t>4*Fat(3) 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5B48667-19F2-49D9-9C51-64B9404BE98D}"/>
              </a:ext>
            </a:extLst>
          </p:cNvPr>
          <p:cNvGrpSpPr/>
          <p:nvPr/>
        </p:nvGrpSpPr>
        <p:grpSpPr>
          <a:xfrm>
            <a:off x="4324722" y="3197330"/>
            <a:ext cx="3229822" cy="606013"/>
            <a:chOff x="3281680" y="4901608"/>
            <a:chExt cx="5628640" cy="1184231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571C5F6-CC36-42AE-BD10-403543C74E42}"/>
                </a:ext>
              </a:extLst>
            </p:cNvPr>
            <p:cNvSpPr/>
            <p:nvPr/>
          </p:nvSpPr>
          <p:spPr>
            <a:xfrm>
              <a:off x="3281680" y="4901608"/>
              <a:ext cx="5628640" cy="118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316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D7F447B-6F79-4918-964B-91ADAE6CA574}"/>
                </a:ext>
              </a:extLst>
            </p:cNvPr>
            <p:cNvSpPr txBox="1"/>
            <p:nvPr/>
          </p:nvSpPr>
          <p:spPr>
            <a:xfrm>
              <a:off x="3281680" y="4901608"/>
              <a:ext cx="2045231" cy="57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16" dirty="0"/>
                <a:t>Fat(3)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F0C0F76-FE69-4CDD-9CCD-09761BA30FAF}"/>
                </a:ext>
              </a:extLst>
            </p:cNvPr>
            <p:cNvSpPr txBox="1"/>
            <p:nvPr/>
          </p:nvSpPr>
          <p:spPr>
            <a:xfrm>
              <a:off x="5138333" y="5206922"/>
              <a:ext cx="1897246" cy="707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54" dirty="0"/>
                <a:t>3*Fat(2)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835DCB9-F0E2-488A-8AB0-664F0994DD9D}"/>
              </a:ext>
            </a:extLst>
          </p:cNvPr>
          <p:cNvGrpSpPr/>
          <p:nvPr/>
        </p:nvGrpSpPr>
        <p:grpSpPr>
          <a:xfrm>
            <a:off x="4540410" y="2760193"/>
            <a:ext cx="2798448" cy="437136"/>
            <a:chOff x="3281680" y="4901608"/>
            <a:chExt cx="5628640" cy="11842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41B3BAF-F8D4-48B8-8CDF-6AEC46EB93D7}"/>
                </a:ext>
              </a:extLst>
            </p:cNvPr>
            <p:cNvSpPr/>
            <p:nvPr/>
          </p:nvSpPr>
          <p:spPr>
            <a:xfrm>
              <a:off x="3281680" y="4901608"/>
              <a:ext cx="5628640" cy="118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316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86B34C3-2F59-4114-BBEF-0A6B06968E90}"/>
                </a:ext>
              </a:extLst>
            </p:cNvPr>
            <p:cNvSpPr txBox="1"/>
            <p:nvPr/>
          </p:nvSpPr>
          <p:spPr>
            <a:xfrm>
              <a:off x="3281680" y="4901608"/>
              <a:ext cx="2045233" cy="798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16" dirty="0"/>
                <a:t>Fat(2)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09A1D95-6072-4EB6-9772-4759F68017C6}"/>
                </a:ext>
              </a:extLst>
            </p:cNvPr>
            <p:cNvSpPr txBox="1"/>
            <p:nvPr/>
          </p:nvSpPr>
          <p:spPr>
            <a:xfrm>
              <a:off x="5062944" y="5081016"/>
              <a:ext cx="2045233" cy="981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54" dirty="0"/>
                <a:t>2*Fat(1) 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38EB719-A853-4166-9584-31AC8221E8BB}"/>
              </a:ext>
            </a:extLst>
          </p:cNvPr>
          <p:cNvGrpSpPr/>
          <p:nvPr/>
        </p:nvGrpSpPr>
        <p:grpSpPr>
          <a:xfrm>
            <a:off x="4696530" y="2348391"/>
            <a:ext cx="2486204" cy="436532"/>
            <a:chOff x="3281680" y="4901608"/>
            <a:chExt cx="5628640" cy="1258903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F2481B5-5652-4134-B7BF-F57F7DA8054D}"/>
                </a:ext>
              </a:extLst>
            </p:cNvPr>
            <p:cNvSpPr/>
            <p:nvPr/>
          </p:nvSpPr>
          <p:spPr>
            <a:xfrm>
              <a:off x="3281680" y="4901608"/>
              <a:ext cx="5628640" cy="118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316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24A5A06-E382-4EEA-A049-58CB82E91EEC}"/>
                </a:ext>
              </a:extLst>
            </p:cNvPr>
            <p:cNvSpPr txBox="1"/>
            <p:nvPr/>
          </p:nvSpPr>
          <p:spPr>
            <a:xfrm>
              <a:off x="3281680" y="4901608"/>
              <a:ext cx="2045234" cy="85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16" dirty="0"/>
                <a:t>Fat(1)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49A3774F-B565-4263-88D2-D30DD837D310}"/>
                </a:ext>
              </a:extLst>
            </p:cNvPr>
            <p:cNvSpPr txBox="1"/>
            <p:nvPr/>
          </p:nvSpPr>
          <p:spPr>
            <a:xfrm>
              <a:off x="5831143" y="5115744"/>
              <a:ext cx="529714" cy="1044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54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72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25D3FE45-925F-4CA3-95D7-978E3EA99657}"/>
              </a:ext>
            </a:extLst>
          </p:cNvPr>
          <p:cNvSpPr txBox="1"/>
          <p:nvPr/>
        </p:nvSpPr>
        <p:spPr>
          <a:xfrm>
            <a:off x="5265860" y="3361925"/>
            <a:ext cx="1456487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54" dirty="0"/>
              <a:t>6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16E0573-84A0-44A9-AF06-F7092DED6AA3}"/>
              </a:ext>
            </a:extLst>
          </p:cNvPr>
          <p:cNvSpPr txBox="1"/>
          <p:nvPr/>
        </p:nvSpPr>
        <p:spPr>
          <a:xfrm>
            <a:off x="5265860" y="3967938"/>
            <a:ext cx="1456487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54" dirty="0"/>
              <a:t>24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7F8F863-9101-446F-BB9D-86968880E379}"/>
              </a:ext>
            </a:extLst>
          </p:cNvPr>
          <p:cNvSpPr/>
          <p:nvPr/>
        </p:nvSpPr>
        <p:spPr>
          <a:xfrm>
            <a:off x="3883161" y="4409355"/>
            <a:ext cx="4112943" cy="865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16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F48A96-C7F0-43E4-9B85-1307004F4D9A}"/>
              </a:ext>
            </a:extLst>
          </p:cNvPr>
          <p:cNvSpPr txBox="1"/>
          <p:nvPr/>
        </p:nvSpPr>
        <p:spPr>
          <a:xfrm>
            <a:off x="3883160" y="4409355"/>
            <a:ext cx="1494486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16" dirty="0"/>
              <a:t>Programa principal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D7D0D6-1B5E-4887-808C-4743D717C2EE}"/>
              </a:ext>
            </a:extLst>
          </p:cNvPr>
          <p:cNvSpPr txBox="1"/>
          <p:nvPr/>
        </p:nvSpPr>
        <p:spPr>
          <a:xfrm>
            <a:off x="5608786" y="4751947"/>
            <a:ext cx="826690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4" dirty="0"/>
              <a:t>Fat(4)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EA8DE43-5008-4B62-8473-11CF07D0A2D6}"/>
              </a:ext>
            </a:extLst>
          </p:cNvPr>
          <p:cNvSpPr/>
          <p:nvPr/>
        </p:nvSpPr>
        <p:spPr>
          <a:xfrm>
            <a:off x="4129623" y="3803344"/>
            <a:ext cx="3621917" cy="606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16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E68483-9927-4565-98D7-C254BCA53EDE}"/>
              </a:ext>
            </a:extLst>
          </p:cNvPr>
          <p:cNvSpPr txBox="1"/>
          <p:nvPr/>
        </p:nvSpPr>
        <p:spPr>
          <a:xfrm>
            <a:off x="4127725" y="3823997"/>
            <a:ext cx="1316066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16" dirty="0"/>
              <a:t>Fat(4)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35BA79-3409-49D0-9D9E-D70FA4C7C75D}"/>
              </a:ext>
            </a:extLst>
          </p:cNvPr>
          <p:cNvSpPr txBox="1"/>
          <p:nvPr/>
        </p:nvSpPr>
        <p:spPr>
          <a:xfrm>
            <a:off x="5393269" y="3967938"/>
            <a:ext cx="1316066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54" dirty="0"/>
              <a:t>4*Fat(3)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571C5F6-CC36-42AE-BD10-403543C74E42}"/>
              </a:ext>
            </a:extLst>
          </p:cNvPr>
          <p:cNvSpPr/>
          <p:nvPr/>
        </p:nvSpPr>
        <p:spPr>
          <a:xfrm>
            <a:off x="4324722" y="3197331"/>
            <a:ext cx="3229822" cy="606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16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D7F447B-6F79-4918-964B-91ADAE6CA574}"/>
              </a:ext>
            </a:extLst>
          </p:cNvPr>
          <p:cNvSpPr txBox="1"/>
          <p:nvPr/>
        </p:nvSpPr>
        <p:spPr>
          <a:xfrm>
            <a:off x="4324721" y="3197329"/>
            <a:ext cx="1173593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16" dirty="0"/>
              <a:t>Fat(3)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F0C0F76-FE69-4CDD-9CCD-09761BA30FAF}"/>
              </a:ext>
            </a:extLst>
          </p:cNvPr>
          <p:cNvSpPr txBox="1"/>
          <p:nvPr/>
        </p:nvSpPr>
        <p:spPr>
          <a:xfrm>
            <a:off x="5407306" y="3343213"/>
            <a:ext cx="1173593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54" dirty="0"/>
              <a:t>3*Fat(2)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6B220B3-005E-46B1-8A5D-521A8AB53E83}"/>
              </a:ext>
            </a:extLst>
          </p:cNvPr>
          <p:cNvGrpSpPr/>
          <p:nvPr/>
        </p:nvGrpSpPr>
        <p:grpSpPr>
          <a:xfrm>
            <a:off x="4540410" y="2760193"/>
            <a:ext cx="2798448" cy="437136"/>
            <a:chOff x="4181136" y="2772254"/>
            <a:chExt cx="3829729" cy="598229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41B3BAF-F8D4-48B8-8CDF-6AEC46EB93D7}"/>
                </a:ext>
              </a:extLst>
            </p:cNvPr>
            <p:cNvSpPr/>
            <p:nvPr/>
          </p:nvSpPr>
          <p:spPr>
            <a:xfrm>
              <a:off x="4181136" y="2772254"/>
              <a:ext cx="3829729" cy="5982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316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86B34C3-2F59-4114-BBEF-0A6B06968E90}"/>
                </a:ext>
              </a:extLst>
            </p:cNvPr>
            <p:cNvSpPr txBox="1"/>
            <p:nvPr/>
          </p:nvSpPr>
          <p:spPr>
            <a:xfrm>
              <a:off x="4181136" y="2772254"/>
              <a:ext cx="1391577" cy="403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16" dirty="0"/>
                <a:t>Fat(2)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09A1D95-6072-4EB6-9772-4759F68017C6}"/>
              </a:ext>
            </a:extLst>
          </p:cNvPr>
          <p:cNvSpPr txBox="1"/>
          <p:nvPr/>
        </p:nvSpPr>
        <p:spPr>
          <a:xfrm>
            <a:off x="5426018" y="2808382"/>
            <a:ext cx="1016849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54" dirty="0"/>
              <a:t>2*Fat(1) 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38EB719-A853-4166-9584-31AC8221E8BB}"/>
              </a:ext>
            </a:extLst>
          </p:cNvPr>
          <p:cNvGrpSpPr/>
          <p:nvPr/>
        </p:nvGrpSpPr>
        <p:grpSpPr>
          <a:xfrm>
            <a:off x="4696530" y="2348391"/>
            <a:ext cx="2486204" cy="436532"/>
            <a:chOff x="3281680" y="4901608"/>
            <a:chExt cx="5628640" cy="1258903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F2481B5-5652-4134-B7BF-F57F7DA8054D}"/>
                </a:ext>
              </a:extLst>
            </p:cNvPr>
            <p:cNvSpPr/>
            <p:nvPr/>
          </p:nvSpPr>
          <p:spPr>
            <a:xfrm>
              <a:off x="3281680" y="4901608"/>
              <a:ext cx="5628640" cy="118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316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24A5A06-E382-4EEA-A049-58CB82E91EEC}"/>
                </a:ext>
              </a:extLst>
            </p:cNvPr>
            <p:cNvSpPr txBox="1"/>
            <p:nvPr/>
          </p:nvSpPr>
          <p:spPr>
            <a:xfrm>
              <a:off x="3281680" y="4901608"/>
              <a:ext cx="2045234" cy="85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16" dirty="0"/>
                <a:t>Fat(1)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49A3774F-B565-4263-88D2-D30DD837D310}"/>
                </a:ext>
              </a:extLst>
            </p:cNvPr>
            <p:cNvSpPr txBox="1"/>
            <p:nvPr/>
          </p:nvSpPr>
          <p:spPr>
            <a:xfrm>
              <a:off x="5831143" y="5115744"/>
              <a:ext cx="529714" cy="1044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54" dirty="0"/>
                <a:t>1</a:t>
              </a:r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DEB2EE1-3596-424A-A79A-FAA7E0433404}"/>
              </a:ext>
            </a:extLst>
          </p:cNvPr>
          <p:cNvSpPr txBox="1"/>
          <p:nvPr/>
        </p:nvSpPr>
        <p:spPr>
          <a:xfrm>
            <a:off x="5731385" y="2833149"/>
            <a:ext cx="416495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54" dirty="0"/>
              <a:t>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7B3DCF7-9353-4832-A080-49E4759E7A43}"/>
              </a:ext>
            </a:extLst>
          </p:cNvPr>
          <p:cNvSpPr txBox="1"/>
          <p:nvPr/>
        </p:nvSpPr>
        <p:spPr>
          <a:xfrm>
            <a:off x="5320331" y="4737880"/>
            <a:ext cx="1347541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54" dirty="0"/>
              <a:t>24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D8D20D20-D427-4045-885A-DED64BDA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Fatorial</a:t>
            </a:r>
          </a:p>
        </p:txBody>
      </p:sp>
    </p:spTree>
    <p:extLst>
      <p:ext uri="{BB962C8B-B14F-4D97-AF65-F5344CB8AC3E}">
        <p14:creationId xmlns:p14="http://schemas.microsoft.com/office/powerpoint/2010/main" val="53641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7" grpId="0"/>
      <p:bldP spid="9" grpId="0" animBg="1"/>
      <p:bldP spid="10" grpId="0"/>
      <p:bldP spid="11" grpId="0"/>
      <p:bldP spid="13" grpId="0" animBg="1"/>
      <p:bldP spid="14" grpId="0"/>
      <p:bldP spid="15" grpId="0"/>
      <p:bldP spid="19" grpId="0"/>
      <p:bldP spid="24" grpId="0"/>
      <p:bldP spid="24" grpId="1"/>
      <p:bldP spid="27" grpId="0"/>
      <p:bldP spid="27" grpId="1"/>
      <p:bldP spid="2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Retângulo 685">
            <a:extLst>
              <a:ext uri="{FF2B5EF4-FFF2-40B4-BE49-F238E27FC236}">
                <a16:creationId xmlns:a16="http://schemas.microsoft.com/office/drawing/2014/main" id="{54FFD50A-03C9-49C4-8C35-7BCBB8502CFC}"/>
              </a:ext>
            </a:extLst>
          </p:cNvPr>
          <p:cNvSpPr/>
          <p:nvPr/>
        </p:nvSpPr>
        <p:spPr>
          <a:xfrm>
            <a:off x="3667743" y="1290021"/>
            <a:ext cx="1504332" cy="16123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5" name="Retângulo 684">
            <a:extLst>
              <a:ext uri="{FF2B5EF4-FFF2-40B4-BE49-F238E27FC236}">
                <a16:creationId xmlns:a16="http://schemas.microsoft.com/office/drawing/2014/main" id="{CBACB116-EFEB-4477-86F0-F779BC23CA58}"/>
              </a:ext>
            </a:extLst>
          </p:cNvPr>
          <p:cNvSpPr/>
          <p:nvPr/>
        </p:nvSpPr>
        <p:spPr>
          <a:xfrm>
            <a:off x="3667743" y="1274435"/>
            <a:ext cx="503424" cy="48683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4" name="Retângulo 683">
            <a:extLst>
              <a:ext uri="{FF2B5EF4-FFF2-40B4-BE49-F238E27FC236}">
                <a16:creationId xmlns:a16="http://schemas.microsoft.com/office/drawing/2014/main" id="{3288E85A-1EFF-4483-A725-ADB83968AE82}"/>
              </a:ext>
            </a:extLst>
          </p:cNvPr>
          <p:cNvSpPr/>
          <p:nvPr/>
        </p:nvSpPr>
        <p:spPr>
          <a:xfrm>
            <a:off x="3667743" y="1290021"/>
            <a:ext cx="4543776" cy="536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923377-D079-4E33-9087-D4224A19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679" y="220386"/>
            <a:ext cx="10088177" cy="1253251"/>
          </a:xfrm>
        </p:spPr>
        <p:txBody>
          <a:bodyPr/>
          <a:lstStyle/>
          <a:p>
            <a:r>
              <a:rPr lang="pt-BR" dirty="0"/>
              <a:t>Sudoku</a:t>
            </a:r>
          </a:p>
        </p:txBody>
      </p:sp>
      <p:graphicFrame>
        <p:nvGraphicFramePr>
          <p:cNvPr id="687" name="Tabela 686">
            <a:extLst>
              <a:ext uri="{FF2B5EF4-FFF2-40B4-BE49-F238E27FC236}">
                <a16:creationId xmlns:a16="http://schemas.microsoft.com/office/drawing/2014/main" id="{E5786371-7EB2-417A-BF4C-1D2FFBC6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481905"/>
              </p:ext>
            </p:extLst>
          </p:nvPr>
        </p:nvGraphicFramePr>
        <p:xfrm>
          <a:off x="3667743" y="1274435"/>
          <a:ext cx="4543776" cy="486831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4864">
                  <a:extLst>
                    <a:ext uri="{9D8B030D-6E8A-4147-A177-3AD203B41FA5}">
                      <a16:colId xmlns:a16="http://schemas.microsoft.com/office/drawing/2014/main" val="2016987115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3885356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85043320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2597375215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3219569407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410049514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3772771169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841996796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982213327"/>
                    </a:ext>
                  </a:extLst>
                </a:gridCol>
              </a:tblGrid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62078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659071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858936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538765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97955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497603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528513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627358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25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27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" grpId="0" animBg="1"/>
      <p:bldP spid="686" grpId="1" animBg="1"/>
      <p:bldP spid="685" grpId="0" animBg="1"/>
      <p:bldP spid="685" grpId="1" animBg="1"/>
      <p:bldP spid="684" grpId="0" animBg="1"/>
      <p:bldP spid="684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241</TotalTime>
  <Words>484</Words>
  <Application>Microsoft Office PowerPoint</Application>
  <PresentationFormat>Personalizar</PresentationFormat>
  <Paragraphs>298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Cambria Math</vt:lpstr>
      <vt:lpstr>Consolas</vt:lpstr>
      <vt:lpstr>Rockwell</vt:lpstr>
      <vt:lpstr>Damask</vt:lpstr>
      <vt:lpstr>Recursão</vt:lpstr>
      <vt:lpstr>Recursão</vt:lpstr>
      <vt:lpstr>Recursão</vt:lpstr>
      <vt:lpstr>Fatorial</vt:lpstr>
      <vt:lpstr>Fatorial</vt:lpstr>
      <vt:lpstr>Fatorial</vt:lpstr>
      <vt:lpstr>Fatorial</vt:lpstr>
      <vt:lpstr>Fatorial</vt:lpstr>
      <vt:lpstr>Sudoku</vt:lpstr>
      <vt:lpstr>Sudoku</vt:lpstr>
      <vt:lpstr>Sudoku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Bryan Gonçalves</dc:creator>
  <cp:lastModifiedBy>Bryan Gonçalves</cp:lastModifiedBy>
  <cp:revision>23</cp:revision>
  <dcterms:created xsi:type="dcterms:W3CDTF">2020-05-13T20:13:42Z</dcterms:created>
  <dcterms:modified xsi:type="dcterms:W3CDTF">2020-05-14T01:06:52Z</dcterms:modified>
</cp:coreProperties>
</file>