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188" d="100"/>
          <a:sy n="188" d="100"/>
        </p:scale>
        <p:origin x="2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6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58F6-30FD-D944-B088-E2A602795CD9}" type="datetimeFigureOut"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981D-8363-5046-AA6A-D2EEDE7C3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2ECE5219-E5C8-B140-A7B0-4D93EE838C92}"/>
              </a:ext>
            </a:extLst>
          </p:cNvPr>
          <p:cNvSpPr/>
          <p:nvPr/>
        </p:nvSpPr>
        <p:spPr>
          <a:xfrm>
            <a:off x="149703" y="1254265"/>
            <a:ext cx="3297504" cy="1367554"/>
          </a:xfrm>
          <a:custGeom>
            <a:avLst/>
            <a:gdLst>
              <a:gd name="connsiteX0" fmla="*/ 0 w 3297504"/>
              <a:gd name="connsiteY0" fmla="*/ 1359462 h 1367554"/>
              <a:gd name="connsiteX1" fmla="*/ 0 w 3297504"/>
              <a:gd name="connsiteY1" fmla="*/ 1250220 h 1367554"/>
              <a:gd name="connsiteX2" fmla="*/ 60690 w 3297504"/>
              <a:gd name="connsiteY2" fmla="*/ 1250220 h 1367554"/>
              <a:gd name="connsiteX3" fmla="*/ 60690 w 3297504"/>
              <a:gd name="connsiteY3" fmla="*/ 987229 h 1367554"/>
              <a:gd name="connsiteX4" fmla="*/ 169932 w 3297504"/>
              <a:gd name="connsiteY4" fmla="*/ 987229 h 1367554"/>
              <a:gd name="connsiteX5" fmla="*/ 169932 w 3297504"/>
              <a:gd name="connsiteY5" fmla="*/ 1140977 h 1367554"/>
              <a:gd name="connsiteX6" fmla="*/ 234669 w 3297504"/>
              <a:gd name="connsiteY6" fmla="*/ 1140977 h 1367554"/>
              <a:gd name="connsiteX7" fmla="*/ 234669 w 3297504"/>
              <a:gd name="connsiteY7" fmla="*/ 1068149 h 1367554"/>
              <a:gd name="connsiteX8" fmla="*/ 279175 w 3297504"/>
              <a:gd name="connsiteY8" fmla="*/ 1039827 h 1367554"/>
              <a:gd name="connsiteX9" fmla="*/ 279175 w 3297504"/>
              <a:gd name="connsiteY9" fmla="*/ 772790 h 1367554"/>
              <a:gd name="connsiteX10" fmla="*/ 420785 w 3297504"/>
              <a:gd name="connsiteY10" fmla="*/ 772790 h 1367554"/>
              <a:gd name="connsiteX11" fmla="*/ 420785 w 3297504"/>
              <a:gd name="connsiteY11" fmla="*/ 772790 h 1367554"/>
              <a:gd name="connsiteX12" fmla="*/ 445061 w 3297504"/>
              <a:gd name="connsiteY12" fmla="*/ 748514 h 1367554"/>
              <a:gd name="connsiteX13" fmla="*/ 445061 w 3297504"/>
              <a:gd name="connsiteY13" fmla="*/ 1165254 h 1367554"/>
              <a:gd name="connsiteX14" fmla="*/ 505752 w 3297504"/>
              <a:gd name="connsiteY14" fmla="*/ 1165254 h 1367554"/>
              <a:gd name="connsiteX15" fmla="*/ 505752 w 3297504"/>
              <a:gd name="connsiteY15" fmla="*/ 918447 h 1367554"/>
              <a:gd name="connsiteX16" fmla="*/ 546212 w 3297504"/>
              <a:gd name="connsiteY16" fmla="*/ 894170 h 1367554"/>
              <a:gd name="connsiteX17" fmla="*/ 546212 w 3297504"/>
              <a:gd name="connsiteY17" fmla="*/ 797066 h 1367554"/>
              <a:gd name="connsiteX18" fmla="*/ 546212 w 3297504"/>
              <a:gd name="connsiteY18" fmla="*/ 797066 h 1367554"/>
              <a:gd name="connsiteX19" fmla="*/ 582626 w 3297504"/>
              <a:gd name="connsiteY19" fmla="*/ 797066 h 1367554"/>
              <a:gd name="connsiteX20" fmla="*/ 582626 w 3297504"/>
              <a:gd name="connsiteY20" fmla="*/ 542167 h 1367554"/>
              <a:gd name="connsiteX21" fmla="*/ 659501 w 3297504"/>
              <a:gd name="connsiteY21" fmla="*/ 453154 h 1367554"/>
              <a:gd name="connsiteX22" fmla="*/ 659501 w 3297504"/>
              <a:gd name="connsiteY22" fmla="*/ 416740 h 1367554"/>
              <a:gd name="connsiteX23" fmla="*/ 708053 w 3297504"/>
              <a:gd name="connsiteY23" fmla="*/ 416740 h 1367554"/>
              <a:gd name="connsiteX24" fmla="*/ 708053 w 3297504"/>
              <a:gd name="connsiteY24" fmla="*/ 461247 h 1367554"/>
              <a:gd name="connsiteX25" fmla="*/ 756605 w 3297504"/>
              <a:gd name="connsiteY25" fmla="*/ 461247 h 1367554"/>
              <a:gd name="connsiteX26" fmla="*/ 756605 w 3297504"/>
              <a:gd name="connsiteY26" fmla="*/ 416740 h 1367554"/>
              <a:gd name="connsiteX27" fmla="*/ 809203 w 3297504"/>
              <a:gd name="connsiteY27" fmla="*/ 416740 h 1367554"/>
              <a:gd name="connsiteX28" fmla="*/ 809203 w 3297504"/>
              <a:gd name="connsiteY28" fmla="*/ 461247 h 1367554"/>
              <a:gd name="connsiteX29" fmla="*/ 894170 w 3297504"/>
              <a:gd name="connsiteY29" fmla="*/ 538121 h 1367554"/>
              <a:gd name="connsiteX30" fmla="*/ 894170 w 3297504"/>
              <a:gd name="connsiteY30" fmla="*/ 805158 h 1367554"/>
              <a:gd name="connsiteX31" fmla="*/ 934630 w 3297504"/>
              <a:gd name="connsiteY31" fmla="*/ 805158 h 1367554"/>
              <a:gd name="connsiteX32" fmla="*/ 934630 w 3297504"/>
              <a:gd name="connsiteY32" fmla="*/ 1080287 h 1367554"/>
              <a:gd name="connsiteX33" fmla="*/ 934630 w 3297504"/>
              <a:gd name="connsiteY33" fmla="*/ 1080287 h 1367554"/>
              <a:gd name="connsiteX34" fmla="*/ 971044 w 3297504"/>
              <a:gd name="connsiteY34" fmla="*/ 1080287 h 1367554"/>
              <a:gd name="connsiteX35" fmla="*/ 971044 w 3297504"/>
              <a:gd name="connsiteY35" fmla="*/ 979137 h 1367554"/>
              <a:gd name="connsiteX36" fmla="*/ 1011504 w 3297504"/>
              <a:gd name="connsiteY36" fmla="*/ 979137 h 1367554"/>
              <a:gd name="connsiteX37" fmla="*/ 1011504 w 3297504"/>
              <a:gd name="connsiteY37" fmla="*/ 32369 h 1367554"/>
              <a:gd name="connsiteX38" fmla="*/ 1035780 w 3297504"/>
              <a:gd name="connsiteY38" fmla="*/ 0 h 1367554"/>
              <a:gd name="connsiteX39" fmla="*/ 1157161 w 3297504"/>
              <a:gd name="connsiteY39" fmla="*/ 0 h 1367554"/>
              <a:gd name="connsiteX40" fmla="*/ 1157161 w 3297504"/>
              <a:gd name="connsiteY40" fmla="*/ 275130 h 1367554"/>
              <a:gd name="connsiteX41" fmla="*/ 1347324 w 3297504"/>
              <a:gd name="connsiteY41" fmla="*/ 275130 h 1367554"/>
              <a:gd name="connsiteX42" fmla="*/ 1347324 w 3297504"/>
              <a:gd name="connsiteY42" fmla="*/ 1039827 h 1367554"/>
              <a:gd name="connsiteX43" fmla="*/ 1347324 w 3297504"/>
              <a:gd name="connsiteY43" fmla="*/ 1039827 h 1367554"/>
              <a:gd name="connsiteX44" fmla="*/ 1387784 w 3297504"/>
              <a:gd name="connsiteY44" fmla="*/ 1039827 h 1367554"/>
              <a:gd name="connsiteX45" fmla="*/ 1387784 w 3297504"/>
              <a:gd name="connsiteY45" fmla="*/ 829434 h 1367554"/>
              <a:gd name="connsiteX46" fmla="*/ 1428244 w 3297504"/>
              <a:gd name="connsiteY46" fmla="*/ 869894 h 1367554"/>
              <a:gd name="connsiteX47" fmla="*/ 1428244 w 3297504"/>
              <a:gd name="connsiteY47" fmla="*/ 614995 h 1367554"/>
              <a:gd name="connsiteX48" fmla="*/ 1464658 w 3297504"/>
              <a:gd name="connsiteY48" fmla="*/ 614995 h 1367554"/>
              <a:gd name="connsiteX49" fmla="*/ 1464658 w 3297504"/>
              <a:gd name="connsiteY49" fmla="*/ 566443 h 1367554"/>
              <a:gd name="connsiteX50" fmla="*/ 1561762 w 3297504"/>
              <a:gd name="connsiteY50" fmla="*/ 469339 h 1367554"/>
              <a:gd name="connsiteX51" fmla="*/ 1561762 w 3297504"/>
              <a:gd name="connsiteY51" fmla="*/ 558351 h 1367554"/>
              <a:gd name="connsiteX52" fmla="*/ 1614361 w 3297504"/>
              <a:gd name="connsiteY52" fmla="*/ 558351 h 1367554"/>
              <a:gd name="connsiteX53" fmla="*/ 1614361 w 3297504"/>
              <a:gd name="connsiteY53" fmla="*/ 453154 h 1367554"/>
              <a:gd name="connsiteX54" fmla="*/ 1715511 w 3297504"/>
              <a:gd name="connsiteY54" fmla="*/ 570489 h 1367554"/>
              <a:gd name="connsiteX55" fmla="*/ 1715511 w 3297504"/>
              <a:gd name="connsiteY55" fmla="*/ 619041 h 1367554"/>
              <a:gd name="connsiteX56" fmla="*/ 1715511 w 3297504"/>
              <a:gd name="connsiteY56" fmla="*/ 619041 h 1367554"/>
              <a:gd name="connsiteX57" fmla="*/ 1715511 w 3297504"/>
              <a:gd name="connsiteY57" fmla="*/ 930585 h 1367554"/>
              <a:gd name="connsiteX58" fmla="*/ 1776201 w 3297504"/>
              <a:gd name="connsiteY58" fmla="*/ 930585 h 1367554"/>
              <a:gd name="connsiteX59" fmla="*/ 1776201 w 3297504"/>
              <a:gd name="connsiteY59" fmla="*/ 821342 h 1367554"/>
              <a:gd name="connsiteX60" fmla="*/ 1776201 w 3297504"/>
              <a:gd name="connsiteY60" fmla="*/ 821342 h 1367554"/>
              <a:gd name="connsiteX61" fmla="*/ 1776201 w 3297504"/>
              <a:gd name="connsiteY61" fmla="*/ 436970 h 1367554"/>
              <a:gd name="connsiteX62" fmla="*/ 1905674 w 3297504"/>
              <a:gd name="connsiteY62" fmla="*/ 343912 h 1367554"/>
              <a:gd name="connsiteX63" fmla="*/ 1905674 w 3297504"/>
              <a:gd name="connsiteY63" fmla="*/ 343912 h 1367554"/>
              <a:gd name="connsiteX64" fmla="*/ 1970410 w 3297504"/>
              <a:gd name="connsiteY64" fmla="*/ 315590 h 1367554"/>
              <a:gd name="connsiteX65" fmla="*/ 1970410 w 3297504"/>
              <a:gd name="connsiteY65" fmla="*/ 356050 h 1367554"/>
              <a:gd name="connsiteX66" fmla="*/ 2095837 w 3297504"/>
              <a:gd name="connsiteY66" fmla="*/ 445062 h 1367554"/>
              <a:gd name="connsiteX67" fmla="*/ 2095837 w 3297504"/>
              <a:gd name="connsiteY67" fmla="*/ 1035781 h 1367554"/>
              <a:gd name="connsiteX68" fmla="*/ 2144389 w 3297504"/>
              <a:gd name="connsiteY68" fmla="*/ 1035781 h 1367554"/>
              <a:gd name="connsiteX69" fmla="*/ 2144389 w 3297504"/>
              <a:gd name="connsiteY69" fmla="*/ 861802 h 1367554"/>
              <a:gd name="connsiteX70" fmla="*/ 2213171 w 3297504"/>
              <a:gd name="connsiteY70" fmla="*/ 861802 h 1367554"/>
              <a:gd name="connsiteX71" fmla="*/ 2213171 w 3297504"/>
              <a:gd name="connsiteY71" fmla="*/ 206347 h 1367554"/>
              <a:gd name="connsiteX72" fmla="*/ 2273862 w 3297504"/>
              <a:gd name="connsiteY72" fmla="*/ 206347 h 1367554"/>
              <a:gd name="connsiteX73" fmla="*/ 2273862 w 3297504"/>
              <a:gd name="connsiteY73" fmla="*/ 133519 h 1367554"/>
              <a:gd name="connsiteX74" fmla="*/ 2375012 w 3297504"/>
              <a:gd name="connsiteY74" fmla="*/ 133519 h 1367554"/>
              <a:gd name="connsiteX75" fmla="*/ 2375012 w 3297504"/>
              <a:gd name="connsiteY75" fmla="*/ 966999 h 1367554"/>
              <a:gd name="connsiteX76" fmla="*/ 2443794 w 3297504"/>
              <a:gd name="connsiteY76" fmla="*/ 966999 h 1367554"/>
              <a:gd name="connsiteX77" fmla="*/ 2443794 w 3297504"/>
              <a:gd name="connsiteY77" fmla="*/ 1051965 h 1367554"/>
              <a:gd name="connsiteX78" fmla="*/ 2492347 w 3297504"/>
              <a:gd name="connsiteY78" fmla="*/ 1051965 h 1367554"/>
              <a:gd name="connsiteX79" fmla="*/ 2492347 w 3297504"/>
              <a:gd name="connsiteY79" fmla="*/ 946769 h 1367554"/>
              <a:gd name="connsiteX80" fmla="*/ 2528761 w 3297504"/>
              <a:gd name="connsiteY80" fmla="*/ 914400 h 1367554"/>
              <a:gd name="connsiteX81" fmla="*/ 2528761 w 3297504"/>
              <a:gd name="connsiteY81" fmla="*/ 465293 h 1367554"/>
              <a:gd name="connsiteX82" fmla="*/ 2727016 w 3297504"/>
              <a:gd name="connsiteY82" fmla="*/ 521937 h 1367554"/>
              <a:gd name="connsiteX83" fmla="*/ 2727016 w 3297504"/>
              <a:gd name="connsiteY83" fmla="*/ 756606 h 1367554"/>
              <a:gd name="connsiteX84" fmla="*/ 2759384 w 3297504"/>
              <a:gd name="connsiteY84" fmla="*/ 756606 h 1367554"/>
              <a:gd name="connsiteX85" fmla="*/ 2759384 w 3297504"/>
              <a:gd name="connsiteY85" fmla="*/ 1051965 h 1367554"/>
              <a:gd name="connsiteX86" fmla="*/ 2799844 w 3297504"/>
              <a:gd name="connsiteY86" fmla="*/ 1051965 h 1367554"/>
              <a:gd name="connsiteX87" fmla="*/ 2795798 w 3297504"/>
              <a:gd name="connsiteY87" fmla="*/ 987229 h 1367554"/>
              <a:gd name="connsiteX88" fmla="*/ 2795798 w 3297504"/>
              <a:gd name="connsiteY88" fmla="*/ 987229 h 1367554"/>
              <a:gd name="connsiteX89" fmla="*/ 2795798 w 3297504"/>
              <a:gd name="connsiteY89" fmla="*/ 987229 h 1367554"/>
              <a:gd name="connsiteX90" fmla="*/ 2840304 w 3297504"/>
              <a:gd name="connsiteY90" fmla="*/ 987229 h 1367554"/>
              <a:gd name="connsiteX91" fmla="*/ 2840304 w 3297504"/>
              <a:gd name="connsiteY91" fmla="*/ 473385 h 1367554"/>
              <a:gd name="connsiteX92" fmla="*/ 2998099 w 3297504"/>
              <a:gd name="connsiteY92" fmla="*/ 473385 h 1367554"/>
              <a:gd name="connsiteX93" fmla="*/ 2998099 w 3297504"/>
              <a:gd name="connsiteY93" fmla="*/ 1234036 h 1367554"/>
              <a:gd name="connsiteX94" fmla="*/ 3083065 w 3297504"/>
              <a:gd name="connsiteY94" fmla="*/ 1234036 h 1367554"/>
              <a:gd name="connsiteX95" fmla="*/ 3083065 w 3297504"/>
              <a:gd name="connsiteY95" fmla="*/ 1161208 h 1367554"/>
              <a:gd name="connsiteX96" fmla="*/ 3208492 w 3297504"/>
              <a:gd name="connsiteY96" fmla="*/ 1161208 h 1367554"/>
              <a:gd name="connsiteX97" fmla="*/ 3208492 w 3297504"/>
              <a:gd name="connsiteY97" fmla="*/ 1274496 h 1367554"/>
              <a:gd name="connsiteX98" fmla="*/ 3297504 w 3297504"/>
              <a:gd name="connsiteY98" fmla="*/ 1274496 h 1367554"/>
              <a:gd name="connsiteX99" fmla="*/ 3297504 w 3297504"/>
              <a:gd name="connsiteY99" fmla="*/ 1367554 h 1367554"/>
              <a:gd name="connsiteX100" fmla="*/ 0 w 3297504"/>
              <a:gd name="connsiteY100" fmla="*/ 1359462 h 136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297504" h="1367554">
                <a:moveTo>
                  <a:pt x="0" y="1359462"/>
                </a:moveTo>
                <a:lnTo>
                  <a:pt x="0" y="1250220"/>
                </a:lnTo>
                <a:lnTo>
                  <a:pt x="60690" y="1250220"/>
                </a:lnTo>
                <a:lnTo>
                  <a:pt x="60690" y="987229"/>
                </a:lnTo>
                <a:lnTo>
                  <a:pt x="169932" y="987229"/>
                </a:lnTo>
                <a:lnTo>
                  <a:pt x="169932" y="1140977"/>
                </a:lnTo>
                <a:lnTo>
                  <a:pt x="234669" y="1140977"/>
                </a:lnTo>
                <a:lnTo>
                  <a:pt x="234669" y="1068149"/>
                </a:lnTo>
                <a:lnTo>
                  <a:pt x="279175" y="1039827"/>
                </a:lnTo>
                <a:lnTo>
                  <a:pt x="279175" y="772790"/>
                </a:lnTo>
                <a:lnTo>
                  <a:pt x="420785" y="772790"/>
                </a:lnTo>
                <a:lnTo>
                  <a:pt x="420785" y="772790"/>
                </a:lnTo>
                <a:lnTo>
                  <a:pt x="445061" y="748514"/>
                </a:lnTo>
                <a:lnTo>
                  <a:pt x="445061" y="1165254"/>
                </a:lnTo>
                <a:lnTo>
                  <a:pt x="505752" y="1165254"/>
                </a:lnTo>
                <a:lnTo>
                  <a:pt x="505752" y="918447"/>
                </a:lnTo>
                <a:lnTo>
                  <a:pt x="546212" y="894170"/>
                </a:lnTo>
                <a:lnTo>
                  <a:pt x="546212" y="797066"/>
                </a:lnTo>
                <a:lnTo>
                  <a:pt x="546212" y="797066"/>
                </a:lnTo>
                <a:lnTo>
                  <a:pt x="582626" y="797066"/>
                </a:lnTo>
                <a:lnTo>
                  <a:pt x="582626" y="542167"/>
                </a:lnTo>
                <a:lnTo>
                  <a:pt x="659501" y="453154"/>
                </a:lnTo>
                <a:lnTo>
                  <a:pt x="659501" y="416740"/>
                </a:lnTo>
                <a:lnTo>
                  <a:pt x="708053" y="416740"/>
                </a:lnTo>
                <a:lnTo>
                  <a:pt x="708053" y="461247"/>
                </a:lnTo>
                <a:lnTo>
                  <a:pt x="756605" y="461247"/>
                </a:lnTo>
                <a:lnTo>
                  <a:pt x="756605" y="416740"/>
                </a:lnTo>
                <a:lnTo>
                  <a:pt x="809203" y="416740"/>
                </a:lnTo>
                <a:lnTo>
                  <a:pt x="809203" y="461247"/>
                </a:lnTo>
                <a:lnTo>
                  <a:pt x="894170" y="538121"/>
                </a:lnTo>
                <a:lnTo>
                  <a:pt x="894170" y="805158"/>
                </a:lnTo>
                <a:lnTo>
                  <a:pt x="934630" y="805158"/>
                </a:lnTo>
                <a:lnTo>
                  <a:pt x="934630" y="1080287"/>
                </a:lnTo>
                <a:lnTo>
                  <a:pt x="934630" y="1080287"/>
                </a:lnTo>
                <a:lnTo>
                  <a:pt x="971044" y="1080287"/>
                </a:lnTo>
                <a:lnTo>
                  <a:pt x="971044" y="979137"/>
                </a:lnTo>
                <a:lnTo>
                  <a:pt x="1011504" y="979137"/>
                </a:lnTo>
                <a:lnTo>
                  <a:pt x="1011504" y="32369"/>
                </a:lnTo>
                <a:lnTo>
                  <a:pt x="1035780" y="0"/>
                </a:lnTo>
                <a:lnTo>
                  <a:pt x="1157161" y="0"/>
                </a:lnTo>
                <a:lnTo>
                  <a:pt x="1157161" y="275130"/>
                </a:lnTo>
                <a:lnTo>
                  <a:pt x="1347324" y="275130"/>
                </a:lnTo>
                <a:lnTo>
                  <a:pt x="1347324" y="1039827"/>
                </a:lnTo>
                <a:lnTo>
                  <a:pt x="1347324" y="1039827"/>
                </a:lnTo>
                <a:lnTo>
                  <a:pt x="1387784" y="1039827"/>
                </a:lnTo>
                <a:lnTo>
                  <a:pt x="1387784" y="829434"/>
                </a:lnTo>
                <a:lnTo>
                  <a:pt x="1428244" y="869894"/>
                </a:lnTo>
                <a:lnTo>
                  <a:pt x="1428244" y="614995"/>
                </a:lnTo>
                <a:lnTo>
                  <a:pt x="1464658" y="614995"/>
                </a:lnTo>
                <a:lnTo>
                  <a:pt x="1464658" y="566443"/>
                </a:lnTo>
                <a:lnTo>
                  <a:pt x="1561762" y="469339"/>
                </a:lnTo>
                <a:lnTo>
                  <a:pt x="1561762" y="558351"/>
                </a:lnTo>
                <a:lnTo>
                  <a:pt x="1614361" y="558351"/>
                </a:lnTo>
                <a:lnTo>
                  <a:pt x="1614361" y="453154"/>
                </a:lnTo>
                <a:lnTo>
                  <a:pt x="1715511" y="570489"/>
                </a:lnTo>
                <a:lnTo>
                  <a:pt x="1715511" y="619041"/>
                </a:lnTo>
                <a:lnTo>
                  <a:pt x="1715511" y="619041"/>
                </a:lnTo>
                <a:lnTo>
                  <a:pt x="1715511" y="930585"/>
                </a:lnTo>
                <a:lnTo>
                  <a:pt x="1776201" y="930585"/>
                </a:lnTo>
                <a:lnTo>
                  <a:pt x="1776201" y="821342"/>
                </a:lnTo>
                <a:lnTo>
                  <a:pt x="1776201" y="821342"/>
                </a:lnTo>
                <a:lnTo>
                  <a:pt x="1776201" y="436970"/>
                </a:lnTo>
                <a:lnTo>
                  <a:pt x="1905674" y="343912"/>
                </a:lnTo>
                <a:lnTo>
                  <a:pt x="1905674" y="343912"/>
                </a:lnTo>
                <a:lnTo>
                  <a:pt x="1970410" y="315590"/>
                </a:lnTo>
                <a:lnTo>
                  <a:pt x="1970410" y="356050"/>
                </a:lnTo>
                <a:lnTo>
                  <a:pt x="2095837" y="445062"/>
                </a:lnTo>
                <a:lnTo>
                  <a:pt x="2095837" y="1035781"/>
                </a:lnTo>
                <a:lnTo>
                  <a:pt x="2144389" y="1035781"/>
                </a:lnTo>
                <a:lnTo>
                  <a:pt x="2144389" y="861802"/>
                </a:lnTo>
                <a:lnTo>
                  <a:pt x="2213171" y="861802"/>
                </a:lnTo>
                <a:lnTo>
                  <a:pt x="2213171" y="206347"/>
                </a:lnTo>
                <a:lnTo>
                  <a:pt x="2273862" y="206347"/>
                </a:lnTo>
                <a:lnTo>
                  <a:pt x="2273862" y="133519"/>
                </a:lnTo>
                <a:lnTo>
                  <a:pt x="2375012" y="133519"/>
                </a:lnTo>
                <a:lnTo>
                  <a:pt x="2375012" y="966999"/>
                </a:lnTo>
                <a:lnTo>
                  <a:pt x="2443794" y="966999"/>
                </a:lnTo>
                <a:lnTo>
                  <a:pt x="2443794" y="1051965"/>
                </a:lnTo>
                <a:lnTo>
                  <a:pt x="2492347" y="1051965"/>
                </a:lnTo>
                <a:lnTo>
                  <a:pt x="2492347" y="946769"/>
                </a:lnTo>
                <a:lnTo>
                  <a:pt x="2528761" y="914400"/>
                </a:lnTo>
                <a:lnTo>
                  <a:pt x="2528761" y="465293"/>
                </a:lnTo>
                <a:lnTo>
                  <a:pt x="2727016" y="521937"/>
                </a:lnTo>
                <a:lnTo>
                  <a:pt x="2727016" y="756606"/>
                </a:lnTo>
                <a:lnTo>
                  <a:pt x="2759384" y="756606"/>
                </a:lnTo>
                <a:lnTo>
                  <a:pt x="2759384" y="1051965"/>
                </a:lnTo>
                <a:lnTo>
                  <a:pt x="2799844" y="1051965"/>
                </a:lnTo>
                <a:lnTo>
                  <a:pt x="2795798" y="987229"/>
                </a:lnTo>
                <a:lnTo>
                  <a:pt x="2795798" y="987229"/>
                </a:lnTo>
                <a:lnTo>
                  <a:pt x="2795798" y="987229"/>
                </a:lnTo>
                <a:lnTo>
                  <a:pt x="2840304" y="987229"/>
                </a:lnTo>
                <a:lnTo>
                  <a:pt x="2840304" y="473385"/>
                </a:lnTo>
                <a:lnTo>
                  <a:pt x="2998099" y="473385"/>
                </a:lnTo>
                <a:lnTo>
                  <a:pt x="2998099" y="1234036"/>
                </a:lnTo>
                <a:lnTo>
                  <a:pt x="3083065" y="1234036"/>
                </a:lnTo>
                <a:lnTo>
                  <a:pt x="3083065" y="1161208"/>
                </a:lnTo>
                <a:lnTo>
                  <a:pt x="3208492" y="1161208"/>
                </a:lnTo>
                <a:lnTo>
                  <a:pt x="3208492" y="1274496"/>
                </a:lnTo>
                <a:lnTo>
                  <a:pt x="3297504" y="1274496"/>
                </a:lnTo>
                <a:lnTo>
                  <a:pt x="3297504" y="1367554"/>
                </a:lnTo>
                <a:lnTo>
                  <a:pt x="0" y="135946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Robert Oxley</dc:creator>
  <cp:lastModifiedBy>Peter Robert Oxley</cp:lastModifiedBy>
  <cp:revision>2</cp:revision>
  <dcterms:created xsi:type="dcterms:W3CDTF">2019-05-06T13:53:20Z</dcterms:created>
  <dcterms:modified xsi:type="dcterms:W3CDTF">2019-05-06T13:59:47Z</dcterms:modified>
</cp:coreProperties>
</file>