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5" r:id="rId12"/>
    <p:sldId id="263" r:id="rId13"/>
    <p:sldId id="266" r:id="rId14"/>
    <p:sldId id="264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5118287" y="-2044020"/>
            <a:ext cx="7443759" cy="6048672"/>
            <a:chOff x="5073150" y="-2388627"/>
            <a:chExt cx="7443759" cy="6048672"/>
          </a:xfrm>
          <a:blipFill dpi="0" rotWithShape="1">
            <a:blip r:embed="rId2"/>
            <a:srcRect/>
            <a:tile tx="-5588000" ty="2794000" sx="90000" sy="90000" flip="none" algn="tl"/>
          </a:blipFill>
        </p:grpSpPr>
        <p:sp>
          <p:nvSpPr>
            <p:cNvPr id="4" name="Прямоугольник 3"/>
            <p:cNvSpPr/>
            <p:nvPr/>
          </p:nvSpPr>
          <p:spPr>
            <a:xfrm rot="19508692">
              <a:off x="5100085" y="-2388627"/>
              <a:ext cx="7416824" cy="2664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 rot="19508692">
              <a:off x="5073150" y="995749"/>
              <a:ext cx="7416824" cy="2664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7503" y="195486"/>
            <a:ext cx="5153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Пиксельная игра 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PyGame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92367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Тема проекта: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Создание компьютерной игры в жанре Action-Adventure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86643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Выполнили:</a:t>
            </a:r>
          </a:p>
          <a:p>
            <a:r>
              <a:rPr lang="ru-RU" dirty="0"/>
              <a:t>− Соловьев Ярослав</a:t>
            </a:r>
          </a:p>
          <a:p>
            <a:r>
              <a:rPr lang="ru-RU" dirty="0"/>
              <a:t>− Меркурьев Никита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83468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− Пансков Иван Дмитриевич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25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0693" y="867343"/>
            <a:ext cx="497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Разнообразие локаций и сюжет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1630"/>
            <a:ext cx="653000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0693" y="867343"/>
            <a:ext cx="497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Разнообразие локаций и сюжет</a:t>
            </a:r>
            <a:endParaRPr lang="ru-RU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" y="1809344"/>
            <a:ext cx="4194041" cy="27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A44A24-CE32-97C0-C2AF-DF9BDD27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84" y="1668831"/>
            <a:ext cx="3985115" cy="3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79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988" y="102989"/>
            <a:ext cx="411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и пауза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77364"/>
            <a:ext cx="3384376" cy="316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4510" y="4578846"/>
            <a:ext cx="18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Меню паузы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46249-ED1B-859C-B28A-61F9B23E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63836"/>
            <a:ext cx="4592988" cy="3175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8CE1F-3679-4A5D-F65A-6F777634D3D3}"/>
              </a:ext>
            </a:extLst>
          </p:cNvPr>
          <p:cNvSpPr txBox="1"/>
          <p:nvPr/>
        </p:nvSpPr>
        <p:spPr>
          <a:xfrm>
            <a:off x="1276802" y="4558357"/>
            <a:ext cx="322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Меню при входе в игру</a:t>
            </a:r>
          </a:p>
        </p:txBody>
      </p:sp>
    </p:spTree>
    <p:extLst>
      <p:ext uri="{BB962C8B-B14F-4D97-AF65-F5344CB8AC3E}">
        <p14:creationId xmlns:p14="http://schemas.microsoft.com/office/powerpoint/2010/main" val="308036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8072" y="102989"/>
            <a:ext cx="316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4409" y="4554812"/>
            <a:ext cx="299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Настройки громкости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92F3F3-C9AD-A451-D605-35154984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5" y="999541"/>
            <a:ext cx="6806145" cy="35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6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91880" y="-190289"/>
            <a:ext cx="5904656" cy="5524078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29448" y="-1107"/>
            <a:ext cx="3629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5996" y="738450"/>
            <a:ext cx="3816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Работа над данным проектом была довольно захватывающей. В её ходе мы не только узнали множество тонкостей работы с библиотекой PyGame, но и ощутили, каково это – разрабатывать продукт в команде из более, чем одного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54060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-1116632" y="-452586"/>
            <a:ext cx="5400600" cy="648072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85418" y="195486"/>
            <a:ext cx="3816424" cy="4390326"/>
            <a:chOff x="285418" y="195486"/>
            <a:chExt cx="3816424" cy="4390326"/>
          </a:xfrm>
        </p:grpSpPr>
        <p:sp>
          <p:nvSpPr>
            <p:cNvPr id="7" name="TextBox 6"/>
            <p:cNvSpPr txBox="1"/>
            <p:nvPr/>
          </p:nvSpPr>
          <p:spPr>
            <a:xfrm>
              <a:off x="755576" y="195486"/>
              <a:ext cx="28761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Введение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5418" y="1169492"/>
              <a:ext cx="381642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</a:rPr>
                <a:t>На сегодняшний день рынок видеоигр составляет достаточно большую часть экономики, продолжая расти с каждым годом. В своем проекте мы попытались создать видеоигру в интересующем нас жанре.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53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-1116632" y="-452586"/>
            <a:ext cx="5400600" cy="648072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59632" y="195485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026482"/>
            <a:ext cx="38164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bg1"/>
                </a:solidFill>
              </a:rPr>
              <a:t>Идея нашего проекта заключается в создании компьютерной игры жанра Action-Adventure. </a:t>
            </a:r>
          </a:p>
          <a:p>
            <a:pPr algn="ctr"/>
            <a:r>
              <a:rPr lang="ru-RU" sz="2300" dirty="0">
                <a:solidFill>
                  <a:schemeClr val="bg1"/>
                </a:solidFill>
              </a:rPr>
              <a:t>Стиль игры: </a:t>
            </a:r>
            <a:r>
              <a:rPr lang="ru-RU" sz="2300" dirty="0" err="1">
                <a:solidFill>
                  <a:schemeClr val="bg1"/>
                </a:solidFill>
              </a:rPr>
              <a:t>pixel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err="1">
                <a:solidFill>
                  <a:schemeClr val="bg1"/>
                </a:solidFill>
              </a:rPr>
              <a:t>art</a:t>
            </a:r>
            <a:r>
              <a:rPr lang="ru-RU" sz="23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ru-RU" sz="2300" dirty="0">
                <a:solidFill>
                  <a:schemeClr val="bg1"/>
                </a:solidFill>
              </a:rPr>
              <a:t>Основной геймплей игры заключается в зачистке уровней от противников и решении головоломок для продвижения по сюжету.</a:t>
            </a:r>
          </a:p>
        </p:txBody>
      </p:sp>
    </p:spTree>
    <p:extLst>
      <p:ext uri="{BB962C8B-B14F-4D97-AF65-F5344CB8AC3E}">
        <p14:creationId xmlns:p14="http://schemas.microsoft.com/office/powerpoint/2010/main" val="2985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1800" y="123478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830" y="889432"/>
            <a:ext cx="5099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Наша игра реализована с использованием библиотеки PyGame и некоторых побочных библиотек (к примеру, CSV используется для создания, </a:t>
            </a:r>
            <a:r>
              <a:rPr lang="en-US" sz="2000" dirty="0" err="1"/>
              <a:t>Numpy</a:t>
            </a:r>
            <a:r>
              <a:rPr lang="ru-RU" sz="2000" dirty="0"/>
              <a:t> и так далее)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567556"/>
            <a:ext cx="489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Структура приложения разделена на несколько файлов с расширением .</a:t>
            </a:r>
            <a:r>
              <a:rPr lang="ru-RU" sz="2000" dirty="0" err="1"/>
              <a:t>py</a:t>
            </a:r>
            <a:r>
              <a:rPr lang="ru-RU" sz="2000" dirty="0"/>
              <a:t>, каждый из которых отвечает за одну из основных функций. Совместное решение задач происходило в среде </a:t>
            </a:r>
            <a:r>
              <a:rPr lang="en-US" sz="2000" dirty="0" err="1"/>
              <a:t>Git</a:t>
            </a:r>
            <a:r>
              <a:rPr lang="en-US" sz="2000" dirty="0"/>
              <a:t>, </a:t>
            </a:r>
            <a:r>
              <a:rPr lang="ru-RU" sz="2000" dirty="0"/>
              <a:t>что помогало нам легко координировать работу между собой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323528" y="2355726"/>
            <a:ext cx="24482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2E6ED-4654-8A58-FCEE-7758F7A2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29" y="954475"/>
            <a:ext cx="3327443" cy="40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87480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объектами окружения</a:t>
            </a:r>
            <a:endParaRPr lang="ru-RU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" y="1436871"/>
            <a:ext cx="3161718" cy="30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800" y="4515966"/>
            <a:ext cx="255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Система диалогов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4030" y="4515966"/>
            <a:ext cx="360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Различные типы объектов</a:t>
            </a: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06A7FDA0-5F7B-E25A-43FA-88A693FA1B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11960" y="1418589"/>
            <a:ext cx="4104456" cy="3078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08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87480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Смена одежды</a:t>
            </a:r>
            <a:endParaRPr lang="ru-RU" sz="2400" dirty="0"/>
          </a:p>
        </p:txBody>
      </p:sp>
      <p:pic>
        <p:nvPicPr>
          <p:cNvPr id="4" name="2">
            <a:hlinkClick r:id="" action="ppaction://media"/>
            <a:extLst>
              <a:ext uri="{FF2B5EF4-FFF2-40B4-BE49-F238E27FC236}">
                <a16:creationId xmlns:a16="http://schemas.microsoft.com/office/drawing/2014/main" id="{E5FCCD73-47ED-24F0-CC67-CA8C0A4180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3748" y="1419622"/>
            <a:ext cx="4536504" cy="34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87480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Переход на новые уровни</a:t>
            </a:r>
            <a:endParaRPr lang="ru-RU" sz="2400" dirty="0"/>
          </a:p>
        </p:txBody>
      </p:sp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id="{1C4C15B4-FE83-27CC-FFD1-77E66AC61C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60451" y="1416748"/>
            <a:ext cx="4823097" cy="36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9890" y="980996"/>
            <a:ext cx="652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Боевая система, здоровье и экономика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2171" y="4557103"/>
            <a:ext cx="383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Шкала здоровья персонажа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45" y="1465453"/>
            <a:ext cx="4847931" cy="30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0275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Геймплейные особенности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756415"/>
            <a:ext cx="297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Боевая система</a:t>
            </a:r>
            <a:endParaRPr lang="ru-RU" sz="2400" dirty="0"/>
          </a:p>
        </p:txBody>
      </p:sp>
      <p:pic>
        <p:nvPicPr>
          <p:cNvPr id="3" name="4mp4">
            <a:hlinkClick r:id="" action="ppaction://media"/>
            <a:extLst>
              <a:ext uri="{FF2B5EF4-FFF2-40B4-BE49-F238E27FC236}">
                <a16:creationId xmlns:a16="http://schemas.microsoft.com/office/drawing/2014/main" id="{E474E3DA-1E87-4076-6B7C-A5A0B6B54B1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561" end="250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95936" y="971272"/>
            <a:ext cx="4108996" cy="40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257</Words>
  <Application>Microsoft Office PowerPoint</Application>
  <PresentationFormat>Экран (16:9)</PresentationFormat>
  <Paragraphs>42</Paragraphs>
  <Slides>14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Соловьев</dc:creator>
  <cp:lastModifiedBy>Никита Меркурьев</cp:lastModifiedBy>
  <cp:revision>10</cp:revision>
  <dcterms:created xsi:type="dcterms:W3CDTF">2024-01-22T22:43:11Z</dcterms:created>
  <dcterms:modified xsi:type="dcterms:W3CDTF">2024-01-23T14:19:33Z</dcterms:modified>
</cp:coreProperties>
</file>