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8" r:id="rId10"/>
    <p:sldId id="263" r:id="rId11"/>
    <p:sldId id="264" r:id="rId12"/>
    <p:sldId id="266" r:id="rId13"/>
    <p:sldId id="270" r:id="rId14"/>
    <p:sldId id="271" r:id="rId15"/>
    <p:sldId id="276" r:id="rId16"/>
    <p:sldId id="280" r:id="rId17"/>
    <p:sldId id="281" r:id="rId18"/>
    <p:sldId id="28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98A1C-BF8E-D44F-9FF5-4068A912DE8D}">
          <p14:sldIdLst>
            <p14:sldId id="256"/>
            <p14:sldId id="257"/>
            <p14:sldId id="259"/>
            <p14:sldId id="260"/>
            <p14:sldId id="269"/>
            <p14:sldId id="262"/>
            <p14:sldId id="261"/>
            <p14:sldId id="267"/>
            <p14:sldId id="268"/>
            <p14:sldId id="263"/>
            <p14:sldId id="264"/>
            <p14:sldId id="266"/>
            <p14:sldId id="270"/>
            <p14:sldId id="271"/>
            <p14:sldId id="276"/>
            <p14:sldId id="280"/>
            <p14:sldId id="281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‘popular’ sandwich restaurants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1F14-9EE1-422D-BE10-D206921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5" y="746945"/>
            <a:ext cx="10058400" cy="4050792"/>
          </a:xfrm>
        </p:spPr>
        <p:txBody>
          <a:bodyPr/>
          <a:lstStyle/>
          <a:p>
            <a:r>
              <a:rPr lang="en-US" altLang="zh-CN" dirty="0"/>
              <a:t>Top 10 most popular 5-star sandwich restaurants</a:t>
            </a:r>
          </a:p>
          <a:p>
            <a:pPr marL="0" indent="0">
              <a:buNone/>
            </a:pPr>
            <a:r>
              <a:rPr lang="en-US" altLang="zh-CN" dirty="0"/>
              <a:t>  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1 star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85" y="132331"/>
            <a:ext cx="5969976" cy="672566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1B445-0B40-5A4A-A090-DEF70CFC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2 star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009BF66A-AE60-3147-8E8F-C3574711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4" y="368927"/>
            <a:ext cx="3450655" cy="6120146"/>
          </a:xfrm>
        </p:spPr>
      </p:pic>
    </p:spTree>
    <p:extLst>
      <p:ext uri="{BB962C8B-B14F-4D97-AF65-F5344CB8AC3E}">
        <p14:creationId xmlns:p14="http://schemas.microsoft.com/office/powerpoint/2010/main" val="395547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3 star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5FC03C-7F11-584B-8C2F-BC48C25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5" y="175469"/>
            <a:ext cx="4726380" cy="6471168"/>
          </a:xfrm>
        </p:spPr>
      </p:pic>
    </p:spTree>
    <p:extLst>
      <p:ext uri="{BB962C8B-B14F-4D97-AF65-F5344CB8AC3E}">
        <p14:creationId xmlns:p14="http://schemas.microsoft.com/office/powerpoint/2010/main" val="302217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4 star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01BEE2D-1620-8D40-AD12-3F03AC82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1" y="16690"/>
            <a:ext cx="6978501" cy="6841310"/>
          </a:xfrm>
        </p:spPr>
      </p:pic>
    </p:spTree>
    <p:extLst>
      <p:ext uri="{BB962C8B-B14F-4D97-AF65-F5344CB8AC3E}">
        <p14:creationId xmlns:p14="http://schemas.microsoft.com/office/powerpoint/2010/main" val="158591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5 star</a:t>
            </a:r>
          </a:p>
        </p:txBody>
      </p:sp>
      <p:pic>
        <p:nvPicPr>
          <p:cNvPr id="4" name="Content Placeholder 3" descr="Logo&#10;&#10;Description automatically generated with low confidence">
            <a:extLst>
              <a:ext uri="{FF2B5EF4-FFF2-40B4-BE49-F238E27FC236}">
                <a16:creationId xmlns:a16="http://schemas.microsoft.com/office/drawing/2014/main" id="{8EA88271-1890-8A44-BF85-46E02364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0" y="431753"/>
            <a:ext cx="9050509" cy="5994494"/>
          </a:xfrm>
        </p:spPr>
      </p:pic>
    </p:spTree>
    <p:extLst>
      <p:ext uri="{BB962C8B-B14F-4D97-AF65-F5344CB8AC3E}">
        <p14:creationId xmlns:p14="http://schemas.microsoft.com/office/powerpoint/2010/main" val="391361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246" y="2277119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9D91-B0C4-3E41-BEF6-07F6BBFA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819A-DDB3-4A4B-84D8-FBAC69D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818336"/>
            <a:ext cx="10058400" cy="4050792"/>
          </a:xfrm>
        </p:spPr>
        <p:txBody>
          <a:bodyPr>
            <a:normAutofit lnSpcReduction="10000"/>
          </a:bodyPr>
          <a:lstStyle/>
          <a:p>
            <a:endParaRPr lang="en-US" altLang="zh-CN" sz="2800" dirty="0"/>
          </a:p>
          <a:p>
            <a:r>
              <a:rPr lang="en-US" altLang="zh-CN" sz="2800" b="1" dirty="0"/>
              <a:t>Raw data</a:t>
            </a:r>
          </a:p>
          <a:p>
            <a:pPr marL="0" indent="0">
              <a:buNone/>
            </a:pPr>
            <a:r>
              <a:rPr lang="en-US" altLang="zh-CN" sz="2800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sz="2800" dirty="0"/>
              <a:t>More than 50 thousands of business data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Our goal</a:t>
            </a:r>
          </a:p>
          <a:p>
            <a:pPr marL="0" indent="0">
              <a:buNone/>
            </a:pP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analyze how customers judge a</a:t>
            </a:r>
            <a:r>
              <a:rPr lang="zh-CN" altLang="en-US" sz="2800" dirty="0"/>
              <a:t> </a:t>
            </a:r>
            <a:r>
              <a:rPr lang="en-US" altLang="zh-CN" sz="2800" dirty="0"/>
              <a:t>sandwich restaurant. And What are the essential qualities of a good sandwich shop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5F7C-C77A-4D1E-9D48-E271686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9304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Data clean process</a:t>
            </a:r>
          </a:p>
          <a:p>
            <a:pPr marL="0" indent="0">
              <a:buNone/>
            </a:pPr>
            <a:r>
              <a:rPr lang="en-US" altLang="zh-CN" sz="2800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sz="2800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sz="2800" dirty="0"/>
              <a:t>3. Join these two parts of data and do further analysis.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Result</a:t>
            </a:r>
          </a:p>
          <a:p>
            <a:pPr marL="0" indent="0">
              <a:buNone/>
            </a:pPr>
            <a:r>
              <a:rPr lang="en-US" altLang="zh-CN" sz="2800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C42A-4FC0-4596-9343-9B8C080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9969"/>
            <a:ext cx="10058400" cy="6468031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reviews for each restaurant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60" y="20475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13" y="380473"/>
            <a:ext cx="10515600" cy="4351338"/>
          </a:xfrm>
        </p:spPr>
        <p:txBody>
          <a:bodyPr/>
          <a:lstStyle/>
          <a:p>
            <a:r>
              <a:rPr lang="en-US" altLang="zh-CN" dirty="0"/>
              <a:t>The distribution of shop scores </a:t>
            </a:r>
          </a:p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04" y="484632"/>
            <a:ext cx="10058400" cy="4050792"/>
          </a:xfrm>
        </p:spPr>
        <p:txBody>
          <a:bodyPr/>
          <a:lstStyle/>
          <a:p>
            <a:r>
              <a:rPr lang="en-US" altLang="zh-CN" dirty="0"/>
              <a:t>The distribution of reviews scores</a:t>
            </a:r>
          </a:p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1298</TotalTime>
  <Words>393</Words>
  <Application>Microsoft Macintosh PowerPoint</Application>
  <PresentationFormat>Widescreen</PresentationFormat>
  <Paragraphs>114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PowerPoint Presentation</vt:lpstr>
      <vt:lpstr>PowerPoint Presentation</vt:lpstr>
      <vt:lpstr>Customers are “mean” </vt:lpstr>
      <vt:lpstr>Top 10 most ‘popular’ sandwich restaurants   </vt:lpstr>
      <vt:lpstr>PowerPoint Presentation</vt:lpstr>
      <vt:lpstr>LDA Model Theoretical Overview </vt:lpstr>
      <vt:lpstr>LDA Model Result </vt:lpstr>
      <vt:lpstr>1 star</vt:lpstr>
      <vt:lpstr>2 star</vt:lpstr>
      <vt:lpstr>3 star</vt:lpstr>
      <vt:lpstr>4 star</vt:lpstr>
      <vt:lpstr>5 star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13</cp:revision>
  <dcterms:created xsi:type="dcterms:W3CDTF">2021-11-13T21:00:14Z</dcterms:created>
  <dcterms:modified xsi:type="dcterms:W3CDTF">2021-11-16T05:57:59Z</dcterms:modified>
</cp:coreProperties>
</file>