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8" r:id="rId10"/>
    <p:sldId id="263" r:id="rId11"/>
    <p:sldId id="264" r:id="rId12"/>
    <p:sldId id="266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‘popular’ sandwich restaurants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746945"/>
            <a:ext cx="10058400" cy="4050792"/>
          </a:xfrm>
        </p:spPr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44D813F6-93D4-964E-A985-C339A90B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38" y="973776"/>
            <a:ext cx="3099237" cy="5496865"/>
          </a:xfrm>
        </p:spPr>
      </p:pic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22" y="973776"/>
            <a:ext cx="4548449" cy="512420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7050BE1-4C2E-A444-A1AE-D72DC72D6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3" y="680568"/>
            <a:ext cx="4446595" cy="60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5267048-066E-654F-9195-639D01DF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060"/>
            <a:ext cx="4132542" cy="4051300"/>
          </a:xfr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8D06CBB3-CE88-804C-949F-67C2502B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8" y="1557060"/>
            <a:ext cx="7987552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1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9D91-B0C4-3E41-BEF6-07F6BBFA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b="1" dirty="0"/>
              <a:t>Raw data</a:t>
            </a:r>
          </a:p>
          <a:p>
            <a:pPr marL="0" indent="0">
              <a:buNone/>
            </a:pPr>
            <a:r>
              <a:rPr lang="en-US" altLang="zh-CN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dirty="0"/>
              <a:t>More than 50 thousands of business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Our goal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 how customers judge a</a:t>
            </a:r>
            <a:r>
              <a:rPr lang="zh-CN" altLang="en-US" dirty="0"/>
              <a:t> </a:t>
            </a:r>
            <a:r>
              <a:rPr lang="en-US" altLang="zh-CN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clean process</a:t>
            </a:r>
          </a:p>
          <a:p>
            <a:pPr marL="0" indent="0">
              <a:buNone/>
            </a:pPr>
            <a:r>
              <a:rPr lang="en-US" altLang="zh-CN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Result</a:t>
            </a:r>
          </a:p>
          <a:p>
            <a:pPr marL="0" indent="0">
              <a:buNone/>
            </a:pPr>
            <a:r>
              <a:rPr lang="en-US" altLang="zh-CN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9969"/>
            <a:ext cx="10058400" cy="6468031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60" y="20475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13" y="380473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04" y="484632"/>
            <a:ext cx="10058400" cy="4050792"/>
          </a:xfrm>
        </p:spPr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1292</TotalTime>
  <Words>382</Words>
  <Application>Microsoft Macintosh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PowerPoint Presentation</vt:lpstr>
      <vt:lpstr>PowerPoint Presentation</vt:lpstr>
      <vt:lpstr>Customers are “mean” </vt:lpstr>
      <vt:lpstr>Top 10 most ‘popular’ sandwich restaurants   </vt:lpstr>
      <vt:lpstr>PowerPoint Presentation</vt:lpstr>
      <vt:lpstr>LDA Model Theoretical Overview </vt:lpstr>
      <vt:lpstr>LDA Model Result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10</cp:revision>
  <dcterms:created xsi:type="dcterms:W3CDTF">2021-11-13T21:00:14Z</dcterms:created>
  <dcterms:modified xsi:type="dcterms:W3CDTF">2021-11-16T05:44:56Z</dcterms:modified>
</cp:coreProperties>
</file>