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3" r:id="rId10"/>
    <p:sldId id="264" r:id="rId11"/>
    <p:sldId id="268" r:id="rId12"/>
    <p:sldId id="271" r:id="rId13"/>
    <p:sldId id="276" r:id="rId14"/>
    <p:sldId id="280" r:id="rId15"/>
    <p:sldId id="281" r:id="rId16"/>
    <p:sldId id="282" r:id="rId17"/>
    <p:sldId id="266" r:id="rId18"/>
    <p:sldId id="283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98A1C-BF8E-D44F-9FF5-4068A912DE8D}">
          <p14:sldIdLst>
            <p14:sldId id="256"/>
            <p14:sldId id="257"/>
            <p14:sldId id="259"/>
            <p14:sldId id="260"/>
            <p14:sldId id="269"/>
            <p14:sldId id="262"/>
            <p14:sldId id="261"/>
            <p14:sldId id="267"/>
            <p14:sldId id="263"/>
            <p14:sldId id="264"/>
            <p14:sldId id="268"/>
            <p14:sldId id="271"/>
            <p14:sldId id="276"/>
            <p14:sldId id="280"/>
            <p14:sldId id="281"/>
            <p14:sldId id="282"/>
            <p14:sldId id="266"/>
            <p14:sldId id="283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718"/>
  </p:normalViewPr>
  <p:slideViewPr>
    <p:cSldViewPr snapToGrid="0" showGuides="1">
      <p:cViewPr varScale="1">
        <p:scale>
          <a:sx n="117" d="100"/>
          <a:sy n="117" d="100"/>
        </p:scale>
        <p:origin x="3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296323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distribution of reviews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617802"/>
            <a:ext cx="10058400" cy="4050792"/>
          </a:xfrm>
        </p:spPr>
        <p:txBody>
          <a:bodyPr/>
          <a:lstStyle/>
          <a:p>
            <a:r>
              <a:rPr lang="en-US" altLang="zh-CN" dirty="0"/>
              <a:t>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review.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1 star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14C27E98-D483-2449-84B2-C332CFE7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85" y="132331"/>
            <a:ext cx="5969976" cy="6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2 star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009BF66A-AE60-3147-8E8F-C3574711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4" y="368927"/>
            <a:ext cx="3450655" cy="6120146"/>
          </a:xfrm>
        </p:spPr>
      </p:pic>
    </p:spTree>
    <p:extLst>
      <p:ext uri="{BB962C8B-B14F-4D97-AF65-F5344CB8AC3E}">
        <p14:creationId xmlns:p14="http://schemas.microsoft.com/office/powerpoint/2010/main" val="395547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3 star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65FC03C-7F11-584B-8C2F-BC48C258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15" y="175469"/>
            <a:ext cx="4726380" cy="6471168"/>
          </a:xfrm>
        </p:spPr>
      </p:pic>
    </p:spTree>
    <p:extLst>
      <p:ext uri="{BB962C8B-B14F-4D97-AF65-F5344CB8AC3E}">
        <p14:creationId xmlns:p14="http://schemas.microsoft.com/office/powerpoint/2010/main" val="30221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4 star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01BEE2D-1620-8D40-AD12-3F03AC82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1" y="16690"/>
            <a:ext cx="6978501" cy="6841310"/>
          </a:xfrm>
        </p:spPr>
      </p:pic>
    </p:spTree>
    <p:extLst>
      <p:ext uri="{BB962C8B-B14F-4D97-AF65-F5344CB8AC3E}">
        <p14:creationId xmlns:p14="http://schemas.microsoft.com/office/powerpoint/2010/main" val="158591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5 star</a:t>
            </a:r>
          </a:p>
        </p:txBody>
      </p:sp>
      <p:pic>
        <p:nvPicPr>
          <p:cNvPr id="4" name="Content Placeholder 3" descr="Logo&#10;&#10;Description automatically generated with low confidence">
            <a:extLst>
              <a:ext uri="{FF2B5EF4-FFF2-40B4-BE49-F238E27FC236}">
                <a16:creationId xmlns:a16="http://schemas.microsoft.com/office/drawing/2014/main" id="{8EA88271-1890-8A44-BF85-46E02364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0" y="431753"/>
            <a:ext cx="9050509" cy="5994494"/>
          </a:xfrm>
        </p:spPr>
      </p:pic>
    </p:spTree>
    <p:extLst>
      <p:ext uri="{BB962C8B-B14F-4D97-AF65-F5344CB8AC3E}">
        <p14:creationId xmlns:p14="http://schemas.microsoft.com/office/powerpoint/2010/main" val="391361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5D32-79F6-1C41-AE7C-6EA5497E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77B-44E9-2F40-9468-797DE242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888D-FCE8-E249-8DDD-E03340FB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818336"/>
            <a:ext cx="10058400" cy="4050792"/>
          </a:xfrm>
        </p:spPr>
        <p:txBody>
          <a:bodyPr>
            <a:normAutofit lnSpcReduction="10000"/>
          </a:bodyPr>
          <a:lstStyle/>
          <a:p>
            <a:endParaRPr lang="en-US" altLang="zh-CN" sz="2800" dirty="0"/>
          </a:p>
          <a:p>
            <a:r>
              <a:rPr lang="en-US" altLang="zh-CN" sz="2800" b="1" dirty="0"/>
              <a:t>Raw data</a:t>
            </a:r>
          </a:p>
          <a:p>
            <a:pPr marL="0" indent="0">
              <a:buNone/>
            </a:pPr>
            <a:r>
              <a:rPr lang="en-US" altLang="zh-CN" sz="2800" dirty="0"/>
              <a:t>More than 8 millions of review data</a:t>
            </a:r>
          </a:p>
          <a:p>
            <a:pPr marL="0" indent="0">
              <a:buNone/>
            </a:pPr>
            <a:r>
              <a:rPr lang="en-US" altLang="zh-CN" sz="2800" dirty="0"/>
              <a:t>More than 50 thousands of business data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b="1" dirty="0"/>
              <a:t>Our goal</a:t>
            </a:r>
          </a:p>
          <a:p>
            <a:pPr marL="0" indent="0">
              <a:buNone/>
            </a:pP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analyze how customers judge a</a:t>
            </a:r>
            <a:r>
              <a:rPr lang="zh-CN" altLang="en-US" sz="2800" dirty="0"/>
              <a:t> </a:t>
            </a:r>
            <a:r>
              <a:rPr lang="en-US" altLang="zh-CN" sz="2800" dirty="0"/>
              <a:t>sandwich restaurant. And What are the essential qualities of a good sandwich shop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246" y="2277119"/>
            <a:ext cx="4203816" cy="186968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09B8E62-F378-4F1F-B670-A58A179C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1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9304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Data clean process</a:t>
            </a:r>
          </a:p>
          <a:p>
            <a:pPr marL="0" indent="0">
              <a:buNone/>
            </a:pPr>
            <a:r>
              <a:rPr lang="en-US" altLang="zh-CN" sz="2800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sz="2800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sz="2800" dirty="0"/>
              <a:t>3. Join these two parts of data and do further analysis.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b="1" dirty="0"/>
              <a:t>Result</a:t>
            </a:r>
          </a:p>
          <a:p>
            <a:pPr marL="0" indent="0">
              <a:buNone/>
            </a:pPr>
            <a:r>
              <a:rPr lang="en-US" altLang="zh-CN" sz="2800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89969"/>
            <a:ext cx="10940143" cy="6468031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Number of reviews for</a:t>
            </a:r>
            <a:r>
              <a:rPr lang="zh-CN" altLang="en-US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restaurants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75" y="22761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distribution of shop scores 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47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Most shops are rated  around 4. Both very low and very high are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405181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The distribution of review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47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‘popular’ sandwich restaurants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1556</TotalTime>
  <Words>392</Words>
  <Application>Microsoft Macintosh PowerPoint</Application>
  <PresentationFormat>Widescreen</PresentationFormat>
  <Paragraphs>113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The distribution of shop scores  </vt:lpstr>
      <vt:lpstr>The distribution of review scores </vt:lpstr>
      <vt:lpstr>Top 10 most ‘popular’ sandwich restaurants   </vt:lpstr>
      <vt:lpstr>The distribution of reviews scores </vt:lpstr>
      <vt:lpstr>Customers are “mean” </vt:lpstr>
      <vt:lpstr>1 star</vt:lpstr>
      <vt:lpstr>2 star</vt:lpstr>
      <vt:lpstr>3 star</vt:lpstr>
      <vt:lpstr>4 star</vt:lpstr>
      <vt:lpstr>5 star</vt:lpstr>
      <vt:lpstr>LDA Model Theoretical Overview </vt:lpstr>
      <vt:lpstr>PowerPoint Presentation</vt:lpstr>
      <vt:lpstr>LDA Model Result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15</cp:revision>
  <dcterms:created xsi:type="dcterms:W3CDTF">2021-11-13T21:00:14Z</dcterms:created>
  <dcterms:modified xsi:type="dcterms:W3CDTF">2021-11-16T19:45:38Z</dcterms:modified>
</cp:coreProperties>
</file>