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7" r:id="rId8"/>
    <p:sldId id="268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DB4A6-5BC8-40AC-AE03-E8B661BF2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2A05A7-861D-4841-BDBF-39E60AAD2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C85AC-A424-4561-9B32-378E9B2D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16747-E325-4F82-B712-F0B5FBD6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FD46E-0CDE-43D0-B0D8-3C93C105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47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77A66-4926-448D-A7C1-F167AC75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5715A6-996D-47C8-A4F5-E6700829D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836DF-D023-483F-97A6-E6A7F774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FA878-5E51-4F3D-9721-49B9C5F8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99A49-9635-49E1-A66D-43E93736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6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56E9DB-681F-4F21-9EC4-A356BB5D2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185358-AC77-454A-8934-0374129A0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E9CDA-5A36-455D-ADB8-6DE5FB25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D7229-819F-4FE3-8CE2-D2E690C7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4E7D2-992B-4FAB-83E5-F1A8EC95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1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90CC1-9693-498A-A27D-5809A5C1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35204-3F03-45DD-AAF6-51F83CC02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A4234-7AEE-454C-B916-BBF43094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FBF06-B160-49BF-9490-6502B975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90573-E046-4CA9-A989-4324618A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9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EFD25-A1DD-4A9C-8FAC-751A992EC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A3151B-AAD6-4F1A-BEC6-21BDA5E63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51CE2-76E6-4520-A48C-2204BCCE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A0DC9-13C6-49C7-A7B4-2AF56FA6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0AEAD-1A4F-42A3-B5FA-9DE16DBA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7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19CB0-6E9C-40D1-A413-0DAA01B0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0BB6B-D7EA-43CF-87FD-1BDBA5205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255327-9C45-4803-91D1-1F56B214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1DCC23-6A73-416B-9F7B-1FCFFF90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C8084B-697B-4AF9-8DB6-37548706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991587-5A0C-49D8-B40A-18058350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05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5716F-2700-4E50-897C-6581408D6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D04071-09F4-4533-8001-32B6A78DD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98E1F9-509B-409C-BCCF-CFB208F0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0AA30B-BC4D-4593-82E7-7D8E2A62E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850B65-3C05-4C3B-BAA9-DBFCBE3C6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8D5AEF-53DD-45F0-8385-329346AA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0C8381-D4EB-44DA-A756-2B895061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506BF7-6A3C-4BAB-905D-9A225B69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14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535B8-2EDF-412F-86C7-043BA8CC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394CA5-72C3-4F1B-B0B1-B910A48B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6DDE55-FE2E-46E7-83CA-DC4A03F8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08C795-D861-4643-8CAB-715E57F6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71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649AC2-AD72-4B1D-B99A-E86B32B0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D585F5-1E50-406C-87F5-4F8AACC3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C6854E-54B9-4950-ADD1-DBD8BB61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6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D4618-CA38-459A-97C9-479797427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FB1D8-9EB0-47D3-A637-EDD708AB6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274856-6988-48A7-9022-46D2C2977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86B30-1988-49F5-86B5-78AC3A52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DF2B38-1BD2-43A0-8FC1-1A6A2B9C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0FF026-4584-4BE7-A114-CB968046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1C96F-3CF1-4306-AF43-9D8373C8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8D7EA0-B2C5-4AE9-AB7E-D7D0229CF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65CAF9-ED07-4ED4-BA3C-09A7A6B7D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41FB1D-E10A-46A1-8601-FB0E5A76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AE964B-15F4-472C-989F-B472D267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DB8385-49BB-4036-92C7-87D17BD1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1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80998A-C397-47CE-9A87-BE2925B0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5F76D5-2B9A-4BC6-B0D7-FC18492D1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7E772-35B6-43F0-9474-62A93060D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49EF9-35FF-4553-97D0-F54BA5A5BF1D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8D5D9-70D6-440B-8D49-3D120E4EC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75B8F-8B2E-4CC0-9260-FBD04161C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27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9D7A4-ED2C-4607-856B-16610F6C2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Yelp data analysis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393DDF-F084-42CB-A338-F0A9B1D3C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6562"/>
            <a:ext cx="9144000" cy="1655762"/>
          </a:xfrm>
        </p:spPr>
        <p:txBody>
          <a:bodyPr/>
          <a:lstStyle/>
          <a:p>
            <a:r>
              <a:rPr lang="en-US" altLang="zh-CN" dirty="0"/>
              <a:t>By Group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83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70089-230A-428E-9C46-0C926EBA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B9331-6BAC-4E18-A03A-5A2F44352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 10 most popular 5-star sandwich restaurants</a:t>
            </a:r>
          </a:p>
          <a:p>
            <a:pPr marL="0" indent="0">
              <a:buNone/>
            </a:pPr>
            <a:r>
              <a:rPr lang="en-US" altLang="zh-CN" dirty="0"/>
              <a:t>  5-star restaurants are all small size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4F43DC-8D62-4BD7-9A0F-4D79CE7FE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516" y="2787650"/>
            <a:ext cx="39528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6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DDAD6-35A3-4585-81AE-47F28408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35242-DCAE-4120-9C5E-F280D95B8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Explore </a:t>
            </a:r>
            <a:r>
              <a:rPr lang="en-US" altLang="zh-CN"/>
              <a:t>key words </a:t>
            </a:r>
            <a:r>
              <a:rPr lang="en-US" altLang="zh-CN" dirty="0"/>
              <a:t>of giving good and bad reviews:</a:t>
            </a:r>
          </a:p>
          <a:p>
            <a:pPr marL="0" indent="0">
              <a:buNone/>
            </a:pPr>
            <a:r>
              <a:rPr lang="en-US" altLang="zh-CN" dirty="0"/>
              <a:t>1.Good reviews of top restaurants</a:t>
            </a:r>
          </a:p>
          <a:p>
            <a:pPr marL="0" indent="0">
              <a:buNone/>
            </a:pPr>
            <a:r>
              <a:rPr lang="en-US" altLang="zh-CN" dirty="0"/>
              <a:t>2.Bad reviews of poor restaurants</a:t>
            </a:r>
          </a:p>
          <a:p>
            <a:pPr marL="0" indent="0">
              <a:buNone/>
            </a:pPr>
            <a:r>
              <a:rPr lang="en-US" altLang="zh-CN" dirty="0"/>
              <a:t>3.Good reviews of poor restaurants</a:t>
            </a:r>
          </a:p>
          <a:p>
            <a:pPr marL="0" indent="0">
              <a:buNone/>
            </a:pPr>
            <a:r>
              <a:rPr lang="en-US" altLang="zh-CN" dirty="0"/>
              <a:t>4.Bad reviews of top restaurants</a:t>
            </a:r>
          </a:p>
        </p:txBody>
      </p:sp>
    </p:spTree>
    <p:extLst>
      <p:ext uri="{BB962C8B-B14F-4D97-AF65-F5344CB8AC3E}">
        <p14:creationId xmlns:p14="http://schemas.microsoft.com/office/powerpoint/2010/main" val="3679866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3305A-623C-4D2D-A006-5175FF7D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E967D-0C97-4AAF-92ED-489DA8E91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NLP model:</a:t>
            </a:r>
          </a:p>
          <a:p>
            <a:pPr marL="0" indent="0">
              <a:buNone/>
            </a:pPr>
            <a:r>
              <a:rPr lang="en-US" altLang="zh-CN" dirty="0"/>
              <a:t>Topic model, find out the topics of good and bad reviews(not only the key words)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88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5819A-DDB3-4A4B-84D8-FBAC69DA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40F26-45E1-4303-AC7C-7A54F913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Raw data</a:t>
            </a:r>
          </a:p>
          <a:p>
            <a:pPr marL="0" indent="0">
              <a:buNone/>
            </a:pPr>
            <a:r>
              <a:rPr lang="en-US" altLang="zh-CN" dirty="0"/>
              <a:t>More than 8 millions of review data</a:t>
            </a:r>
          </a:p>
          <a:p>
            <a:pPr marL="0" indent="0">
              <a:buNone/>
            </a:pPr>
            <a:r>
              <a:rPr lang="en-US" altLang="zh-CN" dirty="0"/>
              <a:t>More than 50 thousands of business data</a:t>
            </a:r>
          </a:p>
          <a:p>
            <a:r>
              <a:rPr lang="en-US" altLang="zh-CN" dirty="0"/>
              <a:t>Our goal</a:t>
            </a:r>
          </a:p>
          <a:p>
            <a:pPr marL="0" indent="0">
              <a:buNone/>
            </a:pP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analyze how customers judge a</a:t>
            </a:r>
            <a:r>
              <a:rPr lang="zh-CN" altLang="en-US" dirty="0"/>
              <a:t> </a:t>
            </a:r>
            <a:r>
              <a:rPr lang="en-US" altLang="zh-CN" dirty="0"/>
              <a:t>sandwich restaurant. And What are the essential qualities of a good sandwich shop.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07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E5F7C-C77A-4D1E-9D48-E271686D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28118-4229-445B-B6AA-BBCAF1B21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clean process</a:t>
            </a:r>
          </a:p>
          <a:p>
            <a:pPr marL="0" indent="0">
              <a:buNone/>
            </a:pPr>
            <a:r>
              <a:rPr lang="en-US" altLang="zh-CN" dirty="0"/>
              <a:t>1. Filtering all restaurants which categories include sandwich.</a:t>
            </a:r>
          </a:p>
          <a:p>
            <a:pPr marL="0" indent="0">
              <a:buNone/>
            </a:pPr>
            <a:r>
              <a:rPr lang="en-US" altLang="zh-CN" dirty="0"/>
              <a:t>2. Filtering out the review data of the sandwich restaurants.</a:t>
            </a:r>
          </a:p>
          <a:p>
            <a:pPr marL="0" indent="0">
              <a:buNone/>
            </a:pPr>
            <a:r>
              <a:rPr lang="en-US" altLang="zh-CN" dirty="0"/>
              <a:t>3. Join these two parts of data and do further analysis.</a:t>
            </a:r>
          </a:p>
          <a:p>
            <a:r>
              <a:rPr lang="en-US" altLang="zh-CN" dirty="0"/>
              <a:t>Cleaned data</a:t>
            </a:r>
          </a:p>
          <a:p>
            <a:pPr marL="0" indent="0">
              <a:buNone/>
            </a:pPr>
            <a:r>
              <a:rPr lang="en-US" altLang="zh-CN" dirty="0"/>
              <a:t>4795 business &amp; approximately 1 million reviews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07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5C42A-4FC0-4596-9343-9B8C0802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18DC803-D5CF-4F0B-A448-2B085CE9B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011992"/>
              </p:ext>
            </p:extLst>
          </p:nvPr>
        </p:nvGraphicFramePr>
        <p:xfrm>
          <a:off x="1441515" y="1938747"/>
          <a:ext cx="9503005" cy="37084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776730">
                  <a:extLst>
                    <a:ext uri="{9D8B030D-6E8A-4147-A177-3AD203B41FA5}">
                      <a16:colId xmlns:a16="http://schemas.microsoft.com/office/drawing/2014/main" val="2297804991"/>
                    </a:ext>
                  </a:extLst>
                </a:gridCol>
                <a:gridCol w="2904703">
                  <a:extLst>
                    <a:ext uri="{9D8B030D-6E8A-4147-A177-3AD203B41FA5}">
                      <a16:colId xmlns:a16="http://schemas.microsoft.com/office/drawing/2014/main" val="4125408252"/>
                    </a:ext>
                  </a:extLst>
                </a:gridCol>
                <a:gridCol w="2363746">
                  <a:extLst>
                    <a:ext uri="{9D8B030D-6E8A-4147-A177-3AD203B41FA5}">
                      <a16:colId xmlns:a16="http://schemas.microsoft.com/office/drawing/2014/main" val="566916994"/>
                    </a:ext>
                  </a:extLst>
                </a:gridCol>
                <a:gridCol w="2457826">
                  <a:extLst>
                    <a:ext uri="{9D8B030D-6E8A-4147-A177-3AD203B41FA5}">
                      <a16:colId xmlns:a16="http://schemas.microsoft.com/office/drawing/2014/main" val="12974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SHOP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REVIEW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AVERAGE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43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29480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9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12768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6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0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91671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95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197817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9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39346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9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116833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5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112443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390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4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75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A98E5-678D-466A-B192-987E577D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B561DC-A496-4240-ADDD-9FCE9EFB5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Number of reviews for each restaurant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99% of restaurants have less than 1,000 reviews. However, Panera Bread has near 10,000 reviews. 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74DA6A-B761-4113-99CA-0736C0289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684" y="2264079"/>
            <a:ext cx="4425863" cy="283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9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D327B-7219-42BB-A2DD-8BD9F22B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3AE5D-9934-440A-AE58-4360D97BD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41138"/>
            <a:ext cx="10515600" cy="4351338"/>
          </a:xfrm>
        </p:spPr>
        <p:txBody>
          <a:bodyPr/>
          <a:lstStyle/>
          <a:p>
            <a:r>
              <a:rPr lang="en-US" altLang="zh-CN" dirty="0"/>
              <a:t>The distribution of shop scores </a:t>
            </a:r>
          </a:p>
          <a:p>
            <a:pPr marL="0" indent="0">
              <a:buNone/>
            </a:pPr>
            <a:r>
              <a:rPr lang="en-US" altLang="zh-CN" dirty="0"/>
              <a:t>Most shops are rated  around 4. Both very low and very high are rare.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551FAC-9D46-4E0C-8D3D-49FC7BB0E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351" y="2937231"/>
            <a:ext cx="4839803" cy="317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6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5089B-3A0D-47CF-A065-89C89972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5702E-1BF8-4A76-81BE-6F275565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distribution of reviews scores</a:t>
            </a:r>
          </a:p>
          <a:p>
            <a:pPr marL="0" indent="0">
              <a:buNone/>
            </a:pPr>
            <a:r>
              <a:rPr lang="en-US" altLang="zh-CN" dirty="0"/>
              <a:t>Customer are ‘friendly’, they are willing to give 4 or 5 scores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DB276C-3795-4467-98A7-2DD23CD8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440" y="3106624"/>
            <a:ext cx="4633374" cy="290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6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E222C-A419-4BCF-B774-32874D70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2904C-1732-424D-A93A-2E288C90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Customers are ‘strict’: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166 customers gave one-star stores with a five-star review </a:t>
            </a:r>
          </a:p>
          <a:p>
            <a:pPr marL="0" indent="0">
              <a:buNone/>
            </a:pPr>
            <a:r>
              <a:rPr lang="en-US" altLang="zh-CN" dirty="0"/>
              <a:t>5,190 customers gave five-star stores with a one-star review.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83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738D8-0579-4A8E-9977-6ECB1FC5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01F14-9EE1-422D-BE10-D2069219E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 10 most ‘popular’ sandwich restaurants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A92899-D98A-43E4-8092-88E01431E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667" y="2465334"/>
            <a:ext cx="5367142" cy="3940835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93B655E2-B357-40A7-84E6-D95C43D62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51396"/>
              </p:ext>
            </p:extLst>
          </p:nvPr>
        </p:nvGraphicFramePr>
        <p:xfrm>
          <a:off x="8070585" y="2465334"/>
          <a:ext cx="1016854" cy="394624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16854">
                  <a:extLst>
                    <a:ext uri="{9D8B030D-6E8A-4147-A177-3AD203B41FA5}">
                      <a16:colId xmlns:a16="http://schemas.microsoft.com/office/drawing/2014/main" val="404760539"/>
                    </a:ext>
                  </a:extLst>
                </a:gridCol>
              </a:tblGrid>
              <a:tr h="394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44816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46284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2.6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47598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2.39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071382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11595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85308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2.76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77367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87607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455472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991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05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318</Words>
  <Application>Microsoft Office PowerPoint</Application>
  <PresentationFormat>宽屏</PresentationFormat>
  <Paragraphs>90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Yelp data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 analysis</dc:title>
  <dc:creator>ziyue zheng</dc:creator>
  <cp:lastModifiedBy>ziyue zheng</cp:lastModifiedBy>
  <cp:revision>7</cp:revision>
  <dcterms:created xsi:type="dcterms:W3CDTF">2021-11-13T21:00:14Z</dcterms:created>
  <dcterms:modified xsi:type="dcterms:W3CDTF">2021-11-15T04:18:54Z</dcterms:modified>
</cp:coreProperties>
</file>