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-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391424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49435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00240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5464324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20767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07437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109715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1073231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13703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87831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727655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04238" y="1951855"/>
            <a:ext cx="5784669" cy="2909706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Міжнародна організація Франкофонії (МОФ)</a:t>
            </a:r>
            <a:b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endParaRPr lang="uk-UA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252755" y="4577396"/>
            <a:ext cx="2368731" cy="1631815"/>
          </a:xfrm>
        </p:spPr>
        <p:txBody>
          <a:bodyPr>
            <a:normAutofit fontScale="92500" lnSpcReduction="20000"/>
          </a:bodyPr>
          <a:lstStyle/>
          <a:p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Виконав:</a:t>
            </a:r>
          </a:p>
          <a:p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Студент Групи МВ-14</a:t>
            </a:r>
          </a:p>
          <a:p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Чабуркін Павло Семенович</a:t>
            </a:r>
          </a:p>
          <a:p>
            <a:endParaRPr lang="uk-UA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9436098"/>
      </p:ext>
    </p:extLst>
  </p:cSld>
  <p:clrMapOvr>
    <a:masterClrMapping/>
  </p:clrMapOvr>
  <p:transition advTm="4578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Результат пошуку зображень за запитом &quot;Франкофоні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dirty="0"/>
          </a:p>
        </p:txBody>
      </p:sp>
      <p:sp>
        <p:nvSpPr>
          <p:cNvPr id="5124" name="AutoShape 4" descr="Результат пошуку зображень за запитом &quot;Франкофонія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7347" y="2514601"/>
            <a:ext cx="75525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Міжнародна організація Франкофонії (МОФ) створена в 1970 р. у Ніамеї (Нігер) за ініціативою президентів Л.</a:t>
            </a:r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Сенгора</a:t>
            </a:r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(Сенегал), Х.</a:t>
            </a:r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Діорі</a:t>
            </a:r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(Нігер) та Х.</a:t>
            </a:r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Бургіби</a:t>
            </a:r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(Туніс) та за сприяння принца Н.</a:t>
            </a:r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Сіанука</a:t>
            </a:r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(Камбоджа) і президента Франції Ж.</a:t>
            </a:r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Помпіду</a:t>
            </a:r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під назвою Агентство культурного та технічного співробітництва. У 2005 р. Організація отримала назву Міжнародна організація Франкофонії. Головне покликання Організації - сприяння розвитку різнопланового співробітництва між повністю або частково франкомовними державами світу</a:t>
            </a:r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.</a:t>
            </a:r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Персонал секретаріату МОФ, штаб-квартира якої розташована у Парижі, а також її регіональних представництв налічує близько 300 осіб.</a:t>
            </a:r>
          </a:p>
          <a:p>
            <a:r>
              <a:rPr lang="uk-UA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Бюджет МОФ складає близько 85 млн. євро, з яких 75% спрямовуються на реалізацію програм та проектів Організації.</a:t>
            </a:r>
          </a:p>
          <a:p>
            <a:pPr algn="ctr"/>
            <a:endParaRPr lang="uk-UA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7" name="Рисунок 6" descr="francophonie4_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1281" y="803031"/>
            <a:ext cx="6345274" cy="1482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7198" y="428371"/>
            <a:ext cx="49588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Коло інтересів МОФ є досить широким і, окрім питань мовно-культурної проблематики, включає такі актуальні напрями міжнародного співробітництва, як :</a:t>
            </a:r>
          </a:p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-                    зміцнення миру і безпеки, попередження конфліктів;</a:t>
            </a:r>
          </a:p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-                    розвиток демократичних інститутів, захист прав людини;</a:t>
            </a:r>
          </a:p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-                    забезпечення сталого розвитку в умовах глобалізації;</a:t>
            </a:r>
          </a:p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-                    розширення економічного і технічного співробітництва тощо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.</a:t>
            </a:r>
            <a:endParaRPr lang="en-US" sz="1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endParaRPr lang="uk-UA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4097" name="Picture 1" descr="D:\йцу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25" y="3893894"/>
            <a:ext cx="3186700" cy="18240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4393912" y="392542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організацією укладено угоди про співробітництво з численними міжнародними організаціями (зокрема ООН, ЄС, Африканським союзом) МОФ також тісно взаємодіє зі  Світовим Банком, ЮНЕСКО, 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ФАО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, ЮНІСЕФ, Африканським банком розвитку та ін.</a:t>
            </a:r>
          </a:p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Організація має представництва при ООН (у Нью-Йорку та Женеві) та при ЄС (у Брюсселі).</a:t>
            </a:r>
          </a:p>
        </p:txBody>
      </p:sp>
      <p:pic>
        <p:nvPicPr>
          <p:cNvPr id="4098" name="Picture 2" descr="D:\йцу\iStock-5448196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292" y="786537"/>
            <a:ext cx="3422208" cy="2114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65432" y="652289"/>
            <a:ext cx="37982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Генеральний секретар МОФ, який є головною розпорядчою особою Організації і має статус міжнародного чиновника, головує у Постійній раді 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франкофонії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та керує поточною роботою секретаріату МОФ. Цю посаду було вперше запроваджено у 1997 році на саміті МОФ у Ханої, і п’ять років її обіймав колишній Генеральний секретар ООН 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Бутрос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Галі (Єгипет). На 9-му саміті МОФ у Бейруті (жовтень 2002 р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.)</a:t>
            </a:r>
            <a:endParaRPr lang="uk-UA" sz="1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1013" y="4061856"/>
            <a:ext cx="43609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Генеральним секретарем МОФ було обрано колишнього Президента Сенегалу 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Абду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Діуфа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(переобраний у вересні 2006 р. та жовтні 2010 р. на </a:t>
            </a:r>
            <a:r>
              <a:rPr lang="en-US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XIII 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Саміті у 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м.Монтрьо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(Швейцарія).</a:t>
            </a:r>
          </a:p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На </a:t>
            </a:r>
            <a:r>
              <a:rPr lang="en-US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XIV-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му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самі МОФ (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м.Дакар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, Сенегал), у жовтні 2014 р. Генеральним  секретарем МОФ було обрано пані 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Мікаель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Жан (Канада).</a:t>
            </a:r>
          </a:p>
        </p:txBody>
      </p:sp>
      <p:pic>
        <p:nvPicPr>
          <p:cNvPr id="3073" name="Picture 1" descr="D:\йцу\img_80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5067" y="3874124"/>
            <a:ext cx="3602169" cy="2251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 descr="D:\йцу\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52" y="824523"/>
            <a:ext cx="3288991" cy="1980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2223" y="632359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Україна і МОФ</a:t>
            </a:r>
          </a:p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Україна отримала статус спостерігача у Міжнародній організації Франкофонії під час ХІ Саміту МОФ 28-29 вересня 2006 року у Бухаресті.</a:t>
            </a:r>
          </a:p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Приєднання України до МОФ було схвально сприйнято іншими її членами, які розцінили цей крок нашої держави як серйозний вияв її бажання розвивати широке міжнародне співробітництво, насамперед, з країнами Африки та Євросоюзу як на двосторонній основі, так і в рамках міжнародних організацій.</a:t>
            </a:r>
          </a:p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сучасних </a:t>
            </a:r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викликів глобального та регіонального рівня.</a:t>
            </a:r>
            <a:endParaRPr lang="uk-UA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57700" y="3197783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Приналежність до МОФ дала Україні можливість урізноманітнити канали співробітництва у сферах розвитку демократичних інститутів, модернізації освітніх процесів, участі у діалозі культур, а також посилити наші позиції у міжнародних організаціях, де широко представлені країни франкомовної спільноти.</a:t>
            </a:r>
          </a:p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Україна високо цінує діяльність МОФ у справі розвитку демократії, підтримання миру й стабільності у світі, просуванні культурного та лінгвістичного різноманіття. Членство України в цій Організації, членами якої є понад  третина від загальної кількості країн-членів ООН (серед країн – членів МОФ 27 країн є членами ЄС, а 19 – ОБСЄ), розглядається як свідчення усвідомлення її важливої та вагомої ролі у подоланні </a:t>
            </a:r>
            <a:r>
              <a:rPr lang="ru-RU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сучасних</a:t>
            </a:r>
            <a:r>
              <a:rPr lang="ru-RU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ru-RU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викликів</a:t>
            </a:r>
            <a:r>
              <a:rPr lang="ru-RU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глобального та </a:t>
            </a:r>
            <a:r>
              <a:rPr lang="ru-RU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регіонального</a:t>
            </a:r>
            <a:r>
              <a:rPr lang="ru-RU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ru-RU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рівня</a:t>
            </a:r>
            <a:r>
              <a:rPr lang="ru-RU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.</a:t>
            </a:r>
            <a:endParaRPr lang="uk-UA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2049" name="Picture 1" descr="D:\йцу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9777" y="407131"/>
            <a:ext cx="1800225" cy="2543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D:\йцу\630_360_1516712398-20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827" y="3484046"/>
            <a:ext cx="3793378" cy="2167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2370" y="1318845"/>
            <a:ext cx="36663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Членство України у Міжнародній організації Франкофонії у статусі спостерігача дає нашій країні можливість бути представленою на високому рівні на конференціях міністрів та самітах Франкофонії і вести цілеспрямовану політико-дипломатичну роботу з просування інтересів України на усіх напрямках компетенції МОФ, у тому числі на двосторонньому рівні.</a:t>
            </a:r>
          </a:p>
          <a:p>
            <a:r>
              <a:rPr lang="uk-UA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Окрім цього, участь нашої країни в діяльності Організації розглядається як ще одне підтвердження відданості України демократичним цінностям, як свідоцтво активної міжнародної позиції України, готовності відігравати важливу роль в укріпленні демократії, захисті прав людини, забезпеченні сталого розвитку країн та регіонів.</a:t>
            </a:r>
            <a:endParaRPr lang="uk-UA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25" name="Picture 1" descr="D:\йцу\log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5052" y="2997933"/>
            <a:ext cx="3067549" cy="1890590"/>
          </a:xfrm>
          <a:prstGeom prst="rect">
            <a:avLst/>
          </a:prstGeom>
          <a:noFill/>
        </p:spPr>
      </p:pic>
      <p:pic>
        <p:nvPicPr>
          <p:cNvPr id="1026" name="Picture 2" descr="D:\йцу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1689" y="1383568"/>
            <a:ext cx="3581400" cy="127635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724" y="1960685"/>
            <a:ext cx="5020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Дякую за увагу!</a:t>
            </a:r>
            <a:endParaRPr lang="uk-UA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530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Міжнародна організація Франкофонії (МОФ) 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pashtet</cp:lastModifiedBy>
  <cp:revision>30</cp:revision>
  <dcterms:created xsi:type="dcterms:W3CDTF">2018-09-04T12:10:47Z</dcterms:created>
  <dcterms:modified xsi:type="dcterms:W3CDTF">2019-04-21T19:00:22Z</dcterms:modified>
</cp:coreProperties>
</file>