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-588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66BFBD7D-E33E-4C3B-9CF9-92CBD1448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74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25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31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665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11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0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7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8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8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99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35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275E9287-DE1D-4CAE-8BFB-2F33F21EE20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F6E9-F504-4B0B-9B08-16782E9464A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3C7B-0734-4C1F-B53A-8ABB5D375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02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86%D0%BC%D0%BF%D0%B5%D1%80%D1%96%D0%B0%D0%BB%D1%96%D0%B7%D0%BC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k.wikipedia.org/wiki/%D0%9F%D0%BE%D0%BB%D1%96%D1%82%D0%B8%D0%BA%D0%B0_%D0%B2%D0%B5%D0%BB%D0%B8%D0%BA%D0%BE%D0%B3%D0%BE_%D0%BA%D0%B8%D0%B9%D0%BA%D0%B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3A12EE-09C4-4FFC-90D4-8FF99DC6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761" y="509953"/>
            <a:ext cx="7772400" cy="980172"/>
          </a:xfrm>
        </p:spPr>
        <p:txBody>
          <a:bodyPr/>
          <a:lstStyle/>
          <a:p>
            <a:r>
              <a:rPr lang="uk-U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E8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Теодор Рузвельт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4E8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1BFE48-AF66-B84E-98BE-C3A694763AC8}"/>
              </a:ext>
            </a:extLst>
          </p:cNvPr>
          <p:cNvSpPr txBox="1"/>
          <p:nvPr/>
        </p:nvSpPr>
        <p:spPr>
          <a:xfrm>
            <a:off x="5816083" y="5200261"/>
            <a:ext cx="3073918" cy="12464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500" b="1" dirty="0"/>
              <a:t>Виконав: </a:t>
            </a:r>
          </a:p>
          <a:p>
            <a:pPr algn="ctr"/>
            <a:r>
              <a:rPr lang="uk-UA" sz="2500" b="1" dirty="0"/>
              <a:t>студент групи МВ-34</a:t>
            </a:r>
          </a:p>
          <a:p>
            <a:pPr algn="ctr"/>
            <a:r>
              <a:rPr lang="uk-UA" sz="2500" b="1" dirty="0"/>
              <a:t>Чабуркін Павло</a:t>
            </a:r>
          </a:p>
        </p:txBody>
      </p:sp>
      <p:pic>
        <p:nvPicPr>
          <p:cNvPr id="4" name="Picture 2" descr="C:\Users\pashtet\Desktop\xTeodor-Ruzvelt-rus-min-1024x580.jpg.pagespeed.ic.aYCSYEIjp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658" y="1697024"/>
            <a:ext cx="5040560" cy="2855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058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9E2FBF3-08D1-0349-BE22-1938DF7A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928"/>
            <a:ext cx="8899833" cy="2021632"/>
          </a:xfrm>
        </p:spPr>
        <p:txBody>
          <a:bodyPr/>
          <a:lstStyle/>
          <a:p>
            <a:pPr algn="ctr"/>
            <a:r>
              <a:rPr lang="uk-UA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Теодор Рузвельт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DE7CB-7B0F-B343-83A3-6257DF7CCED1}"/>
              </a:ext>
            </a:extLst>
          </p:cNvPr>
          <p:cNvSpPr txBox="1"/>
          <p:nvPr/>
        </p:nvSpPr>
        <p:spPr>
          <a:xfrm>
            <a:off x="2595724" y="758391"/>
            <a:ext cx="457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endParaRPr lang="uk-UA" b="1" i="0" u="none" strike="noStrik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70DA6E-2427-A642-B946-82B7544D8D11}"/>
              </a:ext>
            </a:extLst>
          </p:cNvPr>
          <p:cNvSpPr txBox="1"/>
          <p:nvPr/>
        </p:nvSpPr>
        <p:spPr>
          <a:xfrm>
            <a:off x="2437104" y="3396734"/>
            <a:ext cx="457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endParaRPr lang="uk-UA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Заголовок 2">
            <a:extLst>
              <a:ext uri="{FF2B5EF4-FFF2-40B4-BE49-F238E27FC236}">
                <a16:creationId xmlns="" xmlns:a16="http://schemas.microsoft.com/office/drawing/2014/main" id="{2BCB33C8-94D6-BD41-9DEB-7D53A588F5A5}"/>
              </a:ext>
            </a:extLst>
          </p:cNvPr>
          <p:cNvSpPr txBox="1">
            <a:spLocks/>
          </p:cNvSpPr>
          <p:nvPr/>
        </p:nvSpPr>
        <p:spPr>
          <a:xfrm>
            <a:off x="900927" y="1647694"/>
            <a:ext cx="3828728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Теодор Рузвельт </a:t>
            </a: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(27 </a:t>
            </a:r>
            <a:r>
              <a:rPr lang="uk-UA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жовтня 1858 — 6 січня 1919</a:t>
            </a: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)— 26-</a:t>
            </a:r>
            <a:r>
              <a:rPr lang="uk-UA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й президент США, 25-й віцепрезидент США. Лідер Республіканської партії та Прогресивної партії. Лауреат Нобелівської премії миру (1906, за посередництво в укладенні російсько-японського Портсмутського мирного договору).</a:t>
            </a:r>
          </a:p>
        </p:txBody>
      </p:sp>
      <p:pic>
        <p:nvPicPr>
          <p:cNvPr id="1027" name="Picture 3" descr="C:\Users\pashtet\Downloads\novyi-nacionalizm-teodora-ruzvelta-photo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1089" y="1595798"/>
            <a:ext cx="3075923" cy="3905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3267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3892" y="304800"/>
            <a:ext cx="25136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Біографія</a:t>
            </a:r>
            <a:endParaRPr lang="uk-UA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19752" y="1240222"/>
            <a:ext cx="44563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Теодор Рузвельт народився в Нью-Йорку 27 жовтня 1858 в сім'ї торговця й філантропа нідерландського походження. Теодор був другою дитиною в родині, у нього були одна старша та одна молодша сестра, а також молодший брат. 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Початкову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освіту Теодор отримав загалом у домашніх умовах — через хворобливість він майже не ходив до школи. </a:t>
            </a:r>
          </a:p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У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1876 р. Теодор Рузвельт поступив в Гарвардський університет, а в 1880 р. закінчив його. В університеті захопився військово-морською історією та написав наукову працю «Військово-морська війна 1812 року» про змагання флотів Великої Британії та США. 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Picture 2" descr="C:\Users\pashtet\Downloads\252f1433-825f-4a58-b05d-903a8b8c6d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115" y="1280843"/>
            <a:ext cx="2899486" cy="418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64725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56" y="367863"/>
            <a:ext cx="4457165" cy="146882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Політична діяльність</a:t>
            </a:r>
            <a:b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Рисунок 4" descr="lossy-page1-800px-President_Roosevelt_-_Pach_Bros.tif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6360" b="6360"/>
          <a:stretch>
            <a:fillRect/>
          </a:stretch>
        </p:blipFill>
        <p:spPr>
          <a:xfrm>
            <a:off x="4750676" y="1082020"/>
            <a:ext cx="3524126" cy="38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525515" y="1650124"/>
            <a:ext cx="3699641" cy="455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Після Гарварду Рузвельт поступив на юридичний факультет Колумбійського університету. Тоді ж почав займатися політикою, зокрема вступив до Республіканської партії.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У продовж 1882–1884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років Рузвельт був членом законодавчих зборів (легіслатури) штату Нью-Йорк. </a:t>
            </a:r>
          </a:p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14 лютого 1884 р. в один день втратив матір і дружину. </a:t>
            </a:r>
          </a:p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Під час роботи в легіслатурі Рузвельт був активістом Республіканської партії і став досить відомим.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У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1895 р. його було призначено шефом поліції міста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Нью-Йорк.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У 1898 р. під час іспано-американської війни брав активну участь у військових діях на Кубі. З 1899 по 1900 р. обіймав посаду губернатора Нью-Йорка. 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207" y="1208689"/>
            <a:ext cx="37837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У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1900 р. Мак-Кінлі та Рузвельт перемогли на президентських виборах. 4 березня 1901 Мак-Кінлі обійняв посаду президента на другий термін, Рузвельт став віце-президентом. 5 вересня цього ж року на Мак-Кінлі було здійснено замах, а 14 вересня він помер від отриманої рани. Того ж дня Рузвельта було </a:t>
            </a:r>
            <a:r>
              <a:rPr lang="uk-UA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номіновано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 президентом. 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9841" y="457199"/>
            <a:ext cx="2949178" cy="1087821"/>
          </a:xfrm>
        </p:spPr>
        <p:txBody>
          <a:bodyPr>
            <a:norm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Президент США</a:t>
            </a:r>
            <a:b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74" name="Picture 2" descr="C:\Users\pashtet\Downloads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805" y="1256315"/>
            <a:ext cx="4876800" cy="2638425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10207" y="4420814"/>
            <a:ext cx="6784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Рузвельт продовжив курс Мак-Кінлі на відмову від ізоляціонізму і становлення Америки як світової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hlinkClick r:id="rId3" tooltip="Імперіалізм"/>
              </a:rPr>
              <a:t>імперіалістичної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 держави, що активно діє у всьому світі. Йому належать висловлювання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hlinkClick r:id="rId4" tooltip="Політика великого кийка"/>
              </a:rPr>
              <a:t>«політика великого кийка»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 і «світовий поліцейський». </a:t>
            </a:r>
            <a:endParaRPr lang="uk-UA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30111" y="944959"/>
            <a:ext cx="37469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У 1908 році Рузвельт поступився президентським постом своєму близькому співробітнику Вільяму Тафту, збираючись у 1912 році висунути свою кандидатуру на новий термін після перерви. Після того, як більшість членів Республіканської партії не підтримали його в цій ініціативі, а висунула на другий термін Тафта, Рузвельт розколов партію і створив нову Прогресивну партію, від якої і виступив на виборах 1912 року. Цей розкол призвів до того, що переміг кандидат Демократичної партії </a:t>
            </a:r>
            <a:r>
              <a:rPr lang="uk-UA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Вудро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Вільсон.  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У січні 1919 року Теодор Рузвельт помер від </a:t>
            </a:r>
            <a:r>
              <a:rPr lang="uk-UA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тромбоемболії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 легеневої артерії уві сні, в своєму маєтку в </a:t>
            </a:r>
            <a:r>
              <a:rPr lang="uk-UA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Ойстер-Бей</a:t>
            </a:r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.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pashtet\Downloads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214" y="1939762"/>
            <a:ext cx="3092366" cy="3777866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82696" y="672662"/>
            <a:ext cx="3837057" cy="638503"/>
          </a:xfrm>
        </p:spPr>
        <p:txBody>
          <a:bodyPr/>
          <a:lstStyle/>
          <a:p>
            <a:r>
              <a:rPr lang="uk-U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Після президентства</a:t>
            </a:r>
            <a:endParaRPr lang="uk-U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91559" y="2433330"/>
            <a:ext cx="5433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E8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Дякую за увагу</a:t>
            </a:r>
            <a:endParaRPr lang="uk-UA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288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Теодор Рузвельт</vt:lpstr>
      <vt:lpstr>Теодор Рузвельт</vt:lpstr>
      <vt:lpstr>Слайд 3</vt:lpstr>
      <vt:lpstr>Політична діяльність </vt:lpstr>
      <vt:lpstr>Президент США </vt:lpstr>
      <vt:lpstr>Після президентства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pashtet</cp:lastModifiedBy>
  <cp:revision>23</cp:revision>
  <dcterms:created xsi:type="dcterms:W3CDTF">2020-10-04T11:07:06Z</dcterms:created>
  <dcterms:modified xsi:type="dcterms:W3CDTF">2021-01-13T16:26:59Z</dcterms:modified>
</cp:coreProperties>
</file>