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F004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8D0DF-48D5-4684-8096-31748A7D21F7}" type="datetimeFigureOut">
              <a:rPr lang="ru-RU" smtClean="0"/>
              <a:pPr/>
              <a:t>10.12.2020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2C423-004B-4D5F-AD3F-0D2C021461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1120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0874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800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2707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44265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5955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10.12.2020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4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10.12.2020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8600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10.12.2020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0435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10.12.2020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7492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10.12.2020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9101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10.12.2020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3414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B889-9D34-4BBB-8EBF-7B432ADE08F0}" type="datetimeFigureOut">
              <a:rPr lang="ru-RU" smtClean="0"/>
              <a:pPr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="" xmlns:p14="http://schemas.microsoft.com/office/powerpoint/2010/main" val="299718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" name="Заголовок 1"/>
          <p:cNvSpPr>
            <a:spLocks noGrp="1"/>
          </p:cNvSpPr>
          <p:nvPr>
            <p:ph type="ctrTitle"/>
          </p:nvPr>
        </p:nvSpPr>
        <p:spPr>
          <a:xfrm>
            <a:off x="1010252" y="1374186"/>
            <a:ext cx="7605346" cy="1442049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4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Громадянська дипломатія Швейцарської </a:t>
            </a:r>
            <a:r>
              <a:rPr lang="uk-UA" sz="4400" b="1" spc="50" dirty="0" err="1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Конфедирації</a:t>
            </a:r>
            <a:endParaRPr lang="ru-RU" sz="4400" b="1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453553" y="5420390"/>
            <a:ext cx="2549769" cy="9233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uk-UA" b="1" dirty="0" smtClean="0">
                <a:ln w="17780" cmpd="sng">
                  <a:solidFill>
                    <a:schemeClr val="bg2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Виконав:</a:t>
            </a:r>
          </a:p>
          <a:p>
            <a:r>
              <a:rPr lang="uk-UA" b="1" dirty="0" smtClean="0">
                <a:ln w="17780" cmpd="sng">
                  <a:solidFill>
                    <a:schemeClr val="bg2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Студент групи МВ-34</a:t>
            </a:r>
          </a:p>
          <a:p>
            <a:r>
              <a:rPr lang="uk-UA" b="1" dirty="0" err="1" smtClean="0">
                <a:ln w="17780" cmpd="sng">
                  <a:solidFill>
                    <a:schemeClr val="bg2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Чабуркін</a:t>
            </a:r>
            <a:r>
              <a:rPr lang="uk-UA" b="1" dirty="0" smtClean="0">
                <a:ln w="17780" cmpd="sng">
                  <a:solidFill>
                    <a:schemeClr val="bg2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 Павло</a:t>
            </a:r>
            <a:endParaRPr lang="uk-UA" b="1" dirty="0">
              <a:ln w="17780" cmpd="sng">
                <a:solidFill>
                  <a:schemeClr val="bg2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383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11</Words>
  <Application>Microsoft Office PowerPoint</Application>
  <PresentationFormat>Экран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Громадянська дипломатія Швейцарської Конфедирації</vt:lpstr>
      <vt:lpstr>Слайд 2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Павел</dc:creator>
  <cp:lastModifiedBy>pashtet</cp:lastModifiedBy>
  <cp:revision>91</cp:revision>
  <dcterms:created xsi:type="dcterms:W3CDTF">2014-11-21T11:00:06Z</dcterms:created>
  <dcterms:modified xsi:type="dcterms:W3CDTF">2020-12-10T15:56:43Z</dcterms:modified>
</cp:coreProperties>
</file>