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60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8D0DF-48D5-4684-8096-31748A7D21F7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2C423-004B-4D5F-AD3F-0D2C0214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12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8494" y="203760"/>
            <a:ext cx="7745506" cy="1127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85047" y="1463348"/>
            <a:ext cx="7758953" cy="4681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t>03.12.2016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55494" y="2595281"/>
            <a:ext cx="8646459" cy="402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http://www.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powerpointbase.com/wordtemplates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powerpointbase.com/templates/" TargetMode="External"/><Relationship Id="rId9" Type="http://schemas.openxmlformats.org/officeDocument/2006/relationships/image" Target="../media/image5.png"/><Relationship Id="rId14" Type="http://schemas.openxmlformats.org/officeDocument/2006/relationships/hyperlink" Target="mailto:powerpointbas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19" y="1980875"/>
            <a:ext cx="4967785" cy="1876607"/>
          </a:xfrm>
        </p:spPr>
        <p:txBody>
          <a:bodyPr>
            <a:noAutofit/>
          </a:bodyPr>
          <a:lstStyle/>
          <a:p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Name of </a:t>
            </a:r>
            <a:b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presentation</a:t>
            </a:r>
            <a:endParaRPr lang="ru-RU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3992" y="4062213"/>
            <a:ext cx="4572000" cy="48587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Subtitle here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Slide title</a:t>
            </a:r>
            <a:endParaRPr lang="ru-RU" dirty="0"/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3007072" y="4800600"/>
            <a:ext cx="4724400" cy="685800"/>
            <a:chOff x="1296" y="1344"/>
            <a:chExt cx="2976" cy="432"/>
          </a:xfrm>
        </p:grpSpPr>
        <p:sp>
          <p:nvSpPr>
            <p:cNvPr id="5" name="AutoShape 55"/>
            <p:cNvSpPr>
              <a:spLocks noChangeArrowheads="1"/>
            </p:cNvSpPr>
            <p:nvPr/>
          </p:nvSpPr>
          <p:spPr bwMode="gray">
            <a:xfrm>
              <a:off x="1536" y="141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E90DA">
                    <a:gamma/>
                    <a:tint val="21176"/>
                    <a:invGamma/>
                  </a:srgbClr>
                </a:gs>
                <a:gs pos="100000">
                  <a:srgbClr val="BE90DA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AutoShape 56"/>
            <p:cNvSpPr>
              <a:spLocks noChangeArrowheads="1"/>
            </p:cNvSpPr>
            <p:nvPr/>
          </p:nvSpPr>
          <p:spPr bwMode="gray">
            <a:xfrm>
              <a:off x="1296" y="134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BE90DA">
                    <a:gamma/>
                    <a:shade val="46275"/>
                    <a:invGamma/>
                  </a:srgbClr>
                </a:gs>
                <a:gs pos="100000">
                  <a:srgbClr val="BE90DA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" name="Text Box 57"/>
            <p:cNvSpPr txBox="1">
              <a:spLocks noChangeArrowheads="1"/>
            </p:cNvSpPr>
            <p:nvPr/>
          </p:nvSpPr>
          <p:spPr bwMode="gray">
            <a:xfrm>
              <a:off x="1680" y="145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58"/>
            <p:cNvSpPr txBox="1">
              <a:spLocks noChangeArrowheads="1"/>
            </p:cNvSpPr>
            <p:nvPr/>
          </p:nvSpPr>
          <p:spPr bwMode="gray">
            <a:xfrm>
              <a:off x="1393" y="140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3007072" y="1752600"/>
            <a:ext cx="4724400" cy="685800"/>
            <a:chOff x="1296" y="1824"/>
            <a:chExt cx="2976" cy="432"/>
          </a:xfrm>
        </p:grpSpPr>
        <p:sp>
          <p:nvSpPr>
            <p:cNvPr id="10" name="AutoShape 6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00">
                    <a:gamma/>
                    <a:tint val="21176"/>
                    <a:invGamma/>
                  </a:srgbClr>
                </a:gs>
                <a:gs pos="100000">
                  <a:srgbClr val="CCCC00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AutoShape 6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CCCC00">
                    <a:gamma/>
                    <a:shade val="46275"/>
                    <a:invGamma/>
                  </a:srgbClr>
                </a:gs>
                <a:gs pos="100000">
                  <a:srgbClr val="CCCC00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Text Box 6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</p:grpSp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3007072" y="2514600"/>
            <a:ext cx="4724400" cy="685800"/>
            <a:chOff x="1296" y="2304"/>
            <a:chExt cx="2976" cy="432"/>
          </a:xfrm>
        </p:grpSpPr>
        <p:sp>
          <p:nvSpPr>
            <p:cNvPr id="15" name="AutoShape 65"/>
            <p:cNvSpPr>
              <a:spLocks noChangeArrowheads="1"/>
            </p:cNvSpPr>
            <p:nvPr/>
          </p:nvSpPr>
          <p:spPr bwMode="gray">
            <a:xfrm>
              <a:off x="1536" y="237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33">
                    <a:gamma/>
                    <a:tint val="21176"/>
                    <a:invGamma/>
                  </a:srgbClr>
                </a:gs>
                <a:gs pos="100000">
                  <a:srgbClr val="FF9933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AutoShape 66"/>
            <p:cNvSpPr>
              <a:spLocks noChangeArrowheads="1"/>
            </p:cNvSpPr>
            <p:nvPr/>
          </p:nvSpPr>
          <p:spPr bwMode="gray">
            <a:xfrm>
              <a:off x="1296" y="230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FF9933">
                    <a:gamma/>
                    <a:shade val="46275"/>
                    <a:invGamma/>
                  </a:srgbClr>
                </a:gs>
                <a:gs pos="100000">
                  <a:srgbClr val="FF9933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Text Box 67"/>
            <p:cNvSpPr txBox="1">
              <a:spLocks noChangeArrowheads="1"/>
            </p:cNvSpPr>
            <p:nvPr/>
          </p:nvSpPr>
          <p:spPr bwMode="gray">
            <a:xfrm>
              <a:off x="1680" y="241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68"/>
            <p:cNvSpPr txBox="1">
              <a:spLocks noChangeArrowheads="1"/>
            </p:cNvSpPr>
            <p:nvPr/>
          </p:nvSpPr>
          <p:spPr bwMode="gray">
            <a:xfrm>
              <a:off x="1393" y="236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3007072" y="3276600"/>
            <a:ext cx="4724400" cy="685800"/>
            <a:chOff x="1296" y="2832"/>
            <a:chExt cx="2976" cy="432"/>
          </a:xfrm>
        </p:grpSpPr>
        <p:sp>
          <p:nvSpPr>
            <p:cNvPr id="20" name="AutoShape 70"/>
            <p:cNvSpPr>
              <a:spLocks noChangeArrowheads="1"/>
            </p:cNvSpPr>
            <p:nvPr/>
          </p:nvSpPr>
          <p:spPr bwMode="gray">
            <a:xfrm>
              <a:off x="1536" y="2907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0C4DE">
                    <a:gamma/>
                    <a:tint val="21176"/>
                    <a:invGamma/>
                  </a:srgbClr>
                </a:gs>
                <a:gs pos="100000">
                  <a:srgbClr val="70C4DE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AutoShape 71"/>
            <p:cNvSpPr>
              <a:spLocks noChangeArrowheads="1"/>
            </p:cNvSpPr>
            <p:nvPr/>
          </p:nvSpPr>
          <p:spPr bwMode="gray">
            <a:xfrm>
              <a:off x="1296" y="2832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70C4DE">
                    <a:gamma/>
                    <a:shade val="46275"/>
                    <a:invGamma/>
                  </a:srgbClr>
                </a:gs>
                <a:gs pos="100000">
                  <a:srgbClr val="70C4DE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Text Box 72"/>
            <p:cNvSpPr txBox="1">
              <a:spLocks noChangeArrowheads="1"/>
            </p:cNvSpPr>
            <p:nvPr/>
          </p:nvSpPr>
          <p:spPr bwMode="gray">
            <a:xfrm>
              <a:off x="1680" y="2942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73"/>
            <p:cNvSpPr txBox="1">
              <a:spLocks noChangeArrowheads="1"/>
            </p:cNvSpPr>
            <p:nvPr/>
          </p:nvSpPr>
          <p:spPr bwMode="gray">
            <a:xfrm>
              <a:off x="1393" y="289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</p:grpSp>
      <p:grpSp>
        <p:nvGrpSpPr>
          <p:cNvPr id="24" name="Group 74"/>
          <p:cNvGrpSpPr>
            <a:grpSpLocks/>
          </p:cNvGrpSpPr>
          <p:nvPr/>
        </p:nvGrpSpPr>
        <p:grpSpPr bwMode="auto">
          <a:xfrm>
            <a:off x="3007072" y="4038600"/>
            <a:ext cx="4724400" cy="685800"/>
            <a:chOff x="1296" y="3360"/>
            <a:chExt cx="2976" cy="432"/>
          </a:xfrm>
        </p:grpSpPr>
        <p:sp>
          <p:nvSpPr>
            <p:cNvPr id="25" name="AutoShape 75"/>
            <p:cNvSpPr>
              <a:spLocks noChangeArrowheads="1"/>
            </p:cNvSpPr>
            <p:nvPr/>
          </p:nvSpPr>
          <p:spPr bwMode="gray">
            <a:xfrm>
              <a:off x="1536" y="3435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666FF">
                    <a:gamma/>
                    <a:tint val="21176"/>
                    <a:invGamma/>
                  </a:srgbClr>
                </a:gs>
                <a:gs pos="100000">
                  <a:srgbClr val="6666FF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AutoShape 76"/>
            <p:cNvSpPr>
              <a:spLocks noChangeArrowheads="1"/>
            </p:cNvSpPr>
            <p:nvPr/>
          </p:nvSpPr>
          <p:spPr bwMode="gray">
            <a:xfrm>
              <a:off x="1296" y="3360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6666FF">
                    <a:gamma/>
                    <a:shade val="46275"/>
                    <a:invGamma/>
                  </a:srgbClr>
                </a:gs>
                <a:gs pos="100000">
                  <a:srgbClr val="6666FF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Text Box 77"/>
            <p:cNvSpPr txBox="1">
              <a:spLocks noChangeArrowheads="1"/>
            </p:cNvSpPr>
            <p:nvPr/>
          </p:nvSpPr>
          <p:spPr bwMode="gray">
            <a:xfrm>
              <a:off x="1680" y="3470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78"/>
            <p:cNvSpPr txBox="1">
              <a:spLocks noChangeArrowheads="1"/>
            </p:cNvSpPr>
            <p:nvPr/>
          </p:nvSpPr>
          <p:spPr bwMode="gray">
            <a:xfrm>
              <a:off x="1393" y="342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7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8" y="289355"/>
            <a:ext cx="2314839" cy="6351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6487" y="1213828"/>
            <a:ext cx="4388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www.powerpointbase.com</a:t>
            </a:r>
            <a:r>
              <a:rPr lang="en-US" dirty="0" smtClean="0"/>
              <a:t> – </a:t>
            </a:r>
            <a:r>
              <a:rPr lang="ru-RU" dirty="0" smtClean="0"/>
              <a:t>это самый крупный портал бесплатных шаблонов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http://powerpointbase.com/templates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презентаций </a:t>
            </a:r>
            <a:r>
              <a:rPr lang="en-US" dirty="0" smtClean="0"/>
              <a:t>PowerPoint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http://powerpointbase.com/wordtemplates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</a:t>
            </a:r>
            <a:r>
              <a:rPr lang="en-US" dirty="0" smtClean="0"/>
              <a:t>Word </a:t>
            </a:r>
            <a:r>
              <a:rPr lang="ru-RU" dirty="0" smtClean="0"/>
              <a:t>для создания эффектных раздаточных материалов, тетрадей</a:t>
            </a:r>
          </a:p>
          <a:p>
            <a:endParaRPr lang="ru-RU" dirty="0"/>
          </a:p>
          <a:p>
            <a:r>
              <a:rPr lang="en-US" dirty="0">
                <a:hlinkClick r:id="rId6"/>
              </a:rPr>
              <a:t>http://powerpointbase.com/diagrams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- шаблоны диаграмм и графиков для большей визуализации в презентациях</a:t>
            </a:r>
          </a:p>
          <a:p>
            <a:endParaRPr lang="ru-RU" dirty="0"/>
          </a:p>
          <a:p>
            <a:r>
              <a:rPr lang="en-US" dirty="0">
                <a:hlinkClick r:id="rId7"/>
              </a:rPr>
              <a:t>http://powerpointbase.com/certificates</a:t>
            </a:r>
            <a:r>
              <a:rPr lang="en-US" dirty="0" smtClean="0">
                <a:hlinkClick r:id="rId7"/>
              </a:rPr>
              <a:t>/</a:t>
            </a:r>
            <a:r>
              <a:rPr lang="ru-RU" dirty="0" smtClean="0"/>
              <a:t> - шаблоны сертификатов, дипломов, грамот</a:t>
            </a:r>
          </a:p>
          <a:p>
            <a:endParaRPr lang="ru-RU" dirty="0"/>
          </a:p>
          <a:p>
            <a:r>
              <a:rPr lang="ru-RU" dirty="0" smtClean="0"/>
              <a:t>А также видео-уроки, статьи и многое другое… 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53484" y="1213828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НАШИ УСЛУГИ: </a:t>
            </a:r>
            <a:endParaRPr lang="ru-RU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53" y="1609749"/>
            <a:ext cx="2857500" cy="952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5851355"/>
            <a:ext cx="2857500" cy="952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28" y="3306725"/>
            <a:ext cx="2857500" cy="9525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28" y="2462516"/>
            <a:ext cx="2857500" cy="952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4989731"/>
            <a:ext cx="2857500" cy="9525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4138928"/>
            <a:ext cx="2857500" cy="95250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024953" y="555142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Контакты: </a:t>
            </a:r>
            <a:r>
              <a:rPr lang="en-US" dirty="0" smtClean="0">
                <a:hlinkClick r:id="rId14"/>
              </a:rPr>
              <a:t>powerpointbase@gmail.com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4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102</Words>
  <Application>Microsoft Office PowerPoint</Application>
  <PresentationFormat>Экран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Name of  presentation</vt:lpstr>
      <vt:lpstr>Slide title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Pavel</cp:lastModifiedBy>
  <cp:revision>74</cp:revision>
  <dcterms:created xsi:type="dcterms:W3CDTF">2014-11-21T11:00:06Z</dcterms:created>
  <dcterms:modified xsi:type="dcterms:W3CDTF">2016-12-03T09:36:36Z</dcterms:modified>
</cp:coreProperties>
</file>