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48"/>
    <a:srgbClr val="FAFA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8D0DF-48D5-4684-8096-31748A7D21F7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2C423-004B-4D5F-AD3F-0D2C021461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112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087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4426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9412" y="257545"/>
            <a:ext cx="6320117" cy="1127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5494" y="2245659"/>
            <a:ext cx="8646459" cy="389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55494" y="2595281"/>
            <a:ext cx="8646459" cy="402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5251" y="2971764"/>
            <a:ext cx="3683652" cy="104752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My </a:t>
            </a:r>
            <a:r>
              <a:rPr lang="en-US" sz="48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p</a:t>
            </a:r>
            <a:r>
              <a:rPr lang="en-US" sz="48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erfect </a:t>
            </a:r>
            <a:r>
              <a:rPr lang="en-US" sz="48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Christmas </a:t>
            </a:r>
            <a:endParaRPr lang="ru-RU" sz="48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60260" y="5345379"/>
            <a:ext cx="2983740" cy="1319191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presented:</a:t>
            </a:r>
          </a:p>
          <a:p>
            <a:r>
              <a:rPr lang="en-US" sz="2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Student of group </a:t>
            </a:r>
            <a:r>
              <a:rPr lang="en-US" sz="2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MV-34</a:t>
            </a:r>
            <a:endParaRPr lang="en-US" sz="2000" b="1" spc="50" dirty="0" smtClean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2000" b="1" spc="50" dirty="0" err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Chaburkin</a:t>
            </a:r>
            <a:r>
              <a:rPr lang="en-US" sz="2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Pavlo</a:t>
            </a:r>
            <a:endParaRPr lang="ru-RU" sz="20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8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11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My perfect Christmas </vt:lpstr>
      <vt:lpstr>Слайд 2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pashtet</cp:lastModifiedBy>
  <cp:revision>104</cp:revision>
  <dcterms:created xsi:type="dcterms:W3CDTF">2014-11-21T11:00:06Z</dcterms:created>
  <dcterms:modified xsi:type="dcterms:W3CDTF">2020-12-23T14:02:37Z</dcterms:modified>
</cp:coreProperties>
</file>