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E3092C-B502-4475-A96E-BA35A12C6F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/>
          <a:stretch/>
        </p:blipFill>
        <p:spPr>
          <a:xfrm>
            <a:off x="-1" y="-13710"/>
            <a:ext cx="9144001" cy="6871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5DF2275-E951-4B4D-9A85-B4485EF6A478}"/>
              </a:ext>
            </a:extLst>
          </p:cNvPr>
          <p:cNvSpPr/>
          <p:nvPr userDrawn="1"/>
        </p:nvSpPr>
        <p:spPr>
          <a:xfrm>
            <a:off x="882072" y="970757"/>
            <a:ext cx="7379854" cy="2641600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2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C563A4-9FB2-44E1-9711-6B41FF4B19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/>
          <a:stretch/>
        </p:blipFill>
        <p:spPr>
          <a:xfrm>
            <a:off x="-1" y="-13710"/>
            <a:ext cx="9144001" cy="68717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1A67-6866-42BA-B87C-95E896536BD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93EB-915F-4B48-A20B-CA2F822EC2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AC8C78-6C92-4451-8681-C605EC9E3BEB}"/>
              </a:ext>
            </a:extLst>
          </p:cNvPr>
          <p:cNvSpPr/>
          <p:nvPr userDrawn="1"/>
        </p:nvSpPr>
        <p:spPr>
          <a:xfrm>
            <a:off x="274205" y="224198"/>
            <a:ext cx="8620414" cy="6409604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www.instagram.com/powerpointbase/" TargetMode="External"/><Relationship Id="rId18" Type="http://schemas.openxmlformats.org/officeDocument/2006/relationships/hyperlink" Target="https://www.youtube.com/channel/UC3Kc-8AJVMloXo2YQbmAOqA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vk.com/club79040830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linkedin.com/company/powerpoint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4.png"/><Relationship Id="rId19" Type="http://schemas.openxmlformats.org/officeDocument/2006/relationships/hyperlink" Target="http://powerpointbase.com/offer.html" TargetMode="External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3.png"/><Relationship Id="rId14" Type="http://schemas.openxmlformats.org/officeDocument/2006/relationships/hyperlink" Target="https://www.pinterest.com/powerpointbase/powerpointbase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0E22-0691-4FC0-8541-D3D1C06A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3525"/>
            <a:ext cx="77724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NAME OF PRESENTATION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2B7070-CBCF-4E4F-B0D7-4688D25D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83200"/>
            <a:ext cx="6858000" cy="1655762"/>
          </a:xfrm>
        </p:spPr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019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5CC3E-021C-471B-8AA6-EB18C701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E8894A2-41D4-42D1-B5E6-F0543FED7E17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4297651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8B6A0147-6AD3-409F-A770-4D9B37CAD8B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8DCCFEE-7F67-478A-9905-2C41637AF62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2343C1B-3464-43DE-A9C4-2C2F2878D1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591DAC3-C02D-473C-993F-22305AA8BC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333CAC1-7084-4A1B-8B12-CEF3CDF2AC0A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783051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6A253B9B-08A2-446E-B8F1-1DA2D50FF10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38D3E25-5CB3-45E7-80AF-EED530A6DC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70864A-EE42-4050-B757-336E35473EC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9EBBABD5-F9A2-427B-B00E-C4623007C8C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F90C286-A24F-4523-ACEC-927ABAD97DEC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2621251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40566E3-491D-4FC3-B176-B42B99082B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B9FB7D4-4CF4-44D0-A654-5E6792ECF9A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AFE5DAEE-9CFC-4982-A4BE-06081B58BD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9908370-B00E-40CE-A6E1-2E6C23C7D9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0A162723-3477-44EA-A55B-84A6F5810F30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459451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58855B29-9E51-4562-847F-0CAB88E5879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6A75FEE1-6708-472E-BA34-8EFC1ECEB63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48FC3076-F7C8-4147-93FF-824B37C921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5FF67F8D-EDAD-4797-901F-8B627DA18FB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D2642C4E-4290-45B2-AF4B-3B4495392894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5158076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A8F9FD3-2034-4AAB-86A0-6625D54405A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62320AF-E632-4211-A450-897E351585A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8E339842-0A0C-4890-A9D7-009B9915F53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3A0F0E25-A1F4-41CD-98DE-7E57519ACED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36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  <a:prstGeom prst="rect">
            <a:avLst/>
          </a:prstGeom>
        </p:spPr>
      </p:pic>
      <p:sp>
        <p:nvSpPr>
          <p:cNvPr id="16" name="Прямоугольник 6"/>
          <p:cNvSpPr/>
          <p:nvPr/>
        </p:nvSpPr>
        <p:spPr>
          <a:xfrm>
            <a:off x="6115536" y="1275121"/>
            <a:ext cx="285991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http://powerpointbase.com</a:t>
            </a:r>
            <a:r>
              <a:rPr lang="ru-RU" sz="1400" dirty="0"/>
              <a:t> </a:t>
            </a:r>
            <a:r>
              <a:rPr lang="en-US" sz="1400" dirty="0"/>
              <a:t> – </a:t>
            </a:r>
            <a:r>
              <a:rPr lang="ru-RU" sz="1400" dirty="0"/>
              <a:t>это самый крупный портал бесплатных шаблонов презентаций </a:t>
            </a:r>
            <a:r>
              <a:rPr lang="en-US" sz="1400" dirty="0"/>
              <a:t>PowerPoint.</a:t>
            </a:r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http://powerpointbase.com/premium/</a:t>
            </a:r>
            <a:r>
              <a:rPr lang="en-US" sz="1400" dirty="0"/>
              <a:t> - Premium </a:t>
            </a:r>
            <a:r>
              <a:rPr lang="ru-RU" sz="1400" dirty="0"/>
              <a:t>шаблоны презентаций </a:t>
            </a:r>
            <a:r>
              <a:rPr lang="en-US" sz="1400" dirty="0"/>
              <a:t>PowerPoint</a:t>
            </a:r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http://powerpointbase.com/wordtemplates/</a:t>
            </a:r>
            <a:r>
              <a:rPr lang="en-US" sz="1400" dirty="0"/>
              <a:t> - </a:t>
            </a:r>
            <a:r>
              <a:rPr lang="ru-RU" sz="1400" dirty="0"/>
              <a:t>шаблоны </a:t>
            </a:r>
            <a:r>
              <a:rPr lang="en-US" sz="1400" dirty="0"/>
              <a:t>Word </a:t>
            </a:r>
            <a:r>
              <a:rPr lang="ru-RU" sz="1400" dirty="0"/>
              <a:t>для создания эффектных раздаточных материалов</a:t>
            </a:r>
          </a:p>
          <a:p>
            <a:endParaRPr lang="ru-RU" sz="1400" dirty="0"/>
          </a:p>
          <a:p>
            <a:r>
              <a:rPr lang="en-US" sz="1400" dirty="0">
                <a:hlinkClick r:id="rId6"/>
              </a:rPr>
              <a:t>http://powerpointbase.com/diagrams/</a:t>
            </a:r>
            <a:r>
              <a:rPr lang="ru-RU" sz="1400" dirty="0"/>
              <a:t> - шаблоны диаграмм и графиков для большей визуализации в презентациях</a:t>
            </a:r>
          </a:p>
          <a:p>
            <a:endParaRPr lang="ru-RU" sz="1400" dirty="0"/>
          </a:p>
          <a:p>
            <a:r>
              <a:rPr lang="en-US" sz="1400" dirty="0">
                <a:hlinkClick r:id="rId7"/>
              </a:rPr>
              <a:t>http://powerpointbase.com/certificates/</a:t>
            </a:r>
            <a:r>
              <a:rPr lang="ru-RU" sz="1400" dirty="0"/>
              <a:t> - шаблоны сертификатов, дипломов, грамот</a:t>
            </a:r>
          </a:p>
          <a:p>
            <a:endParaRPr lang="ru-RU" sz="1400" dirty="0"/>
          </a:p>
          <a:p>
            <a:r>
              <a:rPr lang="ru-RU" sz="1400" dirty="0"/>
              <a:t>А также видео-уроки, статьи и многое другое…  </a:t>
            </a:r>
          </a:p>
        </p:txBody>
      </p:sp>
      <p:sp>
        <p:nvSpPr>
          <p:cNvPr id="17" name="Прямоугольник 7"/>
          <p:cNvSpPr/>
          <p:nvPr/>
        </p:nvSpPr>
        <p:spPr>
          <a:xfrm>
            <a:off x="242206" y="4090979"/>
            <a:ext cx="3622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НАШИ УСЛУГИ: </a:t>
            </a:r>
          </a:p>
        </p:txBody>
      </p:sp>
      <p:sp>
        <p:nvSpPr>
          <p:cNvPr id="18" name="Прямоугольник 14"/>
          <p:cNvSpPr/>
          <p:nvPr/>
        </p:nvSpPr>
        <p:spPr>
          <a:xfrm>
            <a:off x="242206" y="6179873"/>
            <a:ext cx="4119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КОНТАКТЫ: </a:t>
            </a:r>
            <a:r>
              <a:rPr lang="en-US" sz="1400" dirty="0">
                <a:hlinkClick r:id="rId8"/>
              </a:rPr>
              <a:t>powerpointbase@gmail.com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9" name="Прямоугольник 7"/>
          <p:cNvSpPr/>
          <p:nvPr/>
        </p:nvSpPr>
        <p:spPr>
          <a:xfrm>
            <a:off x="242206" y="967344"/>
            <a:ext cx="4412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НАШИ СТРАНИЦЫ В СОЦИАЛЬНЫХ СЕТЯХ: </a:t>
            </a:r>
          </a:p>
        </p:txBody>
      </p:sp>
      <p:pic>
        <p:nvPicPr>
          <p:cNvPr id="20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435607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4" t="4652" r="37396" b="69848"/>
          <a:stretch/>
        </p:blipFill>
        <p:spPr bwMode="auto">
          <a:xfrm>
            <a:off x="336205" y="1858245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37652" r="7846" b="36848"/>
          <a:stretch/>
        </p:blipFill>
        <p:spPr bwMode="auto">
          <a:xfrm>
            <a:off x="334218" y="312616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280883"/>
            <a:ext cx="325544" cy="326423"/>
          </a:xfrm>
          <a:prstGeom prst="rect">
            <a:avLst/>
          </a:prstGeom>
        </p:spPr>
      </p:pic>
      <p:pic>
        <p:nvPicPr>
          <p:cNvPr id="24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3546704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60707" y="1416366"/>
            <a:ext cx="3511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2"/>
              </a:rPr>
              <a:t>https://www.facebook.com/powerpointfree/</a:t>
            </a:r>
            <a:r>
              <a:rPr lang="en-US" sz="1400" dirty="0"/>
              <a:t>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0707" y="1836790"/>
            <a:ext cx="3617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3"/>
              </a:rPr>
              <a:t>https://www.instagram.com/powerpointbase/</a:t>
            </a:r>
            <a:r>
              <a:rPr lang="en-US" sz="1400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0707" y="2685710"/>
            <a:ext cx="6587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4"/>
              </a:rPr>
              <a:t>https://www.pinterest.com/powerpointbase/powerpointbasecom/</a:t>
            </a:r>
            <a:r>
              <a:rPr lang="en-US" sz="1400" dirty="0"/>
              <a:t> </a:t>
            </a:r>
          </a:p>
        </p:txBody>
      </p:sp>
      <p:pic>
        <p:nvPicPr>
          <p:cNvPr id="28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69877" r="7846" b="4623"/>
          <a:stretch/>
        </p:blipFill>
        <p:spPr bwMode="auto">
          <a:xfrm>
            <a:off x="336205" y="270352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59396" y="3101221"/>
            <a:ext cx="4199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6"/>
              </a:rPr>
              <a:t>https://www.linkedin.com/company/powerpointbase/</a:t>
            </a:r>
            <a:r>
              <a:rPr lang="en-US" sz="1400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255108"/>
            <a:ext cx="2409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7"/>
              </a:rPr>
              <a:t>https://vk.com/club79040830</a:t>
            </a:r>
            <a:r>
              <a:rPr lang="en-US" sz="1400" dirty="0"/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9396" y="3525249"/>
            <a:ext cx="678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18"/>
              </a:rPr>
              <a:t>https://www.youtube.com/channel/UC3Kc-8AJVMloXo2YQbmAOqA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917311" y="1327944"/>
            <a:ext cx="0" cy="52923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42206" y="4422876"/>
            <a:ext cx="443005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/>
              <a:t>Разработка фирменного стиля</a:t>
            </a:r>
          </a:p>
          <a:p>
            <a:r>
              <a:rPr lang="ru-RU" sz="1400" dirty="0"/>
              <a:t>Детальнее: </a:t>
            </a:r>
            <a:r>
              <a:rPr lang="en-US" sz="1400" dirty="0">
                <a:hlinkClick r:id="rId19"/>
              </a:rPr>
              <a:t>http://powerpointbase.com/offer.html</a:t>
            </a:r>
            <a:r>
              <a:rPr lang="ru-RU" sz="14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241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226</Words>
  <Application>Microsoft Office PowerPoint</Application>
  <PresentationFormat>Экран (4:3)</PresentationFormat>
  <Paragraphs>38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</cp:revision>
  <dcterms:created xsi:type="dcterms:W3CDTF">2020-10-04T11:51:45Z</dcterms:created>
  <dcterms:modified xsi:type="dcterms:W3CDTF">2020-10-04T11:53:54Z</dcterms:modified>
</cp:coreProperties>
</file>