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A6B14A-3A6A-4B1B-ACDD-CF45E80E0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F9BD98-F24D-4FBD-BFB3-66D7FCF53678}"/>
              </a:ext>
            </a:extLst>
          </p:cNvPr>
          <p:cNvSpPr/>
          <p:nvPr userDrawn="1"/>
        </p:nvSpPr>
        <p:spPr>
          <a:xfrm>
            <a:off x="318654" y="297872"/>
            <a:ext cx="8506691" cy="6262255"/>
          </a:xfrm>
          <a:prstGeom prst="rect">
            <a:avLst/>
          </a:prstGeom>
          <a:noFill/>
          <a:ln w="2063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0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272F1E-F6AE-4C8E-AC1B-71B654738C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D9C8-5358-4BDF-B852-494E78587DA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9FB4-53EF-452E-BF14-E9704E008A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3866C8-1829-4E6D-806C-96FF29DDDC00}"/>
              </a:ext>
            </a:extLst>
          </p:cNvPr>
          <p:cNvSpPr/>
          <p:nvPr userDrawn="1"/>
        </p:nvSpPr>
        <p:spPr>
          <a:xfrm>
            <a:off x="318654" y="297872"/>
            <a:ext cx="8506691" cy="6262255"/>
          </a:xfrm>
          <a:prstGeom prst="rect">
            <a:avLst/>
          </a:prstGeom>
          <a:noFill/>
          <a:ln w="2063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6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www.instagram.com/powerpointbase/" TargetMode="External"/><Relationship Id="rId18" Type="http://schemas.openxmlformats.org/officeDocument/2006/relationships/hyperlink" Target="https://www.youtube.com/channel/UC3Kc-8AJVMloXo2YQbmAOqA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vk.com/club79040830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linkedin.com/company/powerpoint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hyperlink" Target="http://powerpointbase.com/offer.html" TargetMode="External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pinterest.com/powerpointbase/powerpointbase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9DC90-6429-45C5-8D8D-CF977A36E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9509" y="0"/>
            <a:ext cx="7772400" cy="2387600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NAME OF PRESENTATION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B6A273-F863-436E-99A0-527B58B3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91" y="2470439"/>
            <a:ext cx="6858000" cy="1655762"/>
          </a:xfrm>
        </p:spPr>
        <p:txBody>
          <a:bodyPr/>
          <a:lstStyle/>
          <a:p>
            <a:pPr algn="r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1663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9EEE3-6D9B-4B3A-BA42-D9629B4E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147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9D30CD9-8A84-444A-960B-37DF250EF963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4260706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6B83E4A8-9679-406B-8D77-1704F61CFD8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A431107-34F0-4A35-A58D-1182AC7E2FF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0959571-99AC-4F2F-B820-14A7387A892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E468083-C138-48D1-BAA1-0BBE1E95F1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94BEB1A4-6FCE-4DAB-AE16-340743551749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746106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E613A398-1167-4267-9D2E-E1237992937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E51099F-2BEE-471C-AE55-FC181E936BF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112809FB-18C7-47C7-AF5E-8271FED4FE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F244F46-EE4F-46F2-8BCC-D8EABDE129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064DCE7E-3455-4404-9A31-5B7D8BD5C2BC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584306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E1DAE98-3216-442E-81B6-676D9497BB7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9A7B00E-C5E6-462A-B3D7-76D8B7D4BD6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BEAD7F82-0272-4B56-A25A-0AFA14205AC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1E09F465-8E40-4010-87F9-F57C579279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DA0F107E-6A86-44F5-BF8B-578840C43126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422506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0058671B-B2E2-4B6D-A259-C15584F064D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ABC9882-3CFE-4174-AF1E-59655FDDE68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804D8EE-137F-4C7A-9384-206D4FA2E40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6EAA08FA-012F-470B-AB49-13B81CDC422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E1D0932E-D1A7-4D51-B64A-76B628EEE2F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5121131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72A9B78-A01C-4F5C-AD34-7BDDE5DBD89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6BE6F0B5-64DB-46B3-A9FF-4769B5A81D8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F518ED05-B63E-4E64-9500-B5775CCCEEA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953D88E-3B79-4A5A-851F-261DF94843D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7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  <a:prstGeom prst="rect">
            <a:avLst/>
          </a:prstGeom>
        </p:spPr>
      </p:pic>
      <p:sp>
        <p:nvSpPr>
          <p:cNvPr id="16" name="Прямоугольник 6"/>
          <p:cNvSpPr/>
          <p:nvPr/>
        </p:nvSpPr>
        <p:spPr>
          <a:xfrm>
            <a:off x="6115536" y="1275121"/>
            <a:ext cx="285991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http://powerpointbase.com</a:t>
            </a:r>
            <a:r>
              <a:rPr lang="ru-RU" sz="1400" dirty="0"/>
              <a:t> </a:t>
            </a:r>
            <a:r>
              <a:rPr lang="en-US" sz="1400" dirty="0"/>
              <a:t> – </a:t>
            </a:r>
            <a:r>
              <a:rPr lang="ru-RU" sz="1400" dirty="0"/>
              <a:t>это самый крупный портал бесплатных шаблонов презентаций </a:t>
            </a:r>
            <a:r>
              <a:rPr lang="en-US" sz="1400" dirty="0"/>
              <a:t>PowerPoint.</a:t>
            </a:r>
          </a:p>
          <a:p>
            <a:endParaRPr lang="en-US" sz="1400" dirty="0"/>
          </a:p>
          <a:p>
            <a:r>
              <a:rPr lang="en-US" sz="1400" dirty="0">
                <a:hlinkClick r:id="rId4"/>
              </a:rPr>
              <a:t>http://powerpointbase.com/premium/</a:t>
            </a:r>
            <a:r>
              <a:rPr lang="en-US" sz="1400" dirty="0"/>
              <a:t> - Premium </a:t>
            </a:r>
            <a:r>
              <a:rPr lang="ru-RU" sz="1400" dirty="0"/>
              <a:t>шаблоны презентаций </a:t>
            </a:r>
            <a:r>
              <a:rPr lang="en-US" sz="1400" dirty="0"/>
              <a:t>PowerPoint</a:t>
            </a:r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http://powerpointbase.com/wordtemplates/</a:t>
            </a:r>
            <a:r>
              <a:rPr lang="en-US" sz="1400" dirty="0"/>
              <a:t> - </a:t>
            </a:r>
            <a:r>
              <a:rPr lang="ru-RU" sz="1400" dirty="0"/>
              <a:t>шаблоны </a:t>
            </a:r>
            <a:r>
              <a:rPr lang="en-US" sz="1400" dirty="0"/>
              <a:t>Word </a:t>
            </a:r>
            <a:r>
              <a:rPr lang="ru-RU" sz="1400" dirty="0"/>
              <a:t>для создания эффектных раздаточных материалов</a:t>
            </a:r>
          </a:p>
          <a:p>
            <a:endParaRPr lang="ru-RU" sz="1400" dirty="0"/>
          </a:p>
          <a:p>
            <a:r>
              <a:rPr lang="en-US" sz="1400" dirty="0">
                <a:hlinkClick r:id="rId6"/>
              </a:rPr>
              <a:t>http://powerpointbase.com/diagrams/</a:t>
            </a:r>
            <a:r>
              <a:rPr lang="ru-RU" sz="1400" dirty="0"/>
              <a:t> - шаблоны диаграмм и графиков для большей визуализации в презентациях</a:t>
            </a:r>
          </a:p>
          <a:p>
            <a:endParaRPr lang="ru-RU" sz="1400" dirty="0"/>
          </a:p>
          <a:p>
            <a:r>
              <a:rPr lang="en-US" sz="1400" dirty="0">
                <a:hlinkClick r:id="rId7"/>
              </a:rPr>
              <a:t>http://powerpointbase.com/certificates/</a:t>
            </a:r>
            <a:r>
              <a:rPr lang="ru-RU" sz="1400" dirty="0"/>
              <a:t> - шаблоны сертификатов, дипломов, грамот</a:t>
            </a:r>
          </a:p>
          <a:p>
            <a:endParaRPr lang="ru-RU" sz="1400" dirty="0"/>
          </a:p>
          <a:p>
            <a:r>
              <a:rPr lang="ru-RU" sz="1400" dirty="0"/>
              <a:t>А также видео-уроки, статьи и многое другое…  </a:t>
            </a:r>
          </a:p>
        </p:txBody>
      </p:sp>
      <p:sp>
        <p:nvSpPr>
          <p:cNvPr id="17" name="Прямоугольник 7"/>
          <p:cNvSpPr/>
          <p:nvPr/>
        </p:nvSpPr>
        <p:spPr>
          <a:xfrm>
            <a:off x="242206" y="4090979"/>
            <a:ext cx="3622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НАШИ УСЛУГИ: </a:t>
            </a:r>
          </a:p>
        </p:txBody>
      </p:sp>
      <p:sp>
        <p:nvSpPr>
          <p:cNvPr id="18" name="Прямоугольник 14"/>
          <p:cNvSpPr/>
          <p:nvPr/>
        </p:nvSpPr>
        <p:spPr>
          <a:xfrm>
            <a:off x="242206" y="6179873"/>
            <a:ext cx="4119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КОНТАКТЫ: </a:t>
            </a:r>
            <a:r>
              <a:rPr lang="en-US" sz="1400" dirty="0">
                <a:hlinkClick r:id="rId8"/>
              </a:rPr>
              <a:t>powerpointbase@gmail.com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19" name="Прямоугольник 7"/>
          <p:cNvSpPr/>
          <p:nvPr/>
        </p:nvSpPr>
        <p:spPr>
          <a:xfrm>
            <a:off x="242206" y="967344"/>
            <a:ext cx="4412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НАШИ СТРАНИЦЫ В СОЦИАЛЬНЫХ СЕТЯХ: </a:t>
            </a:r>
          </a:p>
        </p:txBody>
      </p:sp>
      <p:pic>
        <p:nvPicPr>
          <p:cNvPr id="20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435607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4652" r="37396" b="69848"/>
          <a:stretch/>
        </p:blipFill>
        <p:spPr bwMode="auto">
          <a:xfrm>
            <a:off x="336205" y="1858245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37652" r="7846" b="36848"/>
          <a:stretch/>
        </p:blipFill>
        <p:spPr bwMode="auto">
          <a:xfrm>
            <a:off x="334218" y="312616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280883"/>
            <a:ext cx="325544" cy="326423"/>
          </a:xfrm>
          <a:prstGeom prst="rect">
            <a:avLst/>
          </a:prstGeom>
        </p:spPr>
      </p:pic>
      <p:pic>
        <p:nvPicPr>
          <p:cNvPr id="24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3546704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60707" y="1416366"/>
            <a:ext cx="3511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2"/>
              </a:rPr>
              <a:t>https://www.facebook.com/powerpointfree/</a:t>
            </a:r>
            <a:r>
              <a:rPr lang="en-US" sz="1400" dirty="0"/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0707" y="1836790"/>
            <a:ext cx="3617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3"/>
              </a:rPr>
              <a:t>https://www.instagram.com/powerpointbase/</a:t>
            </a:r>
            <a:r>
              <a:rPr lang="en-US" sz="1400" dirty="0"/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0707" y="2685710"/>
            <a:ext cx="6587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4"/>
              </a:rPr>
              <a:t>https://www.pinterest.com/powerpointbase/powerpointbasecom/</a:t>
            </a:r>
            <a:r>
              <a:rPr lang="en-US" sz="1400" dirty="0"/>
              <a:t> </a:t>
            </a:r>
          </a:p>
        </p:txBody>
      </p:sp>
      <p:pic>
        <p:nvPicPr>
          <p:cNvPr id="28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69877" r="7846" b="4623"/>
          <a:stretch/>
        </p:blipFill>
        <p:spPr bwMode="auto">
          <a:xfrm>
            <a:off x="336205" y="270352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59396" y="3101221"/>
            <a:ext cx="4199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6"/>
              </a:rPr>
              <a:t>https://www.linkedin.com/company/powerpointbase/</a:t>
            </a:r>
            <a:r>
              <a:rPr lang="en-US" sz="1400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255108"/>
            <a:ext cx="2409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7"/>
              </a:rPr>
              <a:t>https://vk.com/club79040830</a:t>
            </a:r>
            <a:r>
              <a:rPr lang="en-US" sz="1400" dirty="0"/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9396" y="3525249"/>
            <a:ext cx="678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8"/>
              </a:rPr>
              <a:t>https://www.youtube.com/channel/UC3Kc-8AJVMloXo2YQbmAOqA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917311" y="1327944"/>
            <a:ext cx="0" cy="5292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2206" y="4422876"/>
            <a:ext cx="443005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Разработка фирменного стиля</a:t>
            </a:r>
          </a:p>
          <a:p>
            <a:r>
              <a:rPr lang="ru-RU" sz="1400" dirty="0"/>
              <a:t>Детальнее: </a:t>
            </a:r>
            <a:r>
              <a:rPr lang="en-US" sz="1400" dirty="0">
                <a:hlinkClick r:id="rId19"/>
              </a:rPr>
              <a:t>http://powerpointbase.com/offer.html</a:t>
            </a:r>
            <a:r>
              <a:rPr lang="ru-RU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241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226</Words>
  <Application>Microsoft Office PowerPoint</Application>
  <PresentationFormat>Экран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Тема Office</vt:lpstr>
      <vt:lpstr>NAME OF PRESENTATION </vt:lpstr>
      <vt:lpstr>Slide title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 </dc:title>
  <dc:creator>user</dc:creator>
  <cp:lastModifiedBy>user</cp:lastModifiedBy>
  <cp:revision>1</cp:revision>
  <dcterms:created xsi:type="dcterms:W3CDTF">2020-10-04T10:50:04Z</dcterms:created>
  <dcterms:modified xsi:type="dcterms:W3CDTF">2020-10-04T10:52:53Z</dcterms:modified>
</cp:coreProperties>
</file>