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EBD"/>
    <a:srgbClr val="374A51"/>
    <a:srgbClr val="EFB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EEAE-9276-408F-B2F2-27A182FC5C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premium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6139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374A51"/>
                </a:solidFill>
              </a:rPr>
              <a:t>NAME OF </a:t>
            </a:r>
            <a:br>
              <a:rPr lang="en-US" b="1" dirty="0" smtClean="0">
                <a:solidFill>
                  <a:srgbClr val="374A51"/>
                </a:solidFill>
              </a:rPr>
            </a:br>
            <a:r>
              <a:rPr lang="en-US" b="1" dirty="0" smtClean="0">
                <a:solidFill>
                  <a:srgbClr val="374A51"/>
                </a:solidFill>
              </a:rPr>
              <a:t>PRESENTATION</a:t>
            </a:r>
            <a:endParaRPr lang="en-US" b="1" dirty="0">
              <a:solidFill>
                <a:srgbClr val="374A5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5814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E0BEBD"/>
                </a:solidFill>
              </a:rPr>
              <a:t>Subtitle here</a:t>
            </a:r>
            <a:endParaRPr lang="en-US" dirty="0">
              <a:solidFill>
                <a:srgbClr val="E0BE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69208" y="4248912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69208" y="1734312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69208" y="2572512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69208" y="3410712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69208" y="5109337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51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196486" y="1213828"/>
            <a:ext cx="69449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</a:t>
            </a:r>
            <a:r>
              <a:rPr lang="en-US" dirty="0" smtClean="0"/>
              <a:t>     </a:t>
            </a:r>
            <a:r>
              <a:rPr lang="ru-RU" dirty="0" smtClean="0"/>
              <a:t>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http://powerpointbase.com/premium/</a:t>
            </a:r>
            <a:r>
              <a:rPr lang="en-US" dirty="0" smtClean="0"/>
              <a:t> - Premium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8180732" y="979113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7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01" y="1375034"/>
            <a:ext cx="2857500" cy="952500"/>
          </a:xfrm>
          <a:prstGeom prst="rect">
            <a:avLst/>
          </a:prstGeom>
        </p:spPr>
      </p:pic>
      <p:pic>
        <p:nvPicPr>
          <p:cNvPr id="8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5616640"/>
            <a:ext cx="2857500" cy="952500"/>
          </a:xfrm>
          <a:prstGeom prst="rect">
            <a:avLst/>
          </a:prstGeom>
        </p:spPr>
      </p:pic>
      <p:pic>
        <p:nvPicPr>
          <p:cNvPr id="9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3072010"/>
            <a:ext cx="2857500" cy="952500"/>
          </a:xfrm>
          <a:prstGeom prst="rect">
            <a:avLst/>
          </a:prstGeom>
        </p:spPr>
      </p:pic>
      <p:pic>
        <p:nvPicPr>
          <p:cNvPr id="10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2227801"/>
            <a:ext cx="2857500" cy="952500"/>
          </a:xfrm>
          <a:prstGeom prst="rect">
            <a:avLst/>
          </a:prstGeom>
        </p:spPr>
      </p:pic>
      <p:pic>
        <p:nvPicPr>
          <p:cNvPr id="11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4755016"/>
            <a:ext cx="2857500" cy="952500"/>
          </a:xfrm>
          <a:prstGeom prst="rect">
            <a:avLst/>
          </a:prstGeom>
        </p:spPr>
      </p:pic>
      <p:pic>
        <p:nvPicPr>
          <p:cNvPr id="12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3904213"/>
            <a:ext cx="2857500" cy="952500"/>
          </a:xfrm>
          <a:prstGeom prst="rect">
            <a:avLst/>
          </a:prstGeom>
        </p:spPr>
      </p:pic>
      <p:sp>
        <p:nvSpPr>
          <p:cNvPr id="13" name="Прямоугольник 14"/>
          <p:cNvSpPr/>
          <p:nvPr/>
        </p:nvSpPr>
        <p:spPr>
          <a:xfrm>
            <a:off x="8152201" y="320427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1</cp:revision>
  <dcterms:created xsi:type="dcterms:W3CDTF">2020-01-15T14:09:40Z</dcterms:created>
  <dcterms:modified xsi:type="dcterms:W3CDTF">2020-01-15T14:09:52Z</dcterms:modified>
</cp:coreProperties>
</file>