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-588" y="-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6E9-F504-4B0B-9B08-16782E9464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3C7B-0734-4C1F-B53A-8ABB5D3750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6E9-F504-4B0B-9B08-16782E9464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3C7B-0734-4C1F-B53A-8ABB5D3750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6E9-F504-4B0B-9B08-16782E9464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3C7B-0734-4C1F-B53A-8ABB5D3750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6E9-F504-4B0B-9B08-16782E9464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3C7B-0734-4C1F-B53A-8ABB5D3750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6E9-F504-4B0B-9B08-16782E9464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3C7B-0734-4C1F-B53A-8ABB5D3750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6E9-F504-4B0B-9B08-16782E9464A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3C7B-0734-4C1F-B53A-8ABB5D3750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6E9-F504-4B0B-9B08-16782E9464A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3C7B-0734-4C1F-B53A-8ABB5D3750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6E9-F504-4B0B-9B08-16782E9464A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3C7B-0734-4C1F-B53A-8ABB5D3750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6E9-F504-4B0B-9B08-16782E9464A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3C7B-0734-4C1F-B53A-8ABB5D3750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6E9-F504-4B0B-9B08-16782E9464A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3C7B-0734-4C1F-B53A-8ABB5D3750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6E9-F504-4B0B-9B08-16782E9464A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3C7B-0734-4C1F-B53A-8ABB5D3750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F6E9-F504-4B0B-9B08-16782E9464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E3C7B-0734-4C1F-B53A-8ABB5D3750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WPS Presentation</Application>
  <PresentationFormat>Экран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微软雅黑</vt:lpstr>
      <vt:lpstr>Arial Unicode MS</vt:lpstr>
      <vt:lpstr>Calibri Light</vt:lpstr>
      <vt:lpstr>Тема Office</vt:lpstr>
      <vt:lpstr>Теодор Рузвельт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pablo</cp:lastModifiedBy>
  <cp:revision>24</cp:revision>
  <dcterms:created xsi:type="dcterms:W3CDTF">2021-04-15T13:27:11Z</dcterms:created>
  <dcterms:modified xsi:type="dcterms:W3CDTF">2021-04-15T13:27:11Z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