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323232"/>
    <a:srgbClr val="32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9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29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5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2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3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9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9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5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2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5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F4A3-FCA6-48E4-9E48-CFE8A85A6CD5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451C-747D-4E8E-B4B1-0B87EB8FE0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4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E86492D-E773-8BB9-D7B4-A38DE56259F8}"/>
              </a:ext>
            </a:extLst>
          </p:cNvPr>
          <p:cNvSpPr txBox="1"/>
          <p:nvPr/>
        </p:nvSpPr>
        <p:spPr>
          <a:xfrm>
            <a:off x="2629688" y="1538714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C64EC-25AE-8A9C-CE79-7583CE4BB90E}"/>
              </a:ext>
            </a:extLst>
          </p:cNvPr>
          <p:cNvSpPr txBox="1"/>
          <p:nvPr/>
        </p:nvSpPr>
        <p:spPr>
          <a:xfrm rot="4401342">
            <a:off x="4562749" y="2782088"/>
            <a:ext cx="132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Erdgeschoss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D6BD6E-C4B0-C0F3-0133-9EFDCB66AE0C}"/>
              </a:ext>
            </a:extLst>
          </p:cNvPr>
          <p:cNvSpPr/>
          <p:nvPr/>
        </p:nvSpPr>
        <p:spPr>
          <a:xfrm>
            <a:off x="1992761" y="5044966"/>
            <a:ext cx="2043211" cy="86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C56CAB4-9968-C51A-D518-FA1F9AF7DFE1}"/>
              </a:ext>
            </a:extLst>
          </p:cNvPr>
          <p:cNvSpPr/>
          <p:nvPr/>
        </p:nvSpPr>
        <p:spPr>
          <a:xfrm rot="5400000">
            <a:off x="540367" y="3592573"/>
            <a:ext cx="2043211" cy="86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E5E691-2F55-80BF-B574-5E13077BCB39}"/>
              </a:ext>
            </a:extLst>
          </p:cNvPr>
          <p:cNvSpPr txBox="1"/>
          <p:nvPr/>
        </p:nvSpPr>
        <p:spPr>
          <a:xfrm rot="1374538">
            <a:off x="8330499" y="3026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87882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E86492D-E773-8BB9-D7B4-A38DE56259F8}"/>
              </a:ext>
            </a:extLst>
          </p:cNvPr>
          <p:cNvSpPr txBox="1"/>
          <p:nvPr/>
        </p:nvSpPr>
        <p:spPr>
          <a:xfrm>
            <a:off x="2629688" y="1538714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C64EC-25AE-8A9C-CE79-7583CE4BB90E}"/>
              </a:ext>
            </a:extLst>
          </p:cNvPr>
          <p:cNvSpPr txBox="1"/>
          <p:nvPr/>
        </p:nvSpPr>
        <p:spPr>
          <a:xfrm rot="4401342">
            <a:off x="4868472" y="2643589"/>
            <a:ext cx="71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Keller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D6BD6E-C4B0-C0F3-0133-9EFDCB66AE0C}"/>
              </a:ext>
            </a:extLst>
          </p:cNvPr>
          <p:cNvSpPr/>
          <p:nvPr/>
        </p:nvSpPr>
        <p:spPr>
          <a:xfrm>
            <a:off x="1992761" y="5044966"/>
            <a:ext cx="2043211" cy="86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C56CAB4-9968-C51A-D518-FA1F9AF7DFE1}"/>
              </a:ext>
            </a:extLst>
          </p:cNvPr>
          <p:cNvSpPr/>
          <p:nvPr/>
        </p:nvSpPr>
        <p:spPr>
          <a:xfrm rot="5400000">
            <a:off x="540367" y="3592573"/>
            <a:ext cx="2043211" cy="86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E5E691-2F55-80BF-B574-5E13077BCB39}"/>
              </a:ext>
            </a:extLst>
          </p:cNvPr>
          <p:cNvSpPr txBox="1"/>
          <p:nvPr/>
        </p:nvSpPr>
        <p:spPr>
          <a:xfrm rot="1374538">
            <a:off x="8330499" y="3026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39141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E86492D-E773-8BB9-D7B4-A38DE56259F8}"/>
              </a:ext>
            </a:extLst>
          </p:cNvPr>
          <p:cNvSpPr txBox="1"/>
          <p:nvPr/>
        </p:nvSpPr>
        <p:spPr>
          <a:xfrm>
            <a:off x="2629688" y="1538714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C64EC-25AE-8A9C-CE79-7583CE4BB90E}"/>
              </a:ext>
            </a:extLst>
          </p:cNvPr>
          <p:cNvSpPr txBox="1"/>
          <p:nvPr/>
        </p:nvSpPr>
        <p:spPr>
          <a:xfrm rot="4401342">
            <a:off x="4485002" y="2643589"/>
            <a:ext cx="148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Obergeschoss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D6BD6E-C4B0-C0F3-0133-9EFDCB66AE0C}"/>
              </a:ext>
            </a:extLst>
          </p:cNvPr>
          <p:cNvSpPr/>
          <p:nvPr/>
        </p:nvSpPr>
        <p:spPr>
          <a:xfrm>
            <a:off x="1992761" y="5044966"/>
            <a:ext cx="2043211" cy="86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C56CAB4-9968-C51A-D518-FA1F9AF7DFE1}"/>
              </a:ext>
            </a:extLst>
          </p:cNvPr>
          <p:cNvSpPr/>
          <p:nvPr/>
        </p:nvSpPr>
        <p:spPr>
          <a:xfrm rot="5400000">
            <a:off x="540367" y="3592573"/>
            <a:ext cx="2043211" cy="86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E5E691-2F55-80BF-B574-5E13077BCB39}"/>
              </a:ext>
            </a:extLst>
          </p:cNvPr>
          <p:cNvSpPr txBox="1"/>
          <p:nvPr/>
        </p:nvSpPr>
        <p:spPr>
          <a:xfrm rot="1374538">
            <a:off x="8330499" y="3026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3198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blauberger</dc:creator>
  <cp:lastModifiedBy>markus blauberger</cp:lastModifiedBy>
  <cp:revision>2</cp:revision>
  <dcterms:created xsi:type="dcterms:W3CDTF">2022-11-07T17:34:13Z</dcterms:created>
  <dcterms:modified xsi:type="dcterms:W3CDTF">2022-11-12T14:15:21Z</dcterms:modified>
</cp:coreProperties>
</file>