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00450" cy="3600450"/>
  <p:notesSz cx="6858000" cy="9144000"/>
  <p:defaultTextStyle>
    <a:defPPr>
      <a:defRPr lang="zh-CN"/>
    </a:defPPr>
    <a:lvl1pPr marL="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574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148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1722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2296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2870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3444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4018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4592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8" d="100"/>
          <a:sy n="188" d="100"/>
        </p:scale>
        <p:origin x="-1392" y="-90"/>
      </p:cViewPr>
      <p:guideLst>
        <p:guide orient="horz" pos="1134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034" y="1118474"/>
            <a:ext cx="3060384" cy="7717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068" y="2040256"/>
            <a:ext cx="2520316" cy="9201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8272-E57B-43B4-99AC-AD24D3C8E0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CB2C-5E8A-4531-89D8-016D1F9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3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8272-E57B-43B4-99AC-AD24D3C8E0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CB2C-5E8A-4531-89D8-016D1F9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8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610327" y="144186"/>
            <a:ext cx="810102" cy="30720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0024" y="144186"/>
            <a:ext cx="2370296" cy="30720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8272-E57B-43B4-99AC-AD24D3C8E0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CB2C-5E8A-4531-89D8-016D1F9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0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8272-E57B-43B4-99AC-AD24D3C8E0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CB2C-5E8A-4531-89D8-016D1F9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2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410" y="2313625"/>
            <a:ext cx="3060384" cy="715090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4410" y="1526027"/>
            <a:ext cx="3060384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0574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8272-E57B-43B4-99AC-AD24D3C8E0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CB2C-5E8A-4531-89D8-016D1F9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0022" y="840106"/>
            <a:ext cx="1590200" cy="237613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30230" y="840106"/>
            <a:ext cx="1590200" cy="237613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8272-E57B-43B4-99AC-AD24D3C8E0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CB2C-5E8A-4531-89D8-016D1F9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94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0022" y="805934"/>
            <a:ext cx="1590824" cy="33587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05740" indent="0">
              <a:buNone/>
              <a:defRPr sz="1000" b="1"/>
            </a:lvl2pPr>
            <a:lvl3pPr marL="411480" indent="0">
              <a:buNone/>
              <a:defRPr sz="800" b="1"/>
            </a:lvl3pPr>
            <a:lvl4pPr marL="617220" indent="0">
              <a:buNone/>
              <a:defRPr sz="800" b="1"/>
            </a:lvl4pPr>
            <a:lvl5pPr marL="822960" indent="0">
              <a:buNone/>
              <a:defRPr sz="800" b="1"/>
            </a:lvl5pPr>
            <a:lvl6pPr marL="1028700" indent="0">
              <a:buNone/>
              <a:defRPr sz="800" b="1"/>
            </a:lvl6pPr>
            <a:lvl7pPr marL="1234440" indent="0">
              <a:buNone/>
              <a:defRPr sz="800" b="1"/>
            </a:lvl7pPr>
            <a:lvl8pPr marL="1440180" indent="0">
              <a:buNone/>
              <a:defRPr sz="800" b="1"/>
            </a:lvl8pPr>
            <a:lvl9pPr marL="1645920" indent="0">
              <a:buNone/>
              <a:defRPr sz="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0022" y="1141811"/>
            <a:ext cx="1590824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828981" y="805934"/>
            <a:ext cx="1591450" cy="33587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05740" indent="0">
              <a:buNone/>
              <a:defRPr sz="1000" b="1"/>
            </a:lvl2pPr>
            <a:lvl3pPr marL="411480" indent="0">
              <a:buNone/>
              <a:defRPr sz="800" b="1"/>
            </a:lvl3pPr>
            <a:lvl4pPr marL="617220" indent="0">
              <a:buNone/>
              <a:defRPr sz="800" b="1"/>
            </a:lvl4pPr>
            <a:lvl5pPr marL="822960" indent="0">
              <a:buNone/>
              <a:defRPr sz="800" b="1"/>
            </a:lvl5pPr>
            <a:lvl6pPr marL="1028700" indent="0">
              <a:buNone/>
              <a:defRPr sz="800" b="1"/>
            </a:lvl6pPr>
            <a:lvl7pPr marL="1234440" indent="0">
              <a:buNone/>
              <a:defRPr sz="800" b="1"/>
            </a:lvl7pPr>
            <a:lvl8pPr marL="1440180" indent="0">
              <a:buNone/>
              <a:defRPr sz="800" b="1"/>
            </a:lvl8pPr>
            <a:lvl9pPr marL="1645920" indent="0">
              <a:buNone/>
              <a:defRPr sz="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828981" y="1141811"/>
            <a:ext cx="1591450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8272-E57B-43B4-99AC-AD24D3C8E0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CB2C-5E8A-4531-89D8-016D1F9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2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8272-E57B-43B4-99AC-AD24D3C8E0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CB2C-5E8A-4531-89D8-016D1F9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9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8272-E57B-43B4-99AC-AD24D3C8E0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CB2C-5E8A-4531-89D8-016D1F9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3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024" y="143352"/>
            <a:ext cx="1184524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7676" y="143352"/>
            <a:ext cx="2012752" cy="30728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0024" y="753428"/>
            <a:ext cx="1184524" cy="2462808"/>
          </a:xfrm>
        </p:spPr>
        <p:txBody>
          <a:bodyPr/>
          <a:lstStyle>
            <a:lvl1pPr marL="0" indent="0">
              <a:buNone/>
              <a:defRPr sz="600"/>
            </a:lvl1pPr>
            <a:lvl2pPr marL="205740" indent="0">
              <a:buNone/>
              <a:defRPr sz="600"/>
            </a:lvl2pPr>
            <a:lvl3pPr marL="411480" indent="0">
              <a:buNone/>
              <a:defRPr sz="600"/>
            </a:lvl3pPr>
            <a:lvl4pPr marL="617220" indent="0">
              <a:buNone/>
              <a:defRPr sz="400"/>
            </a:lvl4pPr>
            <a:lvl5pPr marL="822960" indent="0">
              <a:buNone/>
              <a:defRPr sz="400"/>
            </a:lvl5pPr>
            <a:lvl6pPr marL="1028700" indent="0">
              <a:buNone/>
              <a:defRPr sz="400"/>
            </a:lvl6pPr>
            <a:lvl7pPr marL="1234440" indent="0">
              <a:buNone/>
              <a:defRPr sz="400"/>
            </a:lvl7pPr>
            <a:lvl8pPr marL="1440180" indent="0">
              <a:buNone/>
              <a:defRPr sz="400"/>
            </a:lvl8pPr>
            <a:lvl9pPr marL="1645920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8272-E57B-43B4-99AC-AD24D3C8E0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CB2C-5E8A-4531-89D8-016D1F9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7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715" y="2520317"/>
            <a:ext cx="2160270" cy="297538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5715" y="321709"/>
            <a:ext cx="2160270" cy="2160270"/>
          </a:xfrm>
        </p:spPr>
        <p:txBody>
          <a:bodyPr/>
          <a:lstStyle>
            <a:lvl1pPr marL="0" indent="0">
              <a:buNone/>
              <a:defRPr sz="1400"/>
            </a:lvl1pPr>
            <a:lvl2pPr marL="205740" indent="0">
              <a:buNone/>
              <a:defRPr sz="1400"/>
            </a:lvl2pPr>
            <a:lvl3pPr marL="411480" indent="0">
              <a:buNone/>
              <a:defRPr sz="1200"/>
            </a:lvl3pPr>
            <a:lvl4pPr marL="617220" indent="0">
              <a:buNone/>
              <a:defRPr sz="1000"/>
            </a:lvl4pPr>
            <a:lvl5pPr marL="822960" indent="0">
              <a:buNone/>
              <a:defRPr sz="1000"/>
            </a:lvl5pPr>
            <a:lvl6pPr marL="1028700" indent="0">
              <a:buNone/>
              <a:defRPr sz="1000"/>
            </a:lvl6pPr>
            <a:lvl7pPr marL="1234440" indent="0">
              <a:buNone/>
              <a:defRPr sz="1000"/>
            </a:lvl7pPr>
            <a:lvl8pPr marL="1440180" indent="0">
              <a:buNone/>
              <a:defRPr sz="1000"/>
            </a:lvl8pPr>
            <a:lvl9pPr marL="164592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5715" y="2817853"/>
            <a:ext cx="2160270" cy="422554"/>
          </a:xfrm>
        </p:spPr>
        <p:txBody>
          <a:bodyPr/>
          <a:lstStyle>
            <a:lvl1pPr marL="0" indent="0">
              <a:buNone/>
              <a:defRPr sz="600"/>
            </a:lvl1pPr>
            <a:lvl2pPr marL="205740" indent="0">
              <a:buNone/>
              <a:defRPr sz="600"/>
            </a:lvl2pPr>
            <a:lvl3pPr marL="411480" indent="0">
              <a:buNone/>
              <a:defRPr sz="600"/>
            </a:lvl3pPr>
            <a:lvl4pPr marL="617220" indent="0">
              <a:buNone/>
              <a:defRPr sz="400"/>
            </a:lvl4pPr>
            <a:lvl5pPr marL="822960" indent="0">
              <a:buNone/>
              <a:defRPr sz="400"/>
            </a:lvl5pPr>
            <a:lvl6pPr marL="1028700" indent="0">
              <a:buNone/>
              <a:defRPr sz="400"/>
            </a:lvl6pPr>
            <a:lvl7pPr marL="1234440" indent="0">
              <a:buNone/>
              <a:defRPr sz="400"/>
            </a:lvl7pPr>
            <a:lvl8pPr marL="1440180" indent="0">
              <a:buNone/>
              <a:defRPr sz="400"/>
            </a:lvl8pPr>
            <a:lvl9pPr marL="1645920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8272-E57B-43B4-99AC-AD24D3C8E0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CB2C-5E8A-4531-89D8-016D1F9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03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80025" y="144186"/>
            <a:ext cx="3240406" cy="600076"/>
          </a:xfrm>
          <a:prstGeom prst="rect">
            <a:avLst/>
          </a:prstGeom>
        </p:spPr>
        <p:txBody>
          <a:bodyPr vert="horz" lIns="41148" tIns="20574" rIns="41148" bIns="2057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0025" y="840106"/>
            <a:ext cx="3240406" cy="2376132"/>
          </a:xfrm>
          <a:prstGeom prst="rect">
            <a:avLst/>
          </a:prstGeom>
        </p:spPr>
        <p:txBody>
          <a:bodyPr vert="horz" lIns="41148" tIns="20574" rIns="41148" bIns="2057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80025" y="3337084"/>
            <a:ext cx="840106" cy="191692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A8272-E57B-43B4-99AC-AD24D3C8E023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30154" y="3337084"/>
            <a:ext cx="1140144" cy="191692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580325" y="3337084"/>
            <a:ext cx="840106" cy="191692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2CB2C-5E8A-4531-89D8-016D1F9F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72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8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6" indent="-154306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28" indent="-128588" algn="l" defTabSz="411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990" y="-360016"/>
            <a:ext cx="1707520" cy="341632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altLang="zh-CN" sz="21600" dirty="0"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A</a:t>
            </a:r>
            <a:endParaRPr lang="zh-CN" altLang="en-US" sz="21600" dirty="0">
              <a:latin typeface="Consolas" panose="020B0609020204030204" pitchFamily="49" charset="0"/>
              <a:ea typeface="幼圆" panose="020105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135" y="821144"/>
            <a:ext cx="1722266" cy="3139320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altLang="zh-CN" sz="19200" dirty="0">
                <a:latin typeface="Consolas" panose="020B0609020204030204" pitchFamily="49" charset="0"/>
                <a:ea typeface="幼圆" panose="02010509060101010101" pitchFamily="49" charset="-122"/>
                <a:cs typeface="Consolas" panose="020B0609020204030204" pitchFamily="49" charset="0"/>
              </a:rPr>
              <a:t>a</a:t>
            </a:r>
            <a:endParaRPr lang="zh-CN" altLang="en-US" sz="19200" dirty="0"/>
          </a:p>
        </p:txBody>
      </p:sp>
      <p:sp>
        <p:nvSpPr>
          <p:cNvPr id="7" name="直角双向箭头 6"/>
          <p:cNvSpPr/>
          <p:nvPr/>
        </p:nvSpPr>
        <p:spPr>
          <a:xfrm rot="16200000">
            <a:off x="1806150" y="648096"/>
            <a:ext cx="1152128" cy="1152128"/>
          </a:xfrm>
          <a:prstGeom prst="lef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84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Oxyflour Fang</dc:creator>
  <cp:lastModifiedBy>Oxyflour Fang</cp:lastModifiedBy>
  <cp:revision>2</cp:revision>
  <dcterms:created xsi:type="dcterms:W3CDTF">2014-10-19T03:03:48Z</dcterms:created>
  <dcterms:modified xsi:type="dcterms:W3CDTF">2014-10-19T03:18:58Z</dcterms:modified>
</cp:coreProperties>
</file>