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E978-2B54-4ED7-A0A5-CFCAC6901EEE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544F4-F3C9-4852-8C4C-65C01E16CD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80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E978-2B54-4ED7-A0A5-CFCAC6901EEE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544F4-F3C9-4852-8C4C-65C01E16CD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07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E978-2B54-4ED7-A0A5-CFCAC6901EEE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544F4-F3C9-4852-8C4C-65C01E16CD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928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E978-2B54-4ED7-A0A5-CFCAC6901EEE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544F4-F3C9-4852-8C4C-65C01E16CD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9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E978-2B54-4ED7-A0A5-CFCAC6901EEE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544F4-F3C9-4852-8C4C-65C01E16CD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149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E978-2B54-4ED7-A0A5-CFCAC6901EEE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544F4-F3C9-4852-8C4C-65C01E16CD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885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E978-2B54-4ED7-A0A5-CFCAC6901EEE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544F4-F3C9-4852-8C4C-65C01E16CD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526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E978-2B54-4ED7-A0A5-CFCAC6901EEE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544F4-F3C9-4852-8C4C-65C01E16CD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942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E978-2B54-4ED7-A0A5-CFCAC6901EEE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544F4-F3C9-4852-8C4C-65C01E16CD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933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E978-2B54-4ED7-A0A5-CFCAC6901EEE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544F4-F3C9-4852-8C4C-65C01E16CD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338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E978-2B54-4ED7-A0A5-CFCAC6901EEE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544F4-F3C9-4852-8C4C-65C01E16CD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778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BE978-2B54-4ED7-A0A5-CFCAC6901EEE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544F4-F3C9-4852-8C4C-65C01E16CD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453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27501"/>
          </a:xfrm>
        </p:spPr>
        <p:txBody>
          <a:bodyPr/>
          <a:lstStyle/>
          <a:p>
            <a:r>
              <a:rPr lang="en-US" altLang="zh-CN" dirty="0" smtClean="0"/>
              <a:t>yolov5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170444"/>
            <a:ext cx="9144000" cy="3087356"/>
          </a:xfrm>
        </p:spPr>
        <p:txBody>
          <a:bodyPr/>
          <a:lstStyle/>
          <a:p>
            <a:pPr algn="l"/>
            <a:r>
              <a:rPr lang="en-US" altLang="zh-CN" dirty="0" smtClean="0"/>
              <a:t>1.</a:t>
            </a:r>
            <a:r>
              <a:rPr lang="zh-CN" altLang="en-US" dirty="0" smtClean="0"/>
              <a:t>网络结构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2.</a:t>
            </a:r>
            <a:r>
              <a:rPr lang="zh-CN" altLang="en-US" dirty="0" smtClean="0"/>
              <a:t>回归调整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3.</a:t>
            </a:r>
            <a:r>
              <a:rPr lang="zh-CN" altLang="en-US" dirty="0" smtClean="0"/>
              <a:t>样本分配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4.</a:t>
            </a:r>
            <a:r>
              <a:rPr lang="zh-CN" altLang="en-US" dirty="0" smtClean="0"/>
              <a:t>损失函数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5.</a:t>
            </a:r>
            <a:r>
              <a:rPr lang="zh-CN" altLang="en-US" dirty="0" smtClean="0"/>
              <a:t>数据增强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7527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2100" y="14519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数据增强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1280258"/>
            <a:ext cx="9804400" cy="5196742"/>
          </a:xfrm>
        </p:spPr>
      </p:pic>
    </p:spTree>
    <p:extLst>
      <p:ext uri="{BB962C8B-B14F-4D97-AF65-F5344CB8AC3E}">
        <p14:creationId xmlns:p14="http://schemas.microsoft.com/office/powerpoint/2010/main" val="3858051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3352800" cy="76517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网络整体结构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08" y="765174"/>
            <a:ext cx="11689292" cy="5965825"/>
          </a:xfrm>
        </p:spPr>
      </p:pic>
    </p:spTree>
    <p:extLst>
      <p:ext uri="{BB962C8B-B14F-4D97-AF65-F5344CB8AC3E}">
        <p14:creationId xmlns:p14="http://schemas.microsoft.com/office/powerpoint/2010/main" val="22019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Focus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08" y="1690688"/>
            <a:ext cx="6520392" cy="4351338"/>
          </a:xfrm>
        </p:spPr>
      </p:pic>
    </p:spTree>
    <p:extLst>
      <p:ext uri="{BB962C8B-B14F-4D97-AF65-F5344CB8AC3E}">
        <p14:creationId xmlns:p14="http://schemas.microsoft.com/office/powerpoint/2010/main" val="1539864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SPP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33" y="1538288"/>
            <a:ext cx="8667867" cy="4278312"/>
          </a:xfrm>
        </p:spPr>
      </p:pic>
    </p:spTree>
    <p:extLst>
      <p:ext uri="{BB962C8B-B14F-4D97-AF65-F5344CB8AC3E}">
        <p14:creationId xmlns:p14="http://schemas.microsoft.com/office/powerpoint/2010/main" val="553743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8801" y="215886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CSP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100" y="1754188"/>
            <a:ext cx="4686301" cy="3833812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10" y="1295400"/>
            <a:ext cx="4730790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902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regression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445000" cy="3605212"/>
          </a:xfrm>
        </p:spPr>
      </p:pic>
      <p:sp>
        <p:nvSpPr>
          <p:cNvPr id="6" name="文本框 5"/>
          <p:cNvSpPr txBox="1"/>
          <p:nvPr/>
        </p:nvSpPr>
        <p:spPr>
          <a:xfrm>
            <a:off x="6311900" y="3818572"/>
            <a:ext cx="38887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Bx</a:t>
            </a:r>
            <a:r>
              <a:rPr lang="en-US" altLang="zh-CN" dirty="0" smtClean="0"/>
              <a:t> = 2 * sigmoid(</a:t>
            </a:r>
            <a:r>
              <a:rPr lang="en-US" altLang="zh-CN" dirty="0" err="1" smtClean="0"/>
              <a:t>Tx</a:t>
            </a:r>
            <a:r>
              <a:rPr lang="en-US" altLang="zh-CN" dirty="0" smtClean="0"/>
              <a:t>) – 0.5</a:t>
            </a:r>
          </a:p>
          <a:p>
            <a:r>
              <a:rPr lang="en-US" altLang="zh-CN" dirty="0" smtClean="0"/>
              <a:t>By = </a:t>
            </a:r>
            <a:r>
              <a:rPr lang="en-US" altLang="zh-CN" dirty="0" smtClean="0"/>
              <a:t>2 * sigmoid(</a:t>
            </a:r>
            <a:r>
              <a:rPr lang="en-US" altLang="zh-CN" dirty="0" err="1" smtClean="0"/>
              <a:t>Tx</a:t>
            </a:r>
            <a:r>
              <a:rPr lang="en-US" altLang="zh-CN" dirty="0" smtClean="0"/>
              <a:t>) – 0.5</a:t>
            </a:r>
          </a:p>
          <a:p>
            <a:r>
              <a:rPr lang="en-US" altLang="zh-CN" dirty="0" err="1" smtClean="0"/>
              <a:t>Bw</a:t>
            </a:r>
            <a:r>
              <a:rPr lang="en-US" altLang="zh-CN" dirty="0" smtClean="0"/>
              <a:t> = Pw * (4 * sigmoid(Tw) ^ 2)</a:t>
            </a:r>
          </a:p>
          <a:p>
            <a:r>
              <a:rPr lang="en-US" altLang="zh-CN" dirty="0" err="1" smtClean="0"/>
              <a:t>Bh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Ph</a:t>
            </a:r>
            <a:r>
              <a:rPr lang="en-US" altLang="zh-CN" dirty="0" smtClean="0"/>
              <a:t> * (4 * sigmoid(</a:t>
            </a:r>
            <a:r>
              <a:rPr lang="en-US" altLang="zh-CN" dirty="0" err="1" smtClean="0"/>
              <a:t>Th</a:t>
            </a:r>
            <a:r>
              <a:rPr lang="en-US" altLang="zh-CN" dirty="0" smtClean="0"/>
              <a:t>) ^ 2)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900" y="1808083"/>
            <a:ext cx="4508697" cy="174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591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ATSS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0571"/>
            <a:ext cx="11353800" cy="514350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900" y="365125"/>
            <a:ext cx="6692900" cy="146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417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回归：</a:t>
            </a:r>
            <a:r>
              <a:rPr lang="en-US" altLang="zh-CN" dirty="0" err="1" smtClean="0"/>
              <a:t>mse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iou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giou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diou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ciou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目标：</a:t>
            </a:r>
            <a:r>
              <a:rPr lang="en-US" altLang="zh-CN" dirty="0" smtClean="0"/>
              <a:t>BCE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分类：</a:t>
            </a:r>
            <a:r>
              <a:rPr lang="en-US" altLang="zh-CN" dirty="0" smtClean="0"/>
              <a:t>BCE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1481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Loss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4" t="533" r="30211"/>
          <a:stretch/>
        </p:blipFill>
        <p:spPr>
          <a:xfrm>
            <a:off x="2197100" y="1587499"/>
            <a:ext cx="3111500" cy="4546599"/>
          </a:xfr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28" t="185" r="26944" b="2778"/>
          <a:stretch/>
        </p:blipFill>
        <p:spPr>
          <a:xfrm>
            <a:off x="6648450" y="1574799"/>
            <a:ext cx="3022600" cy="455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18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93</Words>
  <Application>Microsoft Office PowerPoint</Application>
  <PresentationFormat>宽屏</PresentationFormat>
  <Paragraphs>22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Office 主题</vt:lpstr>
      <vt:lpstr>yolov5</vt:lpstr>
      <vt:lpstr>网络整体结构</vt:lpstr>
      <vt:lpstr>Focus</vt:lpstr>
      <vt:lpstr>SPP</vt:lpstr>
      <vt:lpstr>CSP</vt:lpstr>
      <vt:lpstr>regression</vt:lpstr>
      <vt:lpstr>ATSS</vt:lpstr>
      <vt:lpstr>Loss</vt:lpstr>
      <vt:lpstr>Loss</vt:lpstr>
      <vt:lpstr>数据增强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yolov5</dc:title>
  <dc:creator>admin</dc:creator>
  <cp:lastModifiedBy>admin</cp:lastModifiedBy>
  <cp:revision>12</cp:revision>
  <dcterms:created xsi:type="dcterms:W3CDTF">2020-11-13T02:37:49Z</dcterms:created>
  <dcterms:modified xsi:type="dcterms:W3CDTF">2020-11-13T09:24:49Z</dcterms:modified>
</cp:coreProperties>
</file>