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0501B-C310-4DF7-886F-887350B01C99}" v="1" dt="2023-09-05T11:47:29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1462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Natural LANGUAGE PROCESSING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NLTK </a:t>
            </a:r>
            <a:r>
              <a:rPr lang="pl-PL" dirty="0" err="1"/>
              <a:t>library</a:t>
            </a:r>
            <a:endParaRPr lang="pl-PL" dirty="0"/>
          </a:p>
          <a:p>
            <a:r>
              <a:rPr lang="pl-PL" dirty="0"/>
              <a:t>Wrocław, 05.01.2021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67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NLTK?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https://www.nltk.org/</a:t>
            </a:r>
            <a:endParaRPr lang="pl-PL" dirty="0"/>
          </a:p>
          <a:p>
            <a:r>
              <a:rPr lang="en-GB" dirty="0">
                <a:hlinkClick r:id="rId3"/>
              </a:rPr>
              <a:t>https://www.nltk.org/book/</a:t>
            </a:r>
            <a:r>
              <a:rPr lang="pl-PL" dirty="0"/>
              <a:t> </a:t>
            </a:r>
          </a:p>
          <a:p>
            <a:r>
              <a:rPr lang="en-GB" dirty="0"/>
              <a:t>Natural language processing (NLP) is a field that focuses on making natural human language usable by computer programs. NLTK, or Natural Language Toolkit, is a Python package that you can use for NLP.</a:t>
            </a:r>
          </a:p>
        </p:txBody>
      </p:sp>
    </p:spTree>
    <p:extLst>
      <p:ext uri="{BB962C8B-B14F-4D97-AF65-F5344CB8AC3E}">
        <p14:creationId xmlns:p14="http://schemas.microsoft.com/office/powerpoint/2010/main" val="156059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Getting</a:t>
            </a:r>
            <a:r>
              <a:rPr lang="pl-PL" dirty="0"/>
              <a:t> </a:t>
            </a:r>
            <a:r>
              <a:rPr lang="pl-PL" dirty="0" err="1"/>
              <a:t>started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-m pip install </a:t>
            </a:r>
            <a:r>
              <a:rPr lang="en-GB" dirty="0" err="1"/>
              <a:t>nltk</a:t>
            </a:r>
            <a:endParaRPr lang="pl-PL" dirty="0"/>
          </a:p>
          <a:p>
            <a:endParaRPr lang="pl-PL" dirty="0"/>
          </a:p>
          <a:p>
            <a:r>
              <a:rPr lang="pl-PL" dirty="0"/>
              <a:t>Standard </a:t>
            </a:r>
            <a:r>
              <a:rPr lang="pl-PL" dirty="0" err="1"/>
              <a:t>stages</a:t>
            </a:r>
            <a:r>
              <a:rPr lang="pl-PL" dirty="0"/>
              <a:t> of test </a:t>
            </a:r>
            <a:r>
              <a:rPr lang="pl-PL" dirty="0" err="1"/>
              <a:t>analysis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Tokenizing</a:t>
            </a:r>
            <a:endParaRPr lang="pl-PL" dirty="0"/>
          </a:p>
          <a:p>
            <a:pPr lvl="1"/>
            <a:r>
              <a:rPr lang="pl-PL" dirty="0"/>
              <a:t>Word </a:t>
            </a:r>
            <a:r>
              <a:rPr lang="pl-PL" dirty="0" err="1"/>
              <a:t>filtering</a:t>
            </a:r>
            <a:endParaRPr lang="pl-PL" dirty="0"/>
          </a:p>
          <a:p>
            <a:pPr lvl="1"/>
            <a:r>
              <a:rPr lang="pl-PL" dirty="0" err="1"/>
              <a:t>Stemming</a:t>
            </a:r>
            <a:endParaRPr lang="pl-PL" dirty="0"/>
          </a:p>
          <a:p>
            <a:pPr lvl="1"/>
            <a:r>
              <a:rPr lang="pl-PL" dirty="0" err="1"/>
              <a:t>Tagging</a:t>
            </a:r>
            <a:r>
              <a:rPr lang="pl-PL" dirty="0"/>
              <a:t> part of speech</a:t>
            </a:r>
          </a:p>
          <a:p>
            <a:pPr lvl="1"/>
            <a:r>
              <a:rPr lang="pl-PL" dirty="0" err="1"/>
              <a:t>Lemmatizing</a:t>
            </a:r>
            <a:endParaRPr lang="pl-PL" dirty="0"/>
          </a:p>
          <a:p>
            <a:pPr lvl="1"/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(</a:t>
            </a:r>
            <a:r>
              <a:rPr lang="pl-PL" dirty="0" err="1"/>
              <a:t>frequency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, </a:t>
            </a:r>
            <a:r>
              <a:rPr lang="pl-PL" dirty="0" err="1"/>
              <a:t>dispersion</a:t>
            </a:r>
            <a:r>
              <a:rPr lang="pl-PL" dirty="0"/>
              <a:t> </a:t>
            </a:r>
            <a:r>
              <a:rPr lang="pl-PL" dirty="0" err="1"/>
              <a:t>plots</a:t>
            </a:r>
            <a:r>
              <a:rPr lang="pl-PL" dirty="0"/>
              <a:t> etc.)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99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C0EC16-8920-3D03-C503-26A0E4D5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CA2C2D-7D72-7985-CDCF-8BADC4B8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A Detailed Study on Stemming vs Lemmatization In Python">
            <a:extLst>
              <a:ext uri="{FF2B5EF4-FFF2-40B4-BE49-F238E27FC236}">
                <a16:creationId xmlns:a16="http://schemas.microsoft.com/office/drawing/2014/main" id="{4843C197-4223-4715-B094-88DF5906A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0"/>
            <a:ext cx="10715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5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Tokenizing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By </a:t>
            </a:r>
            <a:r>
              <a:rPr lang="pl-PL" dirty="0" err="1"/>
              <a:t>words</a:t>
            </a:r>
            <a:endParaRPr lang="pl-PL" dirty="0"/>
          </a:p>
          <a:p>
            <a:r>
              <a:rPr lang="pl-PL" dirty="0"/>
              <a:t>By </a:t>
            </a:r>
            <a:r>
              <a:rPr lang="pl-PL" dirty="0" err="1"/>
              <a:t>sentences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94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2052445"/>
            <a:ext cx="804022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8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731" y="304364"/>
            <a:ext cx="6563641" cy="3124636"/>
          </a:xfrm>
          <a:prstGeom prst="rect">
            <a:avLst/>
          </a:prstGeom>
        </p:spPr>
      </p:pic>
      <p:pic>
        <p:nvPicPr>
          <p:cNvPr id="2050" name="Picture 2" descr="NLTK :: Natural Language Toolkit">
            <a:extLst>
              <a:ext uri="{FF2B5EF4-FFF2-40B4-BE49-F238E27FC236}">
                <a16:creationId xmlns:a16="http://schemas.microsoft.com/office/drawing/2014/main" id="{CA2E712B-1BB8-2AB1-8772-6C36A8666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86" y="3749612"/>
            <a:ext cx="7910322" cy="23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5769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DC217A68FFE1A40AD8DD2ECE4D9F556" ma:contentTypeVersion="2" ma:contentTypeDescription="Utwórz nowy dokument." ma:contentTypeScope="" ma:versionID="3629538663b3ad94f32e91cddb8ea83c">
  <xsd:schema xmlns:xsd="http://www.w3.org/2001/XMLSchema" xmlns:xs="http://www.w3.org/2001/XMLSchema" xmlns:p="http://schemas.microsoft.com/office/2006/metadata/properties" xmlns:ns2="05880241-3481-4f72-9cec-07aa6ec65643" targetNamespace="http://schemas.microsoft.com/office/2006/metadata/properties" ma:root="true" ma:fieldsID="e8e9dd9f5998e0729471b958e88d51eb" ns2:_="">
    <xsd:import namespace="05880241-3481-4f72-9cec-07aa6ec656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80241-3481-4f72-9cec-07aa6ec656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3F213A-E2D7-46A7-8C39-170534DCA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880241-3481-4f72-9cec-07aa6ec656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06FF70-F38E-449E-90A4-7BDC9A4E2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662B41-B683-4329-8B16-B805862D46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1668</TotalTime>
  <Words>107</Words>
  <Application>Microsoft Office PowerPoint</Application>
  <PresentationFormat>Panoramiczny</PresentationFormat>
  <Paragraphs>21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Natural LANGUAGE PROCESSING</vt:lpstr>
      <vt:lpstr>What is NLTK?</vt:lpstr>
      <vt:lpstr>Getting started</vt:lpstr>
      <vt:lpstr>Prezentacja programu PowerPoint</vt:lpstr>
      <vt:lpstr>Tokenizing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Michał Smolnicki</dc:creator>
  <cp:lastModifiedBy>Michał Smolnicki</cp:lastModifiedBy>
  <cp:revision>7</cp:revision>
  <dcterms:created xsi:type="dcterms:W3CDTF">2022-01-05T20:37:29Z</dcterms:created>
  <dcterms:modified xsi:type="dcterms:W3CDTF">2023-10-24T20:26:46Z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0x0101004DC217A68FFE1A40AD8DD2ECE4D9F556</vt:lpwstr>
  </property>
</Properties>
</file>